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86" r:id="rId1"/>
  </p:sldMasterIdLst>
  <p:notesMasterIdLst>
    <p:notesMasterId r:id="rId5"/>
  </p:notesMasterIdLst>
  <p:handoutMasterIdLst>
    <p:handoutMasterId r:id="rId6"/>
  </p:handoutMasterIdLst>
  <p:sldIdLst>
    <p:sldId id="468" r:id="rId2"/>
    <p:sldId id="469" r:id="rId3"/>
    <p:sldId id="470" r:id="rId4"/>
  </p:sldIdLst>
  <p:sldSz cx="9144000" cy="6858000" type="screen4x3"/>
  <p:notesSz cx="7099300" cy="10234613"/>
  <p:embeddedFontLst>
    <p:embeddedFont>
      <p:font typeface="맑은 고딕" panose="020B0503020000020004" pitchFamily="50" charset="-127"/>
      <p:regular r:id="rId7"/>
      <p:bold r:id="rId8"/>
    </p:embeddedFon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Wingdings 3" panose="05040102010807070707" pitchFamily="18" charset="2"/>
      <p:regular r:id="rId13"/>
    </p:embeddedFont>
    <p:embeddedFont>
      <p:font typeface="Wingdings 2" panose="05020102010507070707" pitchFamily="18" charset="2"/>
      <p:regular r:id="rId14"/>
    </p:embeddedFont>
  </p:embeddedFontLst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51">
          <p15:clr>
            <a:srgbClr val="A4A3A4"/>
          </p15:clr>
        </p15:guide>
        <p15:guide id="2" orient="horz" pos="572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pos="2880">
          <p15:clr>
            <a:srgbClr val="A4A3A4"/>
          </p15:clr>
        </p15:guide>
        <p15:guide id="5" pos="158" userDrawn="1">
          <p15:clr>
            <a:srgbClr val="A4A3A4"/>
          </p15:clr>
        </p15:guide>
        <p15:guide id="6" pos="560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FF"/>
    <a:srgbClr val="0000CC"/>
    <a:srgbClr val="66FF66"/>
    <a:srgbClr val="66CCFF"/>
    <a:srgbClr val="99FF99"/>
    <a:srgbClr val="FF9900"/>
    <a:srgbClr val="FFCCCC"/>
    <a:srgbClr val="00FFFF"/>
    <a:srgbClr val="FF7C8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8" autoAdjust="0"/>
    <p:restoredTop sz="94519" autoAdjust="0"/>
  </p:normalViewPr>
  <p:slideViewPr>
    <p:cSldViewPr showGuides="1">
      <p:cViewPr varScale="1">
        <p:scale>
          <a:sx n="85" d="100"/>
          <a:sy n="85" d="100"/>
        </p:scale>
        <p:origin x="-456" y="-90"/>
      </p:cViewPr>
      <p:guideLst>
        <p:guide orient="horz" pos="2251"/>
        <p:guide orient="horz" pos="572"/>
        <p:guide orient="horz" pos="3929"/>
        <p:guide pos="2880"/>
        <p:guide pos="158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1920" y="84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994" tIns="0" rIns="20994" bIns="0" numCol="1" anchor="t" anchorCtr="0" compatLnSpc="1">
            <a:prstTxWarp prst="textNoShape">
              <a:avLst/>
            </a:prstTxWarp>
          </a:bodyPr>
          <a:lstStyle>
            <a:lvl1pPr algn="l" defTabSz="1008063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994" tIns="0" rIns="20994" bIns="0" numCol="1" anchor="t" anchorCtr="0" compatLnSpc="1">
            <a:prstTxWarp prst="textNoShape">
              <a:avLst/>
            </a:prstTxWarp>
          </a:bodyPr>
          <a:lstStyle>
            <a:lvl1pPr algn="r" defTabSz="1008063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994" tIns="0" rIns="20994" bIns="0" numCol="1" anchor="b" anchorCtr="0" compatLnSpc="1">
            <a:prstTxWarp prst="textNoShape">
              <a:avLst/>
            </a:prstTxWarp>
          </a:bodyPr>
          <a:lstStyle>
            <a:lvl1pPr algn="l" defTabSz="1008063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994" tIns="0" rIns="20994" bIns="0" numCol="1" anchor="b" anchorCtr="0" compatLnSpc="1">
            <a:prstTxWarp prst="textNoShape">
              <a:avLst/>
            </a:prstTxWarp>
          </a:bodyPr>
          <a:lstStyle>
            <a:lvl1pPr algn="r" defTabSz="1008063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B03EE618-B199-41CD-BA4C-67EC2C9277F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586538" y="9790113"/>
            <a:ext cx="44132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474" tIns="50738" rIns="101474" bIns="50738" anchor="ctr">
            <a:spAutoFit/>
          </a:bodyPr>
          <a:lstStyle/>
          <a:p>
            <a:pPr algn="r" defTabSz="1008063" eaLnBrk="0" latinLnBrk="0" hangingPunct="0">
              <a:defRPr/>
            </a:pPr>
            <a:fld id="{0CC62BF0-E38E-417A-8F5E-34FC38524632}" type="slidenum">
              <a:rPr kumimoji="0" lang="ko-KR" altLang="en-US" sz="1600">
                <a:latin typeface="Times New Roman" pitchFamily="18" charset="0"/>
                <a:ea typeface="굴림" pitchFamily="50" charset="-127"/>
              </a:rPr>
              <a:pPr algn="r" defTabSz="1008063" eaLnBrk="0" latinLnBrk="0" hangingPunct="0">
                <a:defRPr/>
              </a:pPr>
              <a:t>‹#›</a:t>
            </a:fld>
            <a:endParaRPr kumimoji="0" lang="en-US" altLang="ko-KR" sz="1600"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37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994" tIns="0" rIns="20994" bIns="0" numCol="1" anchor="t" anchorCtr="0" compatLnSpc="1">
            <a:prstTxWarp prst="textNoShape">
              <a:avLst/>
            </a:prstTxWarp>
          </a:bodyPr>
          <a:lstStyle>
            <a:lvl1pPr algn="l" defTabSz="1008063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994" tIns="0" rIns="20994" bIns="0" numCol="1" anchor="t" anchorCtr="0" compatLnSpc="1">
            <a:prstTxWarp prst="textNoShape">
              <a:avLst/>
            </a:prstTxWarp>
          </a:bodyPr>
          <a:lstStyle>
            <a:lvl1pPr algn="r" defTabSz="1008063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994" tIns="0" rIns="20994" bIns="0" numCol="1" anchor="b" anchorCtr="0" compatLnSpc="1">
            <a:prstTxWarp prst="textNoShape">
              <a:avLst/>
            </a:prstTxWarp>
          </a:bodyPr>
          <a:lstStyle>
            <a:lvl1pPr algn="l" defTabSz="1008063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994" tIns="0" rIns="20994" bIns="0" numCol="1" anchor="b" anchorCtr="0" compatLnSpc="1">
            <a:prstTxWarp prst="textNoShape">
              <a:avLst/>
            </a:prstTxWarp>
          </a:bodyPr>
          <a:lstStyle>
            <a:lvl1pPr algn="r" defTabSz="1008063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B6A6E605-B2B2-4BD6-828B-25869998255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7110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74700"/>
            <a:ext cx="5099050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5" name="Rectangle 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474" tIns="50738" rIns="101474" bIns="50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notes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586538" y="9790113"/>
            <a:ext cx="44132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474" tIns="50738" rIns="101474" bIns="50738" anchor="ctr">
            <a:spAutoFit/>
          </a:bodyPr>
          <a:lstStyle/>
          <a:p>
            <a:pPr algn="r" defTabSz="1008063" eaLnBrk="0" latinLnBrk="0" hangingPunct="0">
              <a:defRPr/>
            </a:pPr>
            <a:fld id="{D55E2625-1F9C-47C7-B1BE-C22BD8A49D74}" type="slidenum">
              <a:rPr kumimoji="0" lang="ko-KR" altLang="en-US" sz="1600">
                <a:latin typeface="Times New Roman" pitchFamily="18" charset="0"/>
                <a:ea typeface="굴림" pitchFamily="50" charset="-127"/>
              </a:rPr>
              <a:pPr algn="r" defTabSz="1008063" eaLnBrk="0" latinLnBrk="0" hangingPunct="0">
                <a:defRPr/>
              </a:pPr>
              <a:t>‹#›</a:t>
            </a:fld>
            <a:endParaRPr kumimoji="0" lang="en-US" altLang="ko-KR" sz="1600"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5337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573463"/>
          </a:xfrm>
          <a:blipFill dpi="0" rotWithShape="1">
            <a:blip r:embed="rId2" cstate="print"/>
            <a:srcRect/>
            <a:tile tx="0" ty="0" sx="100000" sy="100000" flip="none" algn="tl"/>
          </a:blipFill>
          <a:ln algn="ctr"/>
        </p:spPr>
        <p:txBody>
          <a:bodyPr vert="horz" lIns="720000" tIns="45720" rIns="720000" bIns="45720" rtlCol="0" anchor="ctr">
            <a:normAutofit/>
          </a:bodyPr>
          <a:lstStyle>
            <a:lvl1pPr algn="ctr">
              <a:defRPr kumimoji="0" lang="ko-KR" altLang="en-US" sz="3600" u="none"/>
            </a:lvl1pPr>
          </a:lstStyle>
          <a:p>
            <a:pPr lvl="0" algn="ctr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944816" cy="1752600"/>
          </a:xfrm>
        </p:spPr>
        <p:txBody>
          <a:bodyPr anchor="ctr" anchorCtr="0">
            <a:normAutofit/>
          </a:bodyPr>
          <a:lstStyle>
            <a:lvl1pPr marL="0" indent="0" algn="r">
              <a:spcBef>
                <a:spcPts val="40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0" y="3573016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48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blipFill dpi="0" rotWithShape="1">
            <a:blip r:embed="rId2" cstate="print"/>
            <a:srcRect/>
            <a:tile tx="0" ty="0" sx="100000" sy="100000" flip="none" algn="tl"/>
          </a:blipFill>
          <a:ln algn="ctr"/>
        </p:spPr>
        <p:txBody>
          <a:bodyPr vert="horz" lIns="720000" tIns="45720" rIns="720000" bIns="45720" rtlCol="0" anchor="ctr">
            <a:normAutofit/>
          </a:bodyPr>
          <a:lstStyle>
            <a:lvl1pPr algn="l">
              <a:defRPr kumimoji="0" lang="ko-KR" altLang="en-US" sz="3200" u="none"/>
            </a:lvl1pPr>
          </a:lstStyle>
          <a:p>
            <a:pPr lvl="0" algn="ctr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1844824"/>
            <a:ext cx="7772400" cy="3456384"/>
          </a:xfrm>
        </p:spPr>
        <p:txBody>
          <a:bodyPr anchor="ctr" anchorCtr="1">
            <a:normAutofit/>
          </a:bodyPr>
          <a:lstStyle>
            <a:lvl1pPr marL="0" indent="0" algn="l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1484784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0" y="1484784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0" y="1484784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Line 4"/>
          <p:cNvSpPr>
            <a:spLocks noChangeShapeType="1"/>
          </p:cNvSpPr>
          <p:nvPr userDrawn="1"/>
        </p:nvSpPr>
        <p:spPr bwMode="auto">
          <a:xfrm>
            <a:off x="0" y="1484784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66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908720"/>
            <a:ext cx="8638310" cy="5328592"/>
          </a:xfrm>
        </p:spPr>
        <p:txBody>
          <a:bodyPr/>
          <a:lstStyle>
            <a:lvl2pPr>
              <a:spcBef>
                <a:spcPts val="800"/>
              </a:spcBef>
              <a:defRPr sz="16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7941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745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62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SzPct val="96000"/>
              <a:defRPr sz="1600"/>
            </a:lvl4pPr>
            <a:lvl5pPr marL="990600" indent="-180975">
              <a:lnSpc>
                <a:spcPct val="15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4737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197768"/>
            <a:ext cx="8640960" cy="422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908720"/>
            <a:ext cx="864096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3" descr="메탈질감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blipFill dpi="0" rotWithShape="1">
            <a:blip r:embed="rId8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lIns="378000" tIns="0" rIns="378000" bIns="0" anchor="ctr"/>
          <a:lstStyle/>
          <a:p>
            <a:pPr algn="l">
              <a:defRPr/>
            </a:pPr>
            <a:r>
              <a:rPr kumimoji="1" lang="ko-KR" altLang="en-US" sz="1400" kern="1200" dirty="0" smtClean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프로그램 연습문제</a:t>
            </a:r>
            <a:endParaRPr kumimoji="1" lang="ko-KR" altLang="en-US" sz="1400" kern="1200" dirty="0">
              <a:solidFill>
                <a:schemeClr val="tx1"/>
              </a:solidFill>
              <a:latin typeface="+mn-ea"/>
              <a:ea typeface="맑은 고딕" pitchFamily="50" charset="-127"/>
              <a:cs typeface="+mn-cs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0" y="6453188"/>
            <a:ext cx="914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028384" y="6525344"/>
            <a:ext cx="100811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F6CBEB29-F32C-4A78-BCE6-0312085196EF}" type="slidenum">
              <a:rPr lang="ko-KR" altLang="en-US" smtClean="0">
                <a:solidFill>
                  <a:schemeClr val="tx1"/>
                </a:solidFill>
                <a:latin typeface="+mn-ea"/>
                <a:ea typeface="+mn-ea"/>
              </a:rPr>
              <a:pPr algn="r"/>
              <a:t>‹#›</a:t>
            </a:fld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127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9" r:id="rId2"/>
    <p:sldLayoutId id="2147483688" r:id="rId3"/>
    <p:sldLayoutId id="2147483691" r:id="rId4"/>
    <p:sldLayoutId id="2147483692" r:id="rId5"/>
    <p:sldLayoutId id="2147483693" r:id="rId6"/>
  </p:sldLayoutIdLst>
  <p:txStyles>
    <p:titleStyle>
      <a:lvl1pPr algn="l" defTabSz="914400" rtl="0" eaLnBrk="1" latinLnBrk="1" hangingPunct="1">
        <a:spcBef>
          <a:spcPct val="0"/>
        </a:spcBef>
        <a:buNone/>
        <a:defRPr sz="2800" b="1" u="sng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65113" indent="-265113" algn="l" defTabSz="540000" rtl="0" eaLnBrk="1" latinLnBrk="1" hangingPunct="1">
        <a:lnSpc>
          <a:spcPct val="120000"/>
        </a:lnSpc>
        <a:spcBef>
          <a:spcPts val="1200"/>
        </a:spcBef>
        <a:buClr>
          <a:srgbClr val="FF0000"/>
        </a:buClr>
        <a:buFont typeface="Wingdings" panose="05000000000000000000" pitchFamily="2" charset="2"/>
        <a:buChar char="l"/>
        <a:tabLst/>
        <a:defRPr sz="2000" b="1" kern="1200">
          <a:solidFill>
            <a:schemeClr val="tx1"/>
          </a:solidFill>
          <a:latin typeface="+mj-ea"/>
          <a:ea typeface="+mj-ea"/>
          <a:cs typeface="+mn-cs"/>
        </a:defRPr>
      </a:lvl1pPr>
      <a:lvl2pPr marL="450850" indent="-238125" algn="l" defTabSz="540000" rtl="0" eaLnBrk="1" latinLnBrk="1" hangingPunct="1">
        <a:lnSpc>
          <a:spcPct val="120000"/>
        </a:lnSpc>
        <a:spcBef>
          <a:spcPts val="800"/>
        </a:spcBef>
        <a:buClr>
          <a:srgbClr val="0000CC"/>
        </a:buClr>
        <a:buSzPct val="100000"/>
        <a:buFont typeface="Wingdings 2" panose="05020102010507070707" pitchFamily="18" charset="2"/>
        <a:buChar char="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63575" indent="-212725" algn="l" defTabSz="540000" rtl="0" eaLnBrk="1" latinLnBrk="1" hangingPunct="1">
        <a:lnSpc>
          <a:spcPct val="120000"/>
        </a:lnSpc>
        <a:spcBef>
          <a:spcPts val="400"/>
        </a:spcBef>
        <a:buClr>
          <a:srgbClr val="006600"/>
        </a:buClr>
        <a:buFont typeface="Wingdings 2" panose="05020102010507070707" pitchFamily="18" charset="2"/>
        <a:buChar char="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01700" indent="-220663" algn="l" defTabSz="540000" rtl="0" eaLnBrk="1" latinLnBrk="1" hangingPunct="1">
        <a:lnSpc>
          <a:spcPct val="120000"/>
        </a:lnSpc>
        <a:spcBef>
          <a:spcPts val="400"/>
        </a:spcBef>
        <a:buClr>
          <a:srgbClr val="006600"/>
        </a:buClr>
        <a:buFont typeface="Wingdings 3" panose="05040102010807070707" pitchFamily="18" charset="2"/>
        <a:buChar char="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5225" indent="-187325" algn="l" defTabSz="540000" rtl="0" eaLnBrk="1" latinLnBrk="1" hangingPunct="1">
        <a:lnSpc>
          <a:spcPct val="120000"/>
        </a:lnSpc>
        <a:spcBef>
          <a:spcPts val="400"/>
        </a:spcBef>
        <a:buFont typeface="Wingdings 2" panose="05020102010507070707" pitchFamily="18" charset="2"/>
        <a:buChar char=""/>
        <a:tabLst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258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명의 사람들이 원탁에 둘러 앉아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시작 위치로부터 </a:t>
            </a:r>
            <a:r>
              <a:rPr lang="en-US" altLang="ko-KR" dirty="0"/>
              <a:t>k</a:t>
            </a:r>
            <a:r>
              <a:rPr lang="ko-KR" altLang="en-US" dirty="0"/>
              <a:t>번째 </a:t>
            </a:r>
            <a:r>
              <a:rPr lang="ko-KR" altLang="en-US" dirty="0" smtClean="0"/>
              <a:t>사람은 원탁에서 </a:t>
            </a:r>
            <a:r>
              <a:rPr lang="ko-KR" altLang="en-US" dirty="0"/>
              <a:t>빠진다</a:t>
            </a:r>
            <a:r>
              <a:rPr lang="en-US" altLang="ko-KR" dirty="0"/>
              <a:t>. </a:t>
            </a:r>
            <a:r>
              <a:rPr lang="ko-KR" altLang="en-US" dirty="0"/>
              <a:t>그리고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</a:t>
            </a:r>
            <a:r>
              <a:rPr lang="ko-KR" altLang="en-US" dirty="0"/>
              <a:t>사람을 </a:t>
            </a:r>
            <a:r>
              <a:rPr lang="ko-KR" altLang="en-US" dirty="0" smtClean="0"/>
              <a:t>시작위치로 하여 </a:t>
            </a:r>
            <a:r>
              <a:rPr lang="ko-KR" altLang="en-US" dirty="0"/>
              <a:t>다시 반복한다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마지막에 남은 </a:t>
            </a:r>
            <a:r>
              <a:rPr lang="ko-KR" altLang="en-US" dirty="0" smtClean="0"/>
              <a:t>한 사람은 </a:t>
            </a:r>
            <a:r>
              <a:rPr lang="ko-KR" altLang="en-US" dirty="0"/>
              <a:t>누구인가</a:t>
            </a:r>
            <a:r>
              <a:rPr lang="en-US" altLang="ko-KR" dirty="0"/>
              <a:t>?</a:t>
            </a:r>
          </a:p>
          <a:p>
            <a:pPr lvl="4"/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n=9, k=5</a:t>
            </a:r>
          </a:p>
        </p:txBody>
      </p:sp>
      <p:grpSp>
        <p:nvGrpSpPr>
          <p:cNvPr id="3352729" name="Group 153"/>
          <p:cNvGrpSpPr>
            <a:grpSpLocks/>
          </p:cNvGrpSpPr>
          <p:nvPr/>
        </p:nvGrpSpPr>
        <p:grpSpPr bwMode="auto">
          <a:xfrm>
            <a:off x="5435600" y="2708672"/>
            <a:ext cx="2592388" cy="2520950"/>
            <a:chOff x="793" y="890"/>
            <a:chExt cx="1633" cy="1588"/>
          </a:xfrm>
        </p:grpSpPr>
        <p:sp>
          <p:nvSpPr>
            <p:cNvPr id="3352596" name="Oval 20"/>
            <p:cNvSpPr>
              <a:spLocks noChangeArrowheads="1"/>
            </p:cNvSpPr>
            <p:nvPr/>
          </p:nvSpPr>
          <p:spPr bwMode="auto">
            <a:xfrm>
              <a:off x="882" y="981"/>
              <a:ext cx="1451" cy="1452"/>
            </a:xfrm>
            <a:prstGeom prst="ellipse">
              <a:avLst/>
            </a:prstGeom>
            <a:noFill/>
            <a:ln w="76200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717" rIns="91432" bIns="45717" anchor="ctr"/>
            <a:lstStyle/>
            <a:p>
              <a:endParaRPr lang="ko-KR" altLang="en-US"/>
            </a:p>
          </p:txBody>
        </p:sp>
        <p:sp>
          <p:nvSpPr>
            <p:cNvPr id="3352717" name="Oval 141"/>
            <p:cNvSpPr>
              <a:spLocks noChangeArrowheads="1"/>
            </p:cNvSpPr>
            <p:nvPr/>
          </p:nvSpPr>
          <p:spPr bwMode="auto">
            <a:xfrm>
              <a:off x="1746" y="2296"/>
              <a:ext cx="182" cy="1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717" rIns="91432" bIns="45717" anchor="ctr"/>
            <a:lstStyle/>
            <a:p>
              <a:r>
                <a:rPr lang="en-US" altLang="ko-KR" sz="140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3352718" name="Oval 142"/>
            <p:cNvSpPr>
              <a:spLocks noChangeArrowheads="1"/>
            </p:cNvSpPr>
            <p:nvPr/>
          </p:nvSpPr>
          <p:spPr bwMode="auto">
            <a:xfrm>
              <a:off x="1519" y="890"/>
              <a:ext cx="182" cy="1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717" rIns="91432" bIns="45717" anchor="ctr"/>
            <a:lstStyle/>
            <a:p>
              <a:r>
                <a:rPr lang="en-US" altLang="ko-KR" sz="14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3352719" name="Oval 143"/>
            <p:cNvSpPr>
              <a:spLocks noChangeArrowheads="1"/>
            </p:cNvSpPr>
            <p:nvPr/>
          </p:nvSpPr>
          <p:spPr bwMode="auto">
            <a:xfrm>
              <a:off x="884" y="1978"/>
              <a:ext cx="182" cy="1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717" rIns="91432" bIns="45717" anchor="ctr"/>
            <a:lstStyle/>
            <a:p>
              <a:r>
                <a:rPr lang="en-US" altLang="ko-KR" sz="1400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3352720" name="Oval 144"/>
            <p:cNvSpPr>
              <a:spLocks noChangeArrowheads="1"/>
            </p:cNvSpPr>
            <p:nvPr/>
          </p:nvSpPr>
          <p:spPr bwMode="auto">
            <a:xfrm>
              <a:off x="2154" y="1978"/>
              <a:ext cx="182" cy="1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717" rIns="91432" bIns="45717" anchor="ctr"/>
            <a:lstStyle/>
            <a:p>
              <a:r>
                <a:rPr lang="en-US" altLang="ko-KR" sz="140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3352721" name="Oval 145"/>
            <p:cNvSpPr>
              <a:spLocks noChangeArrowheads="1"/>
            </p:cNvSpPr>
            <p:nvPr/>
          </p:nvSpPr>
          <p:spPr bwMode="auto">
            <a:xfrm>
              <a:off x="2244" y="1479"/>
              <a:ext cx="182" cy="1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717" rIns="91432" bIns="45717" anchor="ctr"/>
            <a:lstStyle/>
            <a:p>
              <a:r>
                <a:rPr lang="en-US" altLang="ko-KR" sz="14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3352722" name="Oval 146"/>
            <p:cNvSpPr>
              <a:spLocks noChangeArrowheads="1"/>
            </p:cNvSpPr>
            <p:nvPr/>
          </p:nvSpPr>
          <p:spPr bwMode="auto">
            <a:xfrm>
              <a:off x="1247" y="2296"/>
              <a:ext cx="182" cy="1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717" rIns="91432" bIns="45717" anchor="ctr"/>
            <a:lstStyle/>
            <a:p>
              <a:r>
                <a:rPr lang="en-US" altLang="ko-KR" sz="140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3352723" name="Oval 147"/>
            <p:cNvSpPr>
              <a:spLocks noChangeArrowheads="1"/>
            </p:cNvSpPr>
            <p:nvPr/>
          </p:nvSpPr>
          <p:spPr bwMode="auto">
            <a:xfrm>
              <a:off x="1020" y="1071"/>
              <a:ext cx="182" cy="1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717" rIns="91432" bIns="45717" anchor="ctr"/>
            <a:lstStyle/>
            <a:p>
              <a:r>
                <a:rPr lang="en-US" altLang="ko-KR" sz="1400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3352724" name="Oval 148"/>
            <p:cNvSpPr>
              <a:spLocks noChangeArrowheads="1"/>
            </p:cNvSpPr>
            <p:nvPr/>
          </p:nvSpPr>
          <p:spPr bwMode="auto">
            <a:xfrm>
              <a:off x="1972" y="1071"/>
              <a:ext cx="182" cy="1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717" rIns="91432" bIns="45717" anchor="ctr"/>
            <a:lstStyle/>
            <a:p>
              <a:r>
                <a:rPr lang="en-US" altLang="ko-KR" sz="14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3352725" name="Oval 149"/>
            <p:cNvSpPr>
              <a:spLocks noChangeArrowheads="1"/>
            </p:cNvSpPr>
            <p:nvPr/>
          </p:nvSpPr>
          <p:spPr bwMode="auto">
            <a:xfrm>
              <a:off x="793" y="1479"/>
              <a:ext cx="182" cy="1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717" rIns="91432" bIns="45717" anchor="ctr"/>
            <a:lstStyle/>
            <a:p>
              <a:r>
                <a:rPr lang="en-US" altLang="ko-KR" sz="1400">
                  <a:solidFill>
                    <a:schemeClr val="bg2"/>
                  </a:solidFill>
                </a:rPr>
                <a:t>8</a:t>
              </a:r>
            </a:p>
          </p:txBody>
        </p:sp>
      </p:grpSp>
      <p:sp>
        <p:nvSpPr>
          <p:cNvPr id="33525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1. Josephus problem</a:t>
            </a:r>
            <a:endParaRPr lang="en-US" altLang="ko-KR" dirty="0"/>
          </a:p>
        </p:txBody>
      </p:sp>
      <p:sp>
        <p:nvSpPr>
          <p:cNvPr id="3352597" name="Oval 21"/>
          <p:cNvSpPr>
            <a:spLocks noChangeArrowheads="1"/>
          </p:cNvSpPr>
          <p:nvPr/>
        </p:nvSpPr>
        <p:spPr bwMode="auto">
          <a:xfrm>
            <a:off x="6513513" y="2637234"/>
            <a:ext cx="431800" cy="431800"/>
          </a:xfrm>
          <a:prstGeom prst="ellipse">
            <a:avLst/>
          </a:prstGeom>
          <a:gradFill rotWithShape="1">
            <a:gsLst>
              <a:gs pos="0">
                <a:srgbClr val="0099FF">
                  <a:gamma/>
                  <a:tint val="0"/>
                  <a:invGamma/>
                </a:srgbClr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2000" b="1"/>
              <a:t>1</a:t>
            </a:r>
          </a:p>
        </p:txBody>
      </p:sp>
      <p:sp>
        <p:nvSpPr>
          <p:cNvPr id="3352598" name="Oval 22"/>
          <p:cNvSpPr>
            <a:spLocks noChangeArrowheads="1"/>
          </p:cNvSpPr>
          <p:nvPr/>
        </p:nvSpPr>
        <p:spPr bwMode="auto">
          <a:xfrm>
            <a:off x="7234238" y="2924572"/>
            <a:ext cx="431800" cy="431800"/>
          </a:xfrm>
          <a:prstGeom prst="ellipse">
            <a:avLst/>
          </a:prstGeom>
          <a:gradFill rotWithShape="1">
            <a:gsLst>
              <a:gs pos="0">
                <a:srgbClr val="3366FF">
                  <a:gamma/>
                  <a:tint val="0"/>
                  <a:invGamma/>
                </a:srgbClr>
              </a:gs>
              <a:gs pos="100000">
                <a:srgbClr val="3366FF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2000" b="1"/>
              <a:t>2</a:t>
            </a:r>
          </a:p>
        </p:txBody>
      </p:sp>
      <p:sp>
        <p:nvSpPr>
          <p:cNvPr id="3352599" name="Oval 23"/>
          <p:cNvSpPr>
            <a:spLocks noChangeArrowheads="1"/>
          </p:cNvSpPr>
          <p:nvPr/>
        </p:nvSpPr>
        <p:spPr bwMode="auto">
          <a:xfrm>
            <a:off x="7666038" y="3572272"/>
            <a:ext cx="431800" cy="431800"/>
          </a:xfrm>
          <a:prstGeom prst="ellipse">
            <a:avLst/>
          </a:prstGeom>
          <a:gradFill rotWithShape="1">
            <a:gsLst>
              <a:gs pos="0">
                <a:srgbClr val="CC66FF">
                  <a:gamma/>
                  <a:tint val="0"/>
                  <a:invGamma/>
                </a:srgbClr>
              </a:gs>
              <a:gs pos="100000">
                <a:srgbClr val="CC66FF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2000" b="1"/>
              <a:t>3</a:t>
            </a:r>
          </a:p>
        </p:txBody>
      </p:sp>
      <p:sp>
        <p:nvSpPr>
          <p:cNvPr id="3352600" name="Oval 24"/>
          <p:cNvSpPr>
            <a:spLocks noChangeArrowheads="1"/>
          </p:cNvSpPr>
          <p:nvPr/>
        </p:nvSpPr>
        <p:spPr bwMode="auto">
          <a:xfrm>
            <a:off x="7521575" y="4364434"/>
            <a:ext cx="431800" cy="431800"/>
          </a:xfrm>
          <a:prstGeom prst="ellipse">
            <a:avLst/>
          </a:prstGeom>
          <a:gradFill rotWithShape="1">
            <a:gsLst>
              <a:gs pos="0">
                <a:srgbClr val="FF3399">
                  <a:gamma/>
                  <a:tint val="0"/>
                  <a:invGamma/>
                </a:srgbClr>
              </a:gs>
              <a:gs pos="100000">
                <a:srgbClr val="FF3399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2000" b="1"/>
              <a:t>4</a:t>
            </a:r>
          </a:p>
        </p:txBody>
      </p:sp>
      <p:sp>
        <p:nvSpPr>
          <p:cNvPr id="3352601" name="Oval 25"/>
          <p:cNvSpPr>
            <a:spLocks noChangeArrowheads="1"/>
          </p:cNvSpPr>
          <p:nvPr/>
        </p:nvSpPr>
        <p:spPr bwMode="auto">
          <a:xfrm>
            <a:off x="6873875" y="4869259"/>
            <a:ext cx="431800" cy="431800"/>
          </a:xfrm>
          <a:prstGeom prst="ellipse">
            <a:avLst/>
          </a:prstGeom>
          <a:gradFill rotWithShape="1">
            <a:gsLst>
              <a:gs pos="0">
                <a:srgbClr val="FF6600">
                  <a:gamma/>
                  <a:tint val="0"/>
                  <a:invGamma/>
                </a:srgbClr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2000" b="1"/>
              <a:t>5</a:t>
            </a:r>
          </a:p>
        </p:txBody>
      </p:sp>
      <p:sp>
        <p:nvSpPr>
          <p:cNvPr id="3352602" name="Oval 26"/>
          <p:cNvSpPr>
            <a:spLocks noChangeArrowheads="1"/>
          </p:cNvSpPr>
          <p:nvPr/>
        </p:nvSpPr>
        <p:spPr bwMode="auto">
          <a:xfrm>
            <a:off x="6081713" y="4869259"/>
            <a:ext cx="431800" cy="431800"/>
          </a:xfrm>
          <a:prstGeom prst="ellipse">
            <a:avLst/>
          </a:prstGeom>
          <a:gradFill rotWithShape="1">
            <a:gsLst>
              <a:gs pos="0">
                <a:srgbClr val="FFFF00">
                  <a:gamma/>
                  <a:tint val="0"/>
                  <a:invGamma/>
                </a:srgbClr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2000" b="1"/>
              <a:t>6</a:t>
            </a:r>
          </a:p>
        </p:txBody>
      </p:sp>
      <p:sp>
        <p:nvSpPr>
          <p:cNvPr id="3352603" name="Oval 27"/>
          <p:cNvSpPr>
            <a:spLocks noChangeArrowheads="1"/>
          </p:cNvSpPr>
          <p:nvPr/>
        </p:nvSpPr>
        <p:spPr bwMode="auto">
          <a:xfrm>
            <a:off x="5505450" y="4364434"/>
            <a:ext cx="431800" cy="431800"/>
          </a:xfrm>
          <a:prstGeom prst="ellipse">
            <a:avLst/>
          </a:prstGeom>
          <a:gradFill rotWithShape="1">
            <a:gsLst>
              <a:gs pos="0">
                <a:srgbClr val="99FF33">
                  <a:gamma/>
                  <a:tint val="0"/>
                  <a:invGamma/>
                </a:srgbClr>
              </a:gs>
              <a:gs pos="100000">
                <a:srgbClr val="99FF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2000" b="1"/>
              <a:t>7</a:t>
            </a:r>
          </a:p>
        </p:txBody>
      </p:sp>
      <p:sp>
        <p:nvSpPr>
          <p:cNvPr id="3352604" name="Oval 28"/>
          <p:cNvSpPr>
            <a:spLocks noChangeArrowheads="1"/>
          </p:cNvSpPr>
          <p:nvPr/>
        </p:nvSpPr>
        <p:spPr bwMode="auto">
          <a:xfrm>
            <a:off x="5360988" y="3572272"/>
            <a:ext cx="431800" cy="431800"/>
          </a:xfrm>
          <a:prstGeom prst="ellipse">
            <a:avLst/>
          </a:prstGeom>
          <a:gradFill rotWithShape="1">
            <a:gsLst>
              <a:gs pos="0">
                <a:srgbClr val="00FF00">
                  <a:gamma/>
                  <a:tint val="0"/>
                  <a:invGamma/>
                </a:srgbClr>
              </a:gs>
              <a:gs pos="100000">
                <a:srgbClr val="00FF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2000" b="1"/>
              <a:t>8</a:t>
            </a:r>
          </a:p>
        </p:txBody>
      </p:sp>
      <p:sp>
        <p:nvSpPr>
          <p:cNvPr id="3352605" name="Oval 29"/>
          <p:cNvSpPr>
            <a:spLocks noChangeArrowheads="1"/>
          </p:cNvSpPr>
          <p:nvPr/>
        </p:nvSpPr>
        <p:spPr bwMode="auto">
          <a:xfrm>
            <a:off x="5721350" y="2924572"/>
            <a:ext cx="431800" cy="431800"/>
          </a:xfrm>
          <a:prstGeom prst="ellipse">
            <a:avLst/>
          </a:prstGeom>
          <a:gradFill rotWithShape="1">
            <a:gsLst>
              <a:gs pos="0">
                <a:srgbClr val="00CC99">
                  <a:gamma/>
                  <a:tint val="0"/>
                  <a:invGamma/>
                </a:srgbClr>
              </a:gs>
              <a:gs pos="100000">
                <a:srgbClr val="00CC99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2000" b="1"/>
              <a:t>9</a:t>
            </a:r>
          </a:p>
        </p:txBody>
      </p:sp>
      <p:sp>
        <p:nvSpPr>
          <p:cNvPr id="3352663" name="Oval 87"/>
          <p:cNvSpPr>
            <a:spLocks noChangeArrowheads="1"/>
          </p:cNvSpPr>
          <p:nvPr/>
        </p:nvSpPr>
        <p:spPr bwMode="auto">
          <a:xfrm>
            <a:off x="6584950" y="2276872"/>
            <a:ext cx="288925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16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52664" name="Oval 88"/>
          <p:cNvSpPr>
            <a:spLocks noChangeArrowheads="1"/>
          </p:cNvSpPr>
          <p:nvPr/>
        </p:nvSpPr>
        <p:spPr bwMode="auto">
          <a:xfrm>
            <a:off x="7594600" y="2708672"/>
            <a:ext cx="288925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16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352665" name="Oval 89"/>
          <p:cNvSpPr>
            <a:spLocks noChangeArrowheads="1"/>
          </p:cNvSpPr>
          <p:nvPr/>
        </p:nvSpPr>
        <p:spPr bwMode="auto">
          <a:xfrm>
            <a:off x="8169275" y="3500834"/>
            <a:ext cx="288925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16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352666" name="Oval 90"/>
          <p:cNvSpPr>
            <a:spLocks noChangeArrowheads="1"/>
          </p:cNvSpPr>
          <p:nvPr/>
        </p:nvSpPr>
        <p:spPr bwMode="auto">
          <a:xfrm>
            <a:off x="7953375" y="4653359"/>
            <a:ext cx="288925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16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352667" name="Oval 91"/>
          <p:cNvSpPr>
            <a:spLocks noChangeArrowheads="1"/>
          </p:cNvSpPr>
          <p:nvPr/>
        </p:nvSpPr>
        <p:spPr bwMode="auto">
          <a:xfrm>
            <a:off x="7161213" y="5299472"/>
            <a:ext cx="288925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16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352668" name="Oval 92"/>
          <p:cNvSpPr>
            <a:spLocks noChangeArrowheads="1"/>
          </p:cNvSpPr>
          <p:nvPr/>
        </p:nvSpPr>
        <p:spPr bwMode="auto">
          <a:xfrm>
            <a:off x="5937250" y="5299472"/>
            <a:ext cx="288925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16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52669" name="Oval 93"/>
          <p:cNvSpPr>
            <a:spLocks noChangeArrowheads="1"/>
          </p:cNvSpPr>
          <p:nvPr/>
        </p:nvSpPr>
        <p:spPr bwMode="auto">
          <a:xfrm>
            <a:off x="5219700" y="4653359"/>
            <a:ext cx="288925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16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352670" name="Oval 94"/>
          <p:cNvSpPr>
            <a:spLocks noChangeArrowheads="1"/>
          </p:cNvSpPr>
          <p:nvPr/>
        </p:nvSpPr>
        <p:spPr bwMode="auto">
          <a:xfrm>
            <a:off x="5003800" y="3572272"/>
            <a:ext cx="288925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16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352671" name="Oval 95"/>
          <p:cNvSpPr>
            <a:spLocks noChangeArrowheads="1"/>
          </p:cNvSpPr>
          <p:nvPr/>
        </p:nvSpPr>
        <p:spPr bwMode="auto">
          <a:xfrm>
            <a:off x="5435600" y="2708672"/>
            <a:ext cx="288925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16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352672" name="Oval 96"/>
          <p:cNvSpPr>
            <a:spLocks noChangeArrowheads="1"/>
          </p:cNvSpPr>
          <p:nvPr/>
        </p:nvSpPr>
        <p:spPr bwMode="auto">
          <a:xfrm>
            <a:off x="6586538" y="2276872"/>
            <a:ext cx="288925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16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352673" name="Oval 97"/>
          <p:cNvSpPr>
            <a:spLocks noChangeArrowheads="1"/>
          </p:cNvSpPr>
          <p:nvPr/>
        </p:nvSpPr>
        <p:spPr bwMode="auto">
          <a:xfrm>
            <a:off x="7596188" y="2707084"/>
            <a:ext cx="288925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16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52674" name="Oval 98"/>
          <p:cNvSpPr>
            <a:spLocks noChangeArrowheads="1"/>
          </p:cNvSpPr>
          <p:nvPr/>
        </p:nvSpPr>
        <p:spPr bwMode="auto">
          <a:xfrm>
            <a:off x="8170863" y="3499247"/>
            <a:ext cx="288925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16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352675" name="Oval 99"/>
          <p:cNvSpPr>
            <a:spLocks noChangeArrowheads="1"/>
          </p:cNvSpPr>
          <p:nvPr/>
        </p:nvSpPr>
        <p:spPr bwMode="auto">
          <a:xfrm>
            <a:off x="7954963" y="4651772"/>
            <a:ext cx="288925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16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352676" name="Oval 100"/>
          <p:cNvSpPr>
            <a:spLocks noChangeArrowheads="1"/>
          </p:cNvSpPr>
          <p:nvPr/>
        </p:nvSpPr>
        <p:spPr bwMode="auto">
          <a:xfrm>
            <a:off x="5938838" y="5297884"/>
            <a:ext cx="288925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16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352677" name="Oval 101"/>
          <p:cNvSpPr>
            <a:spLocks noChangeArrowheads="1"/>
          </p:cNvSpPr>
          <p:nvPr/>
        </p:nvSpPr>
        <p:spPr bwMode="auto">
          <a:xfrm>
            <a:off x="5221288" y="4651772"/>
            <a:ext cx="288925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16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352678" name="Oval 102"/>
          <p:cNvSpPr>
            <a:spLocks noChangeArrowheads="1"/>
          </p:cNvSpPr>
          <p:nvPr/>
        </p:nvSpPr>
        <p:spPr bwMode="auto">
          <a:xfrm>
            <a:off x="5005388" y="3572272"/>
            <a:ext cx="288925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16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52679" name="Oval 103"/>
          <p:cNvSpPr>
            <a:spLocks noChangeArrowheads="1"/>
          </p:cNvSpPr>
          <p:nvPr/>
        </p:nvSpPr>
        <p:spPr bwMode="auto">
          <a:xfrm>
            <a:off x="5437188" y="2707084"/>
            <a:ext cx="288925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16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352680" name="Oval 104"/>
          <p:cNvSpPr>
            <a:spLocks noChangeArrowheads="1"/>
          </p:cNvSpPr>
          <p:nvPr/>
        </p:nvSpPr>
        <p:spPr bwMode="auto">
          <a:xfrm>
            <a:off x="7596188" y="2707084"/>
            <a:ext cx="288925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16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352681" name="Oval 105"/>
          <p:cNvSpPr>
            <a:spLocks noChangeArrowheads="1"/>
          </p:cNvSpPr>
          <p:nvPr/>
        </p:nvSpPr>
        <p:spPr bwMode="auto">
          <a:xfrm>
            <a:off x="8170863" y="3499247"/>
            <a:ext cx="288925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16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352682" name="Oval 106"/>
          <p:cNvSpPr>
            <a:spLocks noChangeArrowheads="1"/>
          </p:cNvSpPr>
          <p:nvPr/>
        </p:nvSpPr>
        <p:spPr bwMode="auto">
          <a:xfrm>
            <a:off x="7954963" y="4651772"/>
            <a:ext cx="288925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16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352688" name="Oval 112"/>
          <p:cNvSpPr>
            <a:spLocks noChangeArrowheads="1"/>
          </p:cNvSpPr>
          <p:nvPr/>
        </p:nvSpPr>
        <p:spPr bwMode="auto">
          <a:xfrm>
            <a:off x="5938838" y="5297884"/>
            <a:ext cx="288925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16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52689" name="Oval 113"/>
          <p:cNvSpPr>
            <a:spLocks noChangeArrowheads="1"/>
          </p:cNvSpPr>
          <p:nvPr/>
        </p:nvSpPr>
        <p:spPr bwMode="auto">
          <a:xfrm>
            <a:off x="5005388" y="3572272"/>
            <a:ext cx="288925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16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352690" name="Oval 114"/>
          <p:cNvSpPr>
            <a:spLocks noChangeArrowheads="1"/>
          </p:cNvSpPr>
          <p:nvPr/>
        </p:nvSpPr>
        <p:spPr bwMode="auto">
          <a:xfrm>
            <a:off x="5437188" y="2707084"/>
            <a:ext cx="288925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16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352691" name="Oval 115"/>
          <p:cNvSpPr>
            <a:spLocks noChangeArrowheads="1"/>
          </p:cNvSpPr>
          <p:nvPr/>
        </p:nvSpPr>
        <p:spPr bwMode="auto">
          <a:xfrm>
            <a:off x="7596188" y="2707084"/>
            <a:ext cx="288925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16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352692" name="Oval 116"/>
          <p:cNvSpPr>
            <a:spLocks noChangeArrowheads="1"/>
          </p:cNvSpPr>
          <p:nvPr/>
        </p:nvSpPr>
        <p:spPr bwMode="auto">
          <a:xfrm>
            <a:off x="8170863" y="3499247"/>
            <a:ext cx="288925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16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352693" name="Oval 117"/>
          <p:cNvSpPr>
            <a:spLocks noChangeArrowheads="1"/>
          </p:cNvSpPr>
          <p:nvPr/>
        </p:nvSpPr>
        <p:spPr bwMode="auto">
          <a:xfrm>
            <a:off x="5938838" y="5297884"/>
            <a:ext cx="288925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16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52694" name="Oval 118"/>
          <p:cNvSpPr>
            <a:spLocks noChangeArrowheads="1"/>
          </p:cNvSpPr>
          <p:nvPr/>
        </p:nvSpPr>
        <p:spPr bwMode="auto">
          <a:xfrm>
            <a:off x="5005388" y="3572272"/>
            <a:ext cx="288925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16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352695" name="Oval 119"/>
          <p:cNvSpPr>
            <a:spLocks noChangeArrowheads="1"/>
          </p:cNvSpPr>
          <p:nvPr/>
        </p:nvSpPr>
        <p:spPr bwMode="auto">
          <a:xfrm>
            <a:off x="5437188" y="2707084"/>
            <a:ext cx="288925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16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352696" name="Oval 120"/>
          <p:cNvSpPr>
            <a:spLocks noChangeArrowheads="1"/>
          </p:cNvSpPr>
          <p:nvPr/>
        </p:nvSpPr>
        <p:spPr bwMode="auto">
          <a:xfrm>
            <a:off x="7596188" y="2707084"/>
            <a:ext cx="288925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16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352697" name="Oval 121"/>
          <p:cNvSpPr>
            <a:spLocks noChangeArrowheads="1"/>
          </p:cNvSpPr>
          <p:nvPr/>
        </p:nvSpPr>
        <p:spPr bwMode="auto">
          <a:xfrm>
            <a:off x="5721350" y="5297884"/>
            <a:ext cx="288925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16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352698" name="Oval 122"/>
          <p:cNvSpPr>
            <a:spLocks noChangeArrowheads="1"/>
          </p:cNvSpPr>
          <p:nvPr/>
        </p:nvSpPr>
        <p:spPr bwMode="auto">
          <a:xfrm>
            <a:off x="5005388" y="3572272"/>
            <a:ext cx="288925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16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52699" name="Oval 123"/>
          <p:cNvSpPr>
            <a:spLocks noChangeArrowheads="1"/>
          </p:cNvSpPr>
          <p:nvPr/>
        </p:nvSpPr>
        <p:spPr bwMode="auto">
          <a:xfrm>
            <a:off x="5437188" y="2707084"/>
            <a:ext cx="288925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16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352700" name="Oval 124"/>
          <p:cNvSpPr>
            <a:spLocks noChangeArrowheads="1"/>
          </p:cNvSpPr>
          <p:nvPr/>
        </p:nvSpPr>
        <p:spPr bwMode="auto">
          <a:xfrm>
            <a:off x="7596188" y="2707084"/>
            <a:ext cx="288925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16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352701" name="Oval 125"/>
          <p:cNvSpPr>
            <a:spLocks noChangeArrowheads="1"/>
          </p:cNvSpPr>
          <p:nvPr/>
        </p:nvSpPr>
        <p:spPr bwMode="auto">
          <a:xfrm>
            <a:off x="4787900" y="3570684"/>
            <a:ext cx="288925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16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352702" name="Oval 126"/>
          <p:cNvSpPr>
            <a:spLocks noChangeArrowheads="1"/>
          </p:cNvSpPr>
          <p:nvPr/>
        </p:nvSpPr>
        <p:spPr bwMode="auto">
          <a:xfrm>
            <a:off x="5219700" y="2707084"/>
            <a:ext cx="288925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16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352703" name="Oval 127"/>
          <p:cNvSpPr>
            <a:spLocks noChangeArrowheads="1"/>
          </p:cNvSpPr>
          <p:nvPr/>
        </p:nvSpPr>
        <p:spPr bwMode="auto">
          <a:xfrm>
            <a:off x="7596188" y="2707084"/>
            <a:ext cx="288925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16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52704" name="Oval 128"/>
          <p:cNvSpPr>
            <a:spLocks noChangeArrowheads="1"/>
          </p:cNvSpPr>
          <p:nvPr/>
        </p:nvSpPr>
        <p:spPr bwMode="auto">
          <a:xfrm>
            <a:off x="5005388" y="3572272"/>
            <a:ext cx="288925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16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352705" name="Oval 129"/>
          <p:cNvSpPr>
            <a:spLocks noChangeArrowheads="1"/>
          </p:cNvSpPr>
          <p:nvPr/>
        </p:nvSpPr>
        <p:spPr bwMode="auto">
          <a:xfrm>
            <a:off x="7812088" y="2707084"/>
            <a:ext cx="288925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16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352706" name="Oval 130"/>
          <p:cNvSpPr>
            <a:spLocks noChangeArrowheads="1"/>
          </p:cNvSpPr>
          <p:nvPr/>
        </p:nvSpPr>
        <p:spPr bwMode="auto">
          <a:xfrm>
            <a:off x="4787900" y="3570684"/>
            <a:ext cx="288925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16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352707" name="Oval 131"/>
          <p:cNvSpPr>
            <a:spLocks noChangeArrowheads="1"/>
          </p:cNvSpPr>
          <p:nvPr/>
        </p:nvSpPr>
        <p:spPr bwMode="auto">
          <a:xfrm>
            <a:off x="8027988" y="2707084"/>
            <a:ext cx="288925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16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352708" name="Oval 132"/>
          <p:cNvSpPr>
            <a:spLocks noChangeArrowheads="1"/>
          </p:cNvSpPr>
          <p:nvPr/>
        </p:nvSpPr>
        <p:spPr bwMode="auto">
          <a:xfrm>
            <a:off x="900113" y="5445522"/>
            <a:ext cx="360362" cy="360362"/>
          </a:xfrm>
          <a:prstGeom prst="ellipse">
            <a:avLst/>
          </a:prstGeom>
          <a:gradFill rotWithShape="1">
            <a:gsLst>
              <a:gs pos="0">
                <a:srgbClr val="FF6600">
                  <a:gamma/>
                  <a:tint val="0"/>
                  <a:invGamma/>
                </a:srgbClr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1800" b="1"/>
              <a:t>5</a:t>
            </a:r>
          </a:p>
        </p:txBody>
      </p:sp>
      <p:sp>
        <p:nvSpPr>
          <p:cNvPr id="3352709" name="Oval 133"/>
          <p:cNvSpPr>
            <a:spLocks noChangeArrowheads="1"/>
          </p:cNvSpPr>
          <p:nvPr/>
        </p:nvSpPr>
        <p:spPr bwMode="auto">
          <a:xfrm>
            <a:off x="1331913" y="5445522"/>
            <a:ext cx="360362" cy="360362"/>
          </a:xfrm>
          <a:prstGeom prst="ellipse">
            <a:avLst/>
          </a:prstGeom>
          <a:gradFill rotWithShape="1">
            <a:gsLst>
              <a:gs pos="0">
                <a:srgbClr val="0099FF">
                  <a:gamma/>
                  <a:tint val="0"/>
                  <a:invGamma/>
                </a:srgbClr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1800" b="1"/>
              <a:t>1</a:t>
            </a:r>
          </a:p>
        </p:txBody>
      </p:sp>
      <p:sp>
        <p:nvSpPr>
          <p:cNvPr id="3352710" name="Oval 134"/>
          <p:cNvSpPr>
            <a:spLocks noChangeArrowheads="1"/>
          </p:cNvSpPr>
          <p:nvPr/>
        </p:nvSpPr>
        <p:spPr bwMode="auto">
          <a:xfrm>
            <a:off x="1763713" y="5445522"/>
            <a:ext cx="360362" cy="360362"/>
          </a:xfrm>
          <a:prstGeom prst="ellipse">
            <a:avLst/>
          </a:prstGeom>
          <a:gradFill rotWithShape="1">
            <a:gsLst>
              <a:gs pos="0">
                <a:srgbClr val="99FF33">
                  <a:gamma/>
                  <a:tint val="0"/>
                  <a:invGamma/>
                </a:srgbClr>
              </a:gs>
              <a:gs pos="100000">
                <a:srgbClr val="99FF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1800" b="1"/>
              <a:t>7</a:t>
            </a:r>
          </a:p>
        </p:txBody>
      </p:sp>
      <p:sp>
        <p:nvSpPr>
          <p:cNvPr id="3352711" name="Oval 135"/>
          <p:cNvSpPr>
            <a:spLocks noChangeArrowheads="1"/>
          </p:cNvSpPr>
          <p:nvPr/>
        </p:nvSpPr>
        <p:spPr bwMode="auto">
          <a:xfrm>
            <a:off x="2195513" y="5445522"/>
            <a:ext cx="360362" cy="360362"/>
          </a:xfrm>
          <a:prstGeom prst="ellipse">
            <a:avLst/>
          </a:prstGeom>
          <a:gradFill rotWithShape="1">
            <a:gsLst>
              <a:gs pos="0">
                <a:srgbClr val="FF3399">
                  <a:gamma/>
                  <a:tint val="0"/>
                  <a:invGamma/>
                </a:srgbClr>
              </a:gs>
              <a:gs pos="100000">
                <a:srgbClr val="FF3399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1800" b="1"/>
              <a:t>4</a:t>
            </a:r>
          </a:p>
        </p:txBody>
      </p:sp>
      <p:sp>
        <p:nvSpPr>
          <p:cNvPr id="3352712" name="Oval 136"/>
          <p:cNvSpPr>
            <a:spLocks noChangeArrowheads="1"/>
          </p:cNvSpPr>
          <p:nvPr/>
        </p:nvSpPr>
        <p:spPr bwMode="auto">
          <a:xfrm>
            <a:off x="2627313" y="5445522"/>
            <a:ext cx="360362" cy="360362"/>
          </a:xfrm>
          <a:prstGeom prst="ellipse">
            <a:avLst/>
          </a:prstGeom>
          <a:gradFill rotWithShape="1">
            <a:gsLst>
              <a:gs pos="0">
                <a:srgbClr val="CC66FF">
                  <a:gamma/>
                  <a:tint val="0"/>
                  <a:invGamma/>
                </a:srgbClr>
              </a:gs>
              <a:gs pos="100000">
                <a:srgbClr val="CC66FF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1800" b="1"/>
              <a:t>3</a:t>
            </a:r>
          </a:p>
        </p:txBody>
      </p:sp>
      <p:sp>
        <p:nvSpPr>
          <p:cNvPr id="3352713" name="Oval 137"/>
          <p:cNvSpPr>
            <a:spLocks noChangeArrowheads="1"/>
          </p:cNvSpPr>
          <p:nvPr/>
        </p:nvSpPr>
        <p:spPr bwMode="auto">
          <a:xfrm>
            <a:off x="3059113" y="5445522"/>
            <a:ext cx="360362" cy="360362"/>
          </a:xfrm>
          <a:prstGeom prst="ellipse">
            <a:avLst/>
          </a:prstGeom>
          <a:gradFill rotWithShape="1">
            <a:gsLst>
              <a:gs pos="0">
                <a:srgbClr val="FFFF00">
                  <a:gamma/>
                  <a:tint val="0"/>
                  <a:invGamma/>
                </a:srgbClr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1800" b="1"/>
              <a:t>6</a:t>
            </a:r>
          </a:p>
        </p:txBody>
      </p:sp>
      <p:sp>
        <p:nvSpPr>
          <p:cNvPr id="3352714" name="Oval 138"/>
          <p:cNvSpPr>
            <a:spLocks noChangeArrowheads="1"/>
          </p:cNvSpPr>
          <p:nvPr/>
        </p:nvSpPr>
        <p:spPr bwMode="auto">
          <a:xfrm>
            <a:off x="3492500" y="5445522"/>
            <a:ext cx="360363" cy="360362"/>
          </a:xfrm>
          <a:prstGeom prst="ellipse">
            <a:avLst/>
          </a:prstGeom>
          <a:gradFill rotWithShape="1">
            <a:gsLst>
              <a:gs pos="0">
                <a:srgbClr val="00CC99">
                  <a:gamma/>
                  <a:tint val="0"/>
                  <a:invGamma/>
                </a:srgbClr>
              </a:gs>
              <a:gs pos="100000">
                <a:srgbClr val="00CC99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1800" b="1"/>
              <a:t>9</a:t>
            </a:r>
          </a:p>
        </p:txBody>
      </p:sp>
      <p:sp>
        <p:nvSpPr>
          <p:cNvPr id="3352715" name="Oval 139"/>
          <p:cNvSpPr>
            <a:spLocks noChangeArrowheads="1"/>
          </p:cNvSpPr>
          <p:nvPr/>
        </p:nvSpPr>
        <p:spPr bwMode="auto">
          <a:xfrm>
            <a:off x="3924300" y="5445522"/>
            <a:ext cx="360363" cy="360362"/>
          </a:xfrm>
          <a:prstGeom prst="ellipse">
            <a:avLst/>
          </a:prstGeom>
          <a:gradFill rotWithShape="1">
            <a:gsLst>
              <a:gs pos="0">
                <a:srgbClr val="3366FF">
                  <a:gamma/>
                  <a:tint val="0"/>
                  <a:invGamma/>
                </a:srgbClr>
              </a:gs>
              <a:gs pos="100000">
                <a:srgbClr val="3366FF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1800" b="1"/>
              <a:t>2</a:t>
            </a:r>
          </a:p>
        </p:txBody>
      </p:sp>
      <p:sp>
        <p:nvSpPr>
          <p:cNvPr id="3352716" name="Oval 140"/>
          <p:cNvSpPr>
            <a:spLocks noChangeArrowheads="1"/>
          </p:cNvSpPr>
          <p:nvPr/>
        </p:nvSpPr>
        <p:spPr bwMode="auto">
          <a:xfrm>
            <a:off x="4356100" y="5445522"/>
            <a:ext cx="360363" cy="360362"/>
          </a:xfrm>
          <a:prstGeom prst="ellipse">
            <a:avLst/>
          </a:prstGeom>
          <a:gradFill rotWithShape="1">
            <a:gsLst>
              <a:gs pos="0">
                <a:srgbClr val="00FF00">
                  <a:gamma/>
                  <a:tint val="0"/>
                  <a:invGamma/>
                </a:srgbClr>
              </a:gs>
              <a:gs pos="100000">
                <a:srgbClr val="00FF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717" rIns="91432" bIns="45717" anchor="ctr"/>
          <a:lstStyle/>
          <a:p>
            <a:r>
              <a:rPr lang="en-US" altLang="ko-KR" sz="1800" b="1"/>
              <a:t>8</a:t>
            </a:r>
          </a:p>
        </p:txBody>
      </p:sp>
      <p:grpSp>
        <p:nvGrpSpPr>
          <p:cNvPr id="3352742" name="Group 166"/>
          <p:cNvGrpSpPr>
            <a:grpSpLocks/>
          </p:cNvGrpSpPr>
          <p:nvPr/>
        </p:nvGrpSpPr>
        <p:grpSpPr bwMode="auto">
          <a:xfrm>
            <a:off x="395288" y="2276872"/>
            <a:ext cx="8064500" cy="3671887"/>
            <a:chOff x="249" y="1389"/>
            <a:chExt cx="5080" cy="2313"/>
          </a:xfrm>
        </p:grpSpPr>
        <p:sp>
          <p:nvSpPr>
            <p:cNvPr id="3352730" name="Rectangle 154"/>
            <p:cNvSpPr>
              <a:spLocks noChangeArrowheads="1"/>
            </p:cNvSpPr>
            <p:nvPr/>
          </p:nvSpPr>
          <p:spPr bwMode="auto">
            <a:xfrm>
              <a:off x="249" y="2976"/>
              <a:ext cx="2812" cy="7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717" rIns="91432" bIns="45717" anchor="ctr"/>
            <a:lstStyle/>
            <a:p>
              <a:endParaRPr lang="ko-KR" altLang="en-US"/>
            </a:p>
          </p:txBody>
        </p:sp>
        <p:sp>
          <p:nvSpPr>
            <p:cNvPr id="3352733" name="Rectangle 157"/>
            <p:cNvSpPr>
              <a:spLocks noChangeArrowheads="1"/>
            </p:cNvSpPr>
            <p:nvPr/>
          </p:nvSpPr>
          <p:spPr bwMode="auto">
            <a:xfrm>
              <a:off x="4830" y="1661"/>
              <a:ext cx="363" cy="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717" rIns="91432" bIns="45717" anchor="ctr"/>
            <a:lstStyle/>
            <a:p>
              <a:endParaRPr lang="ko-KR" altLang="en-US"/>
            </a:p>
          </p:txBody>
        </p:sp>
        <p:sp>
          <p:nvSpPr>
            <p:cNvPr id="3352734" name="Rectangle 158"/>
            <p:cNvSpPr>
              <a:spLocks noChangeArrowheads="1"/>
            </p:cNvSpPr>
            <p:nvPr/>
          </p:nvSpPr>
          <p:spPr bwMode="auto">
            <a:xfrm>
              <a:off x="3288" y="1661"/>
              <a:ext cx="318" cy="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717" rIns="91432" bIns="45717" anchor="ctr"/>
            <a:lstStyle/>
            <a:p>
              <a:endParaRPr lang="ko-KR" altLang="en-US"/>
            </a:p>
          </p:txBody>
        </p:sp>
        <p:sp>
          <p:nvSpPr>
            <p:cNvPr id="3352735" name="Rectangle 159"/>
            <p:cNvSpPr>
              <a:spLocks noChangeArrowheads="1"/>
            </p:cNvSpPr>
            <p:nvPr/>
          </p:nvSpPr>
          <p:spPr bwMode="auto">
            <a:xfrm>
              <a:off x="3016" y="2205"/>
              <a:ext cx="318" cy="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717" rIns="91432" bIns="45717" anchor="ctr"/>
            <a:lstStyle/>
            <a:p>
              <a:endParaRPr lang="ko-KR" altLang="en-US"/>
            </a:p>
          </p:txBody>
        </p:sp>
        <p:sp>
          <p:nvSpPr>
            <p:cNvPr id="3352736" name="Rectangle 160"/>
            <p:cNvSpPr>
              <a:spLocks noChangeArrowheads="1"/>
            </p:cNvSpPr>
            <p:nvPr/>
          </p:nvSpPr>
          <p:spPr bwMode="auto">
            <a:xfrm>
              <a:off x="4150" y="1389"/>
              <a:ext cx="182" cy="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717" rIns="91432" bIns="45717" anchor="ctr"/>
            <a:lstStyle/>
            <a:p>
              <a:endParaRPr lang="ko-KR" altLang="en-US"/>
            </a:p>
          </p:txBody>
        </p:sp>
        <p:sp>
          <p:nvSpPr>
            <p:cNvPr id="3352737" name="Rectangle 161"/>
            <p:cNvSpPr>
              <a:spLocks noChangeArrowheads="1"/>
            </p:cNvSpPr>
            <p:nvPr/>
          </p:nvSpPr>
          <p:spPr bwMode="auto">
            <a:xfrm>
              <a:off x="5148" y="2160"/>
              <a:ext cx="181" cy="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717" rIns="91432" bIns="45717" anchor="ctr"/>
            <a:lstStyle/>
            <a:p>
              <a:endParaRPr lang="ko-KR" altLang="en-US"/>
            </a:p>
          </p:txBody>
        </p:sp>
        <p:sp>
          <p:nvSpPr>
            <p:cNvPr id="3352738" name="Rectangle 162"/>
            <p:cNvSpPr>
              <a:spLocks noChangeArrowheads="1"/>
            </p:cNvSpPr>
            <p:nvPr/>
          </p:nvSpPr>
          <p:spPr bwMode="auto">
            <a:xfrm>
              <a:off x="5012" y="2886"/>
              <a:ext cx="181" cy="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717" rIns="91432" bIns="45717" anchor="ctr"/>
            <a:lstStyle/>
            <a:p>
              <a:endParaRPr lang="ko-KR" altLang="en-US"/>
            </a:p>
          </p:txBody>
        </p:sp>
        <p:sp>
          <p:nvSpPr>
            <p:cNvPr id="3352739" name="Rectangle 163"/>
            <p:cNvSpPr>
              <a:spLocks noChangeArrowheads="1"/>
            </p:cNvSpPr>
            <p:nvPr/>
          </p:nvSpPr>
          <p:spPr bwMode="auto">
            <a:xfrm>
              <a:off x="3288" y="2886"/>
              <a:ext cx="181" cy="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717" rIns="91432" bIns="45717" anchor="ctr"/>
            <a:lstStyle/>
            <a:p>
              <a:endParaRPr lang="ko-KR" altLang="en-US"/>
            </a:p>
          </p:txBody>
        </p:sp>
        <p:sp>
          <p:nvSpPr>
            <p:cNvPr id="3352740" name="Rectangle 164"/>
            <p:cNvSpPr>
              <a:spLocks noChangeArrowheads="1"/>
            </p:cNvSpPr>
            <p:nvPr/>
          </p:nvSpPr>
          <p:spPr bwMode="auto">
            <a:xfrm>
              <a:off x="4513" y="3294"/>
              <a:ext cx="181" cy="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717" rIns="91432" bIns="45717" anchor="ctr"/>
            <a:lstStyle/>
            <a:p>
              <a:endParaRPr lang="ko-KR" altLang="en-US"/>
            </a:p>
          </p:txBody>
        </p:sp>
        <p:sp>
          <p:nvSpPr>
            <p:cNvPr id="3352741" name="Rectangle 165"/>
            <p:cNvSpPr>
              <a:spLocks noChangeArrowheads="1"/>
            </p:cNvSpPr>
            <p:nvPr/>
          </p:nvSpPr>
          <p:spPr bwMode="auto">
            <a:xfrm>
              <a:off x="3606" y="3294"/>
              <a:ext cx="317" cy="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717" rIns="91432" bIns="45717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77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5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5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5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5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5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352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5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5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5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5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5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52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352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5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35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5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35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35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35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352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35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35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35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35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35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352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3352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35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35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335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335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35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35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3352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335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335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335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335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335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335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4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3352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335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335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335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335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335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335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3352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335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3352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335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335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335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335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3352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335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335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2597" grpId="0" animBg="1"/>
      <p:bldP spid="3352598" grpId="0" animBg="1"/>
      <p:bldP spid="3352599" grpId="0" animBg="1"/>
      <p:bldP spid="3352600" grpId="0" animBg="1"/>
      <p:bldP spid="3352601" grpId="0" animBg="1"/>
      <p:bldP spid="3352602" grpId="0" animBg="1"/>
      <p:bldP spid="3352603" grpId="0" animBg="1"/>
      <p:bldP spid="3352605" grpId="0" animBg="1"/>
      <p:bldP spid="3352663" grpId="0"/>
      <p:bldP spid="3352663" grpId="1"/>
      <p:bldP spid="3352664" grpId="0"/>
      <p:bldP spid="3352664" grpId="1"/>
      <p:bldP spid="3352665" grpId="0"/>
      <p:bldP spid="3352665" grpId="1"/>
      <p:bldP spid="3352666" grpId="0"/>
      <p:bldP spid="3352666" grpId="1"/>
      <p:bldP spid="3352667" grpId="0"/>
      <p:bldP spid="3352667" grpId="1"/>
      <p:bldP spid="3352668" grpId="0"/>
      <p:bldP spid="3352668" grpId="1"/>
      <p:bldP spid="3352669" grpId="0"/>
      <p:bldP spid="3352669" grpId="1"/>
      <p:bldP spid="3352670" grpId="0"/>
      <p:bldP spid="3352670" grpId="1"/>
      <p:bldP spid="3352671" grpId="0"/>
      <p:bldP spid="3352671" grpId="1"/>
      <p:bldP spid="3352672" grpId="0"/>
      <p:bldP spid="3352672" grpId="1"/>
      <p:bldP spid="3352673" grpId="0"/>
      <p:bldP spid="3352673" grpId="1"/>
      <p:bldP spid="3352674" grpId="0"/>
      <p:bldP spid="3352674" grpId="1"/>
      <p:bldP spid="3352675" grpId="0"/>
      <p:bldP spid="3352675" grpId="1"/>
      <p:bldP spid="3352676" grpId="0"/>
      <p:bldP spid="3352676" grpId="1"/>
      <p:bldP spid="3352677" grpId="0"/>
      <p:bldP spid="3352677" grpId="1"/>
      <p:bldP spid="3352678" grpId="0"/>
      <p:bldP spid="3352678" grpId="1"/>
      <p:bldP spid="3352679" grpId="0"/>
      <p:bldP spid="3352679" grpId="1"/>
      <p:bldP spid="3352680" grpId="0"/>
      <p:bldP spid="3352680" grpId="1"/>
      <p:bldP spid="3352681" grpId="0"/>
      <p:bldP spid="3352681" grpId="1"/>
      <p:bldP spid="3352682" grpId="0"/>
      <p:bldP spid="3352682" grpId="1"/>
      <p:bldP spid="3352688" grpId="0"/>
      <p:bldP spid="3352688" grpId="1"/>
      <p:bldP spid="3352689" grpId="0"/>
      <p:bldP spid="3352689" grpId="1"/>
      <p:bldP spid="3352690" grpId="0"/>
      <p:bldP spid="3352690" grpId="1"/>
      <p:bldP spid="3352691" grpId="0"/>
      <p:bldP spid="3352691" grpId="1"/>
      <p:bldP spid="3352692" grpId="0"/>
      <p:bldP spid="3352692" grpId="1"/>
      <p:bldP spid="3352693" grpId="0"/>
      <p:bldP spid="3352693" grpId="1"/>
      <p:bldP spid="3352694" grpId="0"/>
      <p:bldP spid="3352694" grpId="1"/>
      <p:bldP spid="3352695" grpId="0"/>
      <p:bldP spid="3352695" grpId="1"/>
      <p:bldP spid="3352696" grpId="0"/>
      <p:bldP spid="3352696" grpId="1"/>
      <p:bldP spid="3352697" grpId="0"/>
      <p:bldP spid="3352697" grpId="1"/>
      <p:bldP spid="3352698" grpId="0"/>
      <p:bldP spid="3352698" grpId="1"/>
      <p:bldP spid="3352699" grpId="0"/>
      <p:bldP spid="3352699" grpId="1"/>
      <p:bldP spid="3352700" grpId="0"/>
      <p:bldP spid="3352700" grpId="1"/>
      <p:bldP spid="3352701" grpId="0"/>
      <p:bldP spid="3352701" grpId="1"/>
      <p:bldP spid="3352702" grpId="0"/>
      <p:bldP spid="3352702" grpId="1"/>
      <p:bldP spid="3352703" grpId="0"/>
      <p:bldP spid="3352703" grpId="1"/>
      <p:bldP spid="3352704" grpId="0"/>
      <p:bldP spid="3352704" grpId="1"/>
      <p:bldP spid="3352705" grpId="0"/>
      <p:bldP spid="3352705" grpId="1"/>
      <p:bldP spid="3352706" grpId="0"/>
      <p:bldP spid="3352706" grpId="1"/>
      <p:bldP spid="3352707" grpId="0"/>
      <p:bldP spid="3352707" grpId="1"/>
      <p:bldP spid="3352708" grpId="0" animBg="1"/>
      <p:bldP spid="3352709" grpId="0" animBg="1"/>
      <p:bldP spid="3352710" grpId="0" animBg="1"/>
      <p:bldP spid="3352711" grpId="0" animBg="1"/>
      <p:bldP spid="3352712" grpId="0" animBg="1"/>
      <p:bldP spid="3352713" grpId="0" animBg="1"/>
      <p:bldP spid="3352714" grpId="0" animBg="1"/>
      <p:bldP spid="3352715" grpId="0" animBg="1"/>
      <p:bldP spid="33527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1. Josephus problem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 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748" y="1628800"/>
            <a:ext cx="6768504" cy="40122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2000" tIns="36000" rIns="72000" bIns="3600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0" algn="l" defTabSz="182563"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 2" pitchFamily="18" charset="2"/>
              <a:buNone/>
              <a:defRPr sz="1400">
                <a:solidFill>
                  <a:srgbClr val="0000C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914400" indent="-322263" algn="l" defTabSz="835025" eaLnBrk="0" hangingPunct="0">
              <a:lnSpc>
                <a:spcPct val="110000"/>
              </a:lnSpc>
              <a:spcBef>
                <a:spcPct val="30000"/>
              </a:spcBef>
              <a:buClr>
                <a:srgbClr val="0000CC"/>
              </a:buClr>
              <a:buFont typeface="Wingdings 2" pitchFamily="18" charset="2"/>
              <a:buChar char="¾"/>
              <a:defRPr sz="2000"/>
            </a:lvl2pPr>
            <a:lvl3pPr marL="1392238" indent="-298450" algn="l" defTabSz="835025" eaLnBrk="0" hangingPunct="0">
              <a:lnSpc>
                <a:spcPct val="110000"/>
              </a:lnSpc>
              <a:spcBef>
                <a:spcPct val="30000"/>
              </a:spcBef>
              <a:buClr>
                <a:srgbClr val="006600"/>
              </a:buClr>
              <a:buSzPct val="90000"/>
              <a:buFont typeface="Wingdings" pitchFamily="2" charset="2"/>
              <a:buChar char="u"/>
            </a:lvl3pPr>
            <a:lvl4pPr marL="1819275" indent="-247650" algn="l" defTabSz="835025" eaLnBrk="0" hangingPunct="0">
              <a:lnSpc>
                <a:spcPct val="110000"/>
              </a:lnSpc>
              <a:spcBef>
                <a:spcPct val="30000"/>
              </a:spcBef>
              <a:buClr>
                <a:srgbClr val="008000"/>
              </a:buClr>
              <a:buFont typeface="Wingdings 3" pitchFamily="18" charset="2"/>
              <a:buChar char="´"/>
              <a:defRPr sz="1600"/>
            </a:lvl4pPr>
            <a:lvl5pPr marL="2168525" indent="-169863" algn="l" defTabSz="835025" eaLnBrk="0" hangingPunct="0">
              <a:lnSpc>
                <a:spcPct val="110000"/>
              </a:lnSpc>
              <a:spcBef>
                <a:spcPct val="30000"/>
              </a:spcBef>
              <a:buChar char="•"/>
              <a:defRPr sz="1000"/>
            </a:lvl5pPr>
            <a:lvl6pPr marL="2625725" indent="-169863" defTabSz="835025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har char="•"/>
              <a:defRPr sz="1000"/>
            </a:lvl6pPr>
            <a:lvl7pPr marL="3082925" indent="-169863" defTabSz="835025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har char="•"/>
              <a:defRPr sz="1000"/>
            </a:lvl7pPr>
            <a:lvl8pPr marL="3540125" indent="-169863" defTabSz="835025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har char="•"/>
              <a:defRPr sz="1000"/>
            </a:lvl8pPr>
            <a:lvl9pPr marL="3997325" indent="-169863" defTabSz="835025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har char="•"/>
              <a:defRPr sz="1000"/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Enter n and k ? 9 5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Killing sequence  5  1  7  4  3  6  9  2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Remain  8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Enter n and k ? 9 4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Killing sequence  4  8  3  9  6  5  7  2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Remain  1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Enter n and k ? 7 4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Killing sequence  4  1  6  5  7  3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Remain  2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Enter n and k ? 7 9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Killing sequence  2  5  3  4  1  6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Remain  </a:t>
            </a:r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7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850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1. Josephus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가지 버전의 프로그래밍 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배열을 사용해서 작성하기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Linked List</a:t>
            </a:r>
            <a:r>
              <a:rPr lang="ko-KR" altLang="en-US" dirty="0" smtClean="0"/>
              <a:t>를 사용해서 작성하기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535217"/>
      </p:ext>
    </p:extLst>
  </p:cSld>
  <p:clrMapOvr>
    <a:masterClrMapping/>
  </p:clrMapOvr>
</p:sld>
</file>

<file path=ppt/theme/theme1.xml><?xml version="1.0" encoding="utf-8"?>
<a:theme xmlns:a="http://schemas.openxmlformats.org/drawingml/2006/main" name="나눔스퀘어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고석훈 강의서식1</Template>
  <TotalTime>6554</TotalTime>
  <Pages>27</Pages>
  <Words>223</Words>
  <Application>Microsoft Office PowerPoint</Application>
  <PresentationFormat>화면 슬라이드 쇼(4:3)</PresentationFormat>
  <Paragraphs>94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굴림</vt:lpstr>
      <vt:lpstr>Arial</vt:lpstr>
      <vt:lpstr>맑은 고딕</vt:lpstr>
      <vt:lpstr>Consolas</vt:lpstr>
      <vt:lpstr>Wingdings 3</vt:lpstr>
      <vt:lpstr>Wingdings</vt:lpstr>
      <vt:lpstr>Wingdings 2</vt:lpstr>
      <vt:lpstr>Times New Roman</vt:lpstr>
      <vt:lpstr>나눔스퀘어 테마</vt:lpstr>
      <vt:lpstr>문제 1. Josephus problem</vt:lpstr>
      <vt:lpstr>문제 1. Josephus problem</vt:lpstr>
      <vt:lpstr>문제 1. Josephus problem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컴퓨터 시스템의 개요</dc:title>
  <dc:creator>고석훈</dc:creator>
  <cp:lastModifiedBy>Seokhoon Ko</cp:lastModifiedBy>
  <cp:revision>558</cp:revision>
  <cp:lastPrinted>1999-04-25T01:40:36Z</cp:lastPrinted>
  <dcterms:created xsi:type="dcterms:W3CDTF">1995-11-15T14:37:07Z</dcterms:created>
  <dcterms:modified xsi:type="dcterms:W3CDTF">2021-12-29T04:28:58Z</dcterms:modified>
</cp:coreProperties>
</file>