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86" r:id="rId1"/>
  </p:sldMasterIdLst>
  <p:notesMasterIdLst>
    <p:notesMasterId r:id="rId9"/>
  </p:notesMasterIdLst>
  <p:handoutMasterIdLst>
    <p:handoutMasterId r:id="rId10"/>
  </p:handoutMasterIdLst>
  <p:sldIdLst>
    <p:sldId id="469" r:id="rId2"/>
    <p:sldId id="471" r:id="rId3"/>
    <p:sldId id="470" r:id="rId4"/>
    <p:sldId id="472" r:id="rId5"/>
    <p:sldId id="476" r:id="rId6"/>
    <p:sldId id="473" r:id="rId7"/>
    <p:sldId id="475" r:id="rId8"/>
  </p:sldIdLst>
  <p:sldSz cx="9144000" cy="6858000" type="screen4x3"/>
  <p:notesSz cx="7099300" cy="10234613"/>
  <p:embeddedFontLst>
    <p:embeddedFont>
      <p:font typeface="맑은 고딕" panose="020B0503020000020004" pitchFamily="50" charset="-127"/>
      <p:regular r:id="rId11"/>
      <p:bold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Wingdings 3" panose="05040102010807070707" pitchFamily="18" charset="2"/>
      <p:regular r:id="rId17"/>
    </p:embeddedFont>
    <p:embeddedFont>
      <p:font typeface="Cambria Math" panose="02040503050406030204" pitchFamily="18" charset="0"/>
      <p:regular r:id="rId18"/>
    </p:embeddedFont>
    <p:embeddedFont>
      <p:font typeface="Wingdings 2" panose="05020102010507070707" pitchFamily="18" charset="2"/>
      <p:regular r:id="rId19"/>
    </p:embeddedFont>
  </p:embeddedFontLst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51">
          <p15:clr>
            <a:srgbClr val="A4A3A4"/>
          </p15:clr>
        </p15:guide>
        <p15:guide id="2" orient="horz" pos="572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2880">
          <p15:clr>
            <a:srgbClr val="A4A3A4"/>
          </p15:clr>
        </p15:guide>
        <p15:guide id="5" pos="158" userDrawn="1">
          <p15:clr>
            <a:srgbClr val="A4A3A4"/>
          </p15:clr>
        </p15:guide>
        <p15:guide id="6" pos="560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CCFFFF"/>
    <a:srgbClr val="CCFFCC"/>
    <a:srgbClr val="0000CC"/>
    <a:srgbClr val="66FF66"/>
    <a:srgbClr val="66CCFF"/>
    <a:srgbClr val="99FF99"/>
    <a:srgbClr val="FF9900"/>
    <a:srgbClr val="FFCC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8" autoAdjust="0"/>
    <p:restoredTop sz="94519" autoAdjust="0"/>
  </p:normalViewPr>
  <p:slideViewPr>
    <p:cSldViewPr showGuides="1">
      <p:cViewPr varScale="1">
        <p:scale>
          <a:sx n="106" d="100"/>
          <a:sy n="106" d="100"/>
        </p:scale>
        <p:origin x="-492" y="-84"/>
      </p:cViewPr>
      <p:guideLst>
        <p:guide orient="horz" pos="2251"/>
        <p:guide orient="horz" pos="572"/>
        <p:guide orient="horz" pos="3929"/>
        <p:guide pos="2880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1920" y="8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t" anchorCtr="0" compatLnSpc="1">
            <a:prstTxWarp prst="textNoShape">
              <a:avLst/>
            </a:prstTxWarp>
          </a:bodyPr>
          <a:lstStyle>
            <a:lvl1pPr algn="l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t" anchorCtr="0" compatLnSpc="1">
            <a:prstTxWarp prst="textNoShape">
              <a:avLst/>
            </a:prstTxWarp>
          </a:bodyPr>
          <a:lstStyle>
            <a:lvl1pPr algn="r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b" anchorCtr="0" compatLnSpc="1">
            <a:prstTxWarp prst="textNoShape">
              <a:avLst/>
            </a:prstTxWarp>
          </a:bodyPr>
          <a:lstStyle>
            <a:lvl1pPr algn="l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b" anchorCtr="0" compatLnSpc="1">
            <a:prstTxWarp prst="textNoShape">
              <a:avLst/>
            </a:prstTxWarp>
          </a:bodyPr>
          <a:lstStyle>
            <a:lvl1pPr algn="r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B03EE618-B199-41CD-BA4C-67EC2C9277F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586538" y="9790113"/>
            <a:ext cx="4413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474" tIns="50738" rIns="101474" bIns="50738" anchor="ctr">
            <a:spAutoFit/>
          </a:bodyPr>
          <a:lstStyle/>
          <a:p>
            <a:pPr algn="r" defTabSz="1008063" eaLnBrk="0" latinLnBrk="0" hangingPunct="0">
              <a:defRPr/>
            </a:pPr>
            <a:fld id="{0CC62BF0-E38E-417A-8F5E-34FC38524632}" type="slidenum">
              <a:rPr kumimoji="0" lang="ko-KR" altLang="en-US" sz="1600">
                <a:latin typeface="Times New Roman" pitchFamily="18" charset="0"/>
                <a:ea typeface="굴림" pitchFamily="50" charset="-127"/>
              </a:rPr>
              <a:pPr algn="r" defTabSz="1008063" eaLnBrk="0" latinLnBrk="0" hangingPunct="0">
                <a:defRPr/>
              </a:pPr>
              <a:t>‹#›</a:t>
            </a:fld>
            <a:endParaRPr kumimoji="0" lang="en-US" altLang="ko-KR" sz="1600"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37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t" anchorCtr="0" compatLnSpc="1">
            <a:prstTxWarp prst="textNoShape">
              <a:avLst/>
            </a:prstTxWarp>
          </a:bodyPr>
          <a:lstStyle>
            <a:lvl1pPr algn="l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t" anchorCtr="0" compatLnSpc="1">
            <a:prstTxWarp prst="textNoShape">
              <a:avLst/>
            </a:prstTxWarp>
          </a:bodyPr>
          <a:lstStyle>
            <a:lvl1pPr algn="r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b" anchorCtr="0" compatLnSpc="1">
            <a:prstTxWarp prst="textNoShape">
              <a:avLst/>
            </a:prstTxWarp>
          </a:bodyPr>
          <a:lstStyle>
            <a:lvl1pPr algn="l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b" anchorCtr="0" compatLnSpc="1">
            <a:prstTxWarp prst="textNoShape">
              <a:avLst/>
            </a:prstTxWarp>
          </a:bodyPr>
          <a:lstStyle>
            <a:lvl1pPr algn="r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B6A6E605-B2B2-4BD6-828B-25869998255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7110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474" tIns="50738" rIns="101474" bIns="50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notes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586538" y="9790113"/>
            <a:ext cx="4413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474" tIns="50738" rIns="101474" bIns="50738" anchor="ctr">
            <a:spAutoFit/>
          </a:bodyPr>
          <a:lstStyle/>
          <a:p>
            <a:pPr algn="r" defTabSz="1008063" eaLnBrk="0" latinLnBrk="0" hangingPunct="0">
              <a:defRPr/>
            </a:pPr>
            <a:fld id="{D55E2625-1F9C-47C7-B1BE-C22BD8A49D74}" type="slidenum">
              <a:rPr kumimoji="0" lang="ko-KR" altLang="en-US" sz="1600">
                <a:latin typeface="Times New Roman" pitchFamily="18" charset="0"/>
                <a:ea typeface="굴림" pitchFamily="50" charset="-127"/>
              </a:rPr>
              <a:pPr algn="r" defTabSz="1008063" eaLnBrk="0" latinLnBrk="0" hangingPunct="0">
                <a:defRPr/>
              </a:pPr>
              <a:t>‹#›</a:t>
            </a:fld>
            <a:endParaRPr kumimoji="0" lang="en-US" altLang="ko-KR" sz="1600"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5337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573463"/>
          </a:xfrm>
          <a:blipFill dpi="0" rotWithShape="1">
            <a:blip r:embed="rId2" cstate="print"/>
            <a:srcRect/>
            <a:tile tx="0" ty="0" sx="100000" sy="100000" flip="none" algn="tl"/>
          </a:blipFill>
          <a:ln algn="ctr"/>
        </p:spPr>
        <p:txBody>
          <a:bodyPr vert="horz" lIns="720000" tIns="45720" rIns="720000" bIns="45720" rtlCol="0" anchor="ctr">
            <a:normAutofit/>
          </a:bodyPr>
          <a:lstStyle>
            <a:lvl1pPr algn="ctr">
              <a:defRPr kumimoji="0" lang="ko-KR" altLang="en-US" sz="3600" u="none"/>
            </a:lvl1pPr>
          </a:lstStyle>
          <a:p>
            <a:pPr lvl="0" algn="ctr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944816" cy="1752600"/>
          </a:xfrm>
        </p:spPr>
        <p:txBody>
          <a:bodyPr anchor="ctr" anchorCtr="0">
            <a:normAutofit/>
          </a:bodyPr>
          <a:lstStyle>
            <a:lvl1pPr marL="0" indent="0" algn="r">
              <a:spcBef>
                <a:spcPts val="40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0" y="3573016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8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blipFill dpi="0" rotWithShape="1">
            <a:blip r:embed="rId2" cstate="print"/>
            <a:srcRect/>
            <a:tile tx="0" ty="0" sx="100000" sy="100000" flip="none" algn="tl"/>
          </a:blipFill>
          <a:ln algn="ctr"/>
        </p:spPr>
        <p:txBody>
          <a:bodyPr vert="horz" lIns="720000" tIns="45720" rIns="720000" bIns="45720" rtlCol="0" anchor="ctr">
            <a:normAutofit/>
          </a:bodyPr>
          <a:lstStyle>
            <a:lvl1pPr algn="l">
              <a:defRPr kumimoji="0" lang="ko-KR" altLang="en-US" sz="3200" u="none"/>
            </a:lvl1pPr>
          </a:lstStyle>
          <a:p>
            <a:pPr lvl="0" algn="ctr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1844824"/>
            <a:ext cx="7772400" cy="3456384"/>
          </a:xfrm>
        </p:spPr>
        <p:txBody>
          <a:bodyPr anchor="ctr" anchorCtr="1">
            <a:normAutofit/>
          </a:bodyPr>
          <a:lstStyle>
            <a:lvl1pPr marL="0" indent="0" algn="l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6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908720"/>
            <a:ext cx="8638310" cy="5328592"/>
          </a:xfrm>
        </p:spPr>
        <p:txBody>
          <a:bodyPr/>
          <a:lstStyle>
            <a:lvl2pPr>
              <a:spcBef>
                <a:spcPts val="800"/>
              </a:spcBef>
              <a:defRPr sz="16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7941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745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62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SzPct val="96000"/>
              <a:defRPr sz="1600"/>
            </a:lvl4pPr>
            <a:lvl5pPr marL="990600" indent="-180975">
              <a:lnSpc>
                <a:spcPct val="15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4737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8640960" cy="422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908720"/>
            <a:ext cx="864096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3" descr="메탈질감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blipFill dpi="0" rotWithShape="1">
            <a:blip r:embed="rId8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lIns="378000" tIns="0" rIns="378000" bIns="0" anchor="ctr"/>
          <a:lstStyle/>
          <a:p>
            <a:pPr algn="l">
              <a:defRPr/>
            </a:pPr>
            <a:r>
              <a:rPr kumimoji="1" lang="ko-KR" altLang="en-US" sz="1400" kern="1200" dirty="0" smtClean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프로그램 연습문제</a:t>
            </a:r>
            <a:endParaRPr kumimoji="1" lang="ko-KR" altLang="en-US" sz="1400" kern="1200" dirty="0">
              <a:solidFill>
                <a:schemeClr val="tx1"/>
              </a:solidFill>
              <a:latin typeface="+mn-ea"/>
              <a:ea typeface="맑은 고딕" pitchFamily="50" charset="-127"/>
              <a:cs typeface="+mn-cs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0" y="6453188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28384" y="6525344"/>
            <a:ext cx="10081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F6CBEB29-F32C-4A78-BCE6-0312085196EF}" type="slidenum">
              <a:rPr lang="ko-KR" altLang="en-US" smtClean="0">
                <a:solidFill>
                  <a:schemeClr val="tx1"/>
                </a:solidFill>
                <a:latin typeface="+mn-ea"/>
                <a:ea typeface="+mn-ea"/>
              </a:rPr>
              <a:pPr algn="r"/>
              <a:t>‹#›</a:t>
            </a:fld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127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9" r:id="rId2"/>
    <p:sldLayoutId id="2147483688" r:id="rId3"/>
    <p:sldLayoutId id="2147483691" r:id="rId4"/>
    <p:sldLayoutId id="2147483692" r:id="rId5"/>
    <p:sldLayoutId id="2147483693" r:id="rId6"/>
  </p:sldLayoutIdLst>
  <p:txStyles>
    <p:titleStyle>
      <a:lvl1pPr algn="l" defTabSz="914400" rtl="0" eaLnBrk="1" latinLnBrk="1" hangingPunct="1">
        <a:spcBef>
          <a:spcPct val="0"/>
        </a:spcBef>
        <a:buNone/>
        <a:defRPr sz="2800" b="1" u="sng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65113" indent="-265113" algn="l" defTabSz="540000" rtl="0" eaLnBrk="1" latinLnBrk="1" hangingPunct="1">
        <a:lnSpc>
          <a:spcPct val="120000"/>
        </a:lnSpc>
        <a:spcBef>
          <a:spcPts val="1200"/>
        </a:spcBef>
        <a:buClr>
          <a:srgbClr val="FF0000"/>
        </a:buClr>
        <a:buFont typeface="Wingdings" panose="05000000000000000000" pitchFamily="2" charset="2"/>
        <a:buChar char="l"/>
        <a:tabLst/>
        <a:defRPr sz="2000" b="1" kern="1200">
          <a:solidFill>
            <a:schemeClr val="tx1"/>
          </a:solidFill>
          <a:latin typeface="+mj-ea"/>
          <a:ea typeface="+mj-ea"/>
          <a:cs typeface="+mn-cs"/>
        </a:defRPr>
      </a:lvl1pPr>
      <a:lvl2pPr marL="450850" indent="-238125" algn="l" defTabSz="540000" rtl="0" eaLnBrk="1" latinLnBrk="1" hangingPunct="1">
        <a:lnSpc>
          <a:spcPct val="120000"/>
        </a:lnSpc>
        <a:spcBef>
          <a:spcPts val="800"/>
        </a:spcBef>
        <a:buClr>
          <a:srgbClr val="0000CC"/>
        </a:buClr>
        <a:buSzPct val="100000"/>
        <a:buFont typeface="Wingdings 2" panose="05020102010507070707" pitchFamily="18" charset="2"/>
        <a:buChar char="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3575" indent="-212725" algn="l" defTabSz="540000" rtl="0" eaLnBrk="1" latinLnBrk="1" hangingPunct="1">
        <a:lnSpc>
          <a:spcPct val="120000"/>
        </a:lnSpc>
        <a:spcBef>
          <a:spcPts val="400"/>
        </a:spcBef>
        <a:buClr>
          <a:srgbClr val="006600"/>
        </a:buClr>
        <a:buFont typeface="Wingdings 2" panose="05020102010507070707" pitchFamily="18" charset="2"/>
        <a:buChar char="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1700" indent="-220663" algn="l" defTabSz="540000" rtl="0" eaLnBrk="1" latinLnBrk="1" hangingPunct="1">
        <a:lnSpc>
          <a:spcPct val="120000"/>
        </a:lnSpc>
        <a:spcBef>
          <a:spcPts val="400"/>
        </a:spcBef>
        <a:buClr>
          <a:srgbClr val="006600"/>
        </a:buClr>
        <a:buFont typeface="Wingdings 3" panose="05040102010807070707" pitchFamily="18" charset="2"/>
        <a:buChar char="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5225" indent="-187325" algn="l" defTabSz="540000" rtl="0" eaLnBrk="1" latinLnBrk="1" hangingPunct="1">
        <a:lnSpc>
          <a:spcPct val="120000"/>
        </a:lnSpc>
        <a:spcBef>
          <a:spcPts val="400"/>
        </a:spcBef>
        <a:buFont typeface="Wingdings 2" panose="05020102010507070707" pitchFamily="18" charset="2"/>
        <a:buChar char=""/>
        <a:tabLst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2. </a:t>
            </a:r>
            <a:r>
              <a:rPr lang="ko-KR" altLang="en-US" dirty="0"/>
              <a:t>다항식 덧셈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다항식의 추상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(ADT, Abstract Data Type)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4" name="Text Box 3"/>
              <p:cNvSpPr txBox="1">
                <a:spLocks noChangeArrowheads="1"/>
              </p:cNvSpPr>
              <p:nvPr/>
            </p:nvSpPr>
            <p:spPr bwMode="auto">
              <a:xfrm>
                <a:off x="395288" y="1556792"/>
                <a:ext cx="8353425" cy="4320034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/>
            </p:spPr>
            <p:txBody>
              <a:bodyPr wrap="none" anchor="ctr" anchorCtr="1"/>
              <a:lstStyle>
                <a:lvl1pPr eaLnBrk="0" hangingPunct="0">
                  <a:tabLst>
                    <a:tab pos="271463" algn="l"/>
                    <a:tab pos="715963" algn="l"/>
                    <a:tab pos="1795463" algn="l"/>
                    <a:tab pos="2149475" algn="l"/>
                    <a:tab pos="4752975" algn="l"/>
                  </a:tabLst>
                  <a:defRPr kumimoji="1" sz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eaLnBrk="0" hangingPunct="0">
                  <a:tabLst>
                    <a:tab pos="271463" algn="l"/>
                    <a:tab pos="715963" algn="l"/>
                    <a:tab pos="1795463" algn="l"/>
                    <a:tab pos="2149475" algn="l"/>
                    <a:tab pos="4752975" algn="l"/>
                  </a:tabLst>
                  <a:defRPr kumimoji="1" sz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tabLst>
                    <a:tab pos="271463" algn="l"/>
                    <a:tab pos="715963" algn="l"/>
                    <a:tab pos="1795463" algn="l"/>
                    <a:tab pos="2149475" algn="l"/>
                    <a:tab pos="4752975" algn="l"/>
                  </a:tabLst>
                  <a:defRPr kumimoji="1" sz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tabLst>
                    <a:tab pos="271463" algn="l"/>
                    <a:tab pos="715963" algn="l"/>
                    <a:tab pos="1795463" algn="l"/>
                    <a:tab pos="2149475" algn="l"/>
                    <a:tab pos="4752975" algn="l"/>
                  </a:tabLst>
                  <a:defRPr kumimoji="1" sz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tabLst>
                    <a:tab pos="271463" algn="l"/>
                    <a:tab pos="715963" algn="l"/>
                    <a:tab pos="1795463" algn="l"/>
                    <a:tab pos="2149475" algn="l"/>
                    <a:tab pos="4752975" algn="l"/>
                  </a:tabLst>
                  <a:defRPr kumimoji="1" sz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71463" algn="l"/>
                    <a:tab pos="715963" algn="l"/>
                    <a:tab pos="1795463" algn="l"/>
                    <a:tab pos="2149475" algn="l"/>
                    <a:tab pos="4752975" algn="l"/>
                  </a:tabLst>
                  <a:defRPr kumimoji="1" sz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71463" algn="l"/>
                    <a:tab pos="715963" algn="l"/>
                    <a:tab pos="1795463" algn="l"/>
                    <a:tab pos="2149475" algn="l"/>
                    <a:tab pos="4752975" algn="l"/>
                  </a:tabLst>
                  <a:defRPr kumimoji="1" sz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71463" algn="l"/>
                    <a:tab pos="715963" algn="l"/>
                    <a:tab pos="1795463" algn="l"/>
                    <a:tab pos="2149475" algn="l"/>
                    <a:tab pos="4752975" algn="l"/>
                  </a:tabLst>
                  <a:defRPr kumimoji="1" sz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71463" algn="l"/>
                    <a:tab pos="715963" algn="l"/>
                    <a:tab pos="1795463" algn="l"/>
                    <a:tab pos="2149475" algn="l"/>
                    <a:tab pos="4752975" algn="l"/>
                  </a:tabLst>
                  <a:defRPr kumimoji="1" sz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l" eaLnBrk="1" hangingPunct="1"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  <a:tabLst>
                    <a:tab pos="174625" algn="l"/>
                    <a:tab pos="715963" algn="l"/>
                    <a:tab pos="1789113" algn="l"/>
                    <a:tab pos="4845050" algn="l"/>
                  </a:tabLst>
                </a:pPr>
                <a:r>
                  <a:rPr lang="ko-KR" altLang="en-US" sz="1400" b="1" dirty="0" smtClean="0"/>
                  <a:t>이   </a:t>
                </a:r>
                <a:r>
                  <a:rPr lang="ko-KR" altLang="en-US" sz="1400" b="1" dirty="0" err="1"/>
                  <a:t>름</a:t>
                </a:r>
                <a:r>
                  <a:rPr lang="ko-KR" altLang="en-US" sz="1400" b="1" dirty="0"/>
                  <a:t> </a:t>
                </a:r>
                <a:r>
                  <a:rPr lang="en-US" altLang="ko-KR" sz="1400" dirty="0"/>
                  <a:t>:	</a:t>
                </a:r>
                <a:r>
                  <a:rPr lang="ko-KR" altLang="en-US" sz="1400" dirty="0"/>
                  <a:t>다항식 </a:t>
                </a:r>
                <a:r>
                  <a:rPr lang="en-US" altLang="ko-KR" sz="1400" dirty="0"/>
                  <a:t>(Polynomial)</a:t>
                </a:r>
              </a:p>
              <a:p>
                <a:pPr algn="l" eaLnBrk="1" hangingPunct="1"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  <a:tabLst>
                    <a:tab pos="174625" algn="l"/>
                    <a:tab pos="715963" algn="l"/>
                    <a:tab pos="1789113" algn="l"/>
                    <a:tab pos="4845050" algn="l"/>
                  </a:tabLst>
                </a:pPr>
                <a:r>
                  <a:rPr lang="ko-KR" altLang="en-US" sz="1400" b="1" dirty="0"/>
                  <a:t>데이터 </a:t>
                </a:r>
                <a:r>
                  <a:rPr lang="en-US" altLang="ko-KR" sz="1400" dirty="0"/>
                  <a:t>:	</a:t>
                </a:r>
                <a:r>
                  <a:rPr lang="ko-KR" altLang="en-US" sz="1400" dirty="0" smtClean="0"/>
                  <a:t>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/>
                  <a:t>와 계수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/>
                  <a:t>의 순서쌍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/>
                      </a:rPr>
                      <m:t>&gt;</m:t>
                    </m:r>
                  </m:oMath>
                </a14:m>
                <a:r>
                  <a:rPr lang="ko-KR" altLang="en-US" sz="1400" dirty="0"/>
                  <a:t>의 집합으로 </a:t>
                </a:r>
                <a:r>
                  <a:rPr lang="ko-KR" altLang="en-US" sz="1400" dirty="0" smtClean="0"/>
                  <a:t>표현된</a:t>
                </a:r>
                <a:endParaRPr lang="en-US" altLang="ko-KR" sz="1400" dirty="0" smtClean="0"/>
              </a:p>
              <a:p>
                <a:pPr algn="l" eaLnBrk="1" hangingPunct="1"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  <a:tabLst>
                    <a:tab pos="174625" algn="l"/>
                    <a:tab pos="715963" algn="l"/>
                    <a:tab pos="1789113" algn="l"/>
                    <a:tab pos="4845050" algn="l"/>
                  </a:tabLst>
                </a:pPr>
                <a:r>
                  <a:rPr lang="ko-KR" altLang="en-US" sz="1400" dirty="0"/>
                  <a:t>		</a:t>
                </a:r>
                <a:r>
                  <a:rPr lang="ko-KR" altLang="en-US" sz="1400" dirty="0" smtClean="0"/>
                  <a:t>다항식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sz="1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p>
                    </m:sSup>
                    <m:r>
                      <a:rPr lang="en-US" altLang="ko-KR" sz="1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𝑛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sz="14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sup>
                    </m:sSup>
                    <m:r>
                      <a:rPr lang="en-US" altLang="ko-KR" sz="1400" b="0" i="0" smtClean="0">
                        <a:latin typeface="Cambria Math"/>
                      </a:rPr>
                      <m:t>+</m:t>
                    </m:r>
                    <m:r>
                      <a:rPr lang="en-US" altLang="ko-KR" sz="1400" b="0" i="1" smtClean="0">
                        <a:latin typeface="Cambria Math"/>
                        <a:ea typeface="Cambria Math"/>
                      </a:rPr>
                      <m:t>⋯+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altLang="ko-KR" sz="1400" b="0" i="1" smtClean="0">
                        <a:latin typeface="Cambria Math"/>
                      </a:rPr>
                      <m:t>+</m:t>
                    </m:r>
                    <m:r>
                      <a:rPr lang="en-US" altLang="ko-KR" sz="1400" b="0" i="1" smtClean="0">
                        <a:latin typeface="Cambria Math"/>
                        <a:ea typeface="Cambria Math"/>
                      </a:rPr>
                      <m:t>⋯+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ko-KR" sz="1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sz="1400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/>
                  <a:t>는 음이 아닌 정수</a:t>
                </a:r>
                <a:r>
                  <a:rPr lang="en-US" altLang="ko-KR" sz="1400" dirty="0"/>
                  <a:t>)</a:t>
                </a:r>
                <a:endParaRPr lang="en-US" altLang="ko-KR" sz="1400" b="1" dirty="0"/>
              </a:p>
              <a:p>
                <a:pPr algn="l" eaLnBrk="1" hangingPunct="1"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  <a:tabLst>
                    <a:tab pos="174625" algn="l"/>
                    <a:tab pos="715963" algn="l"/>
                    <a:tab pos="1789113" algn="l"/>
                    <a:tab pos="4845050" algn="l"/>
                  </a:tabLst>
                </a:pPr>
                <a:r>
                  <a:rPr lang="ko-KR" altLang="en-US" sz="1400" b="1" dirty="0"/>
                  <a:t>연   산 </a:t>
                </a:r>
                <a:r>
                  <a:rPr lang="en-US" altLang="ko-KR" sz="1400" dirty="0"/>
                  <a:t>:</a:t>
                </a:r>
              </a:p>
              <a:p>
                <a:pPr algn="l" eaLnBrk="1" hangingPunct="1"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  <a:tabLst>
                    <a:tab pos="174625" algn="l"/>
                    <a:tab pos="715963" algn="l"/>
                    <a:tab pos="1789113" algn="l"/>
                    <a:tab pos="4845050" algn="l"/>
                  </a:tabLst>
                </a:pPr>
                <a:r>
                  <a:rPr lang="en-US" altLang="ko-KR" sz="1400" dirty="0" smtClean="0"/>
                  <a:t>	</a:t>
                </a:r>
                <a:r>
                  <a:rPr lang="en-US" altLang="ko-KR" sz="1400" b="1" dirty="0" err="1" smtClean="0"/>
                  <a:t>zeroPoly</a:t>
                </a:r>
                <a:r>
                  <a:rPr lang="en-US" altLang="ko-KR" sz="1400" b="1" dirty="0" smtClean="0"/>
                  <a:t>(p)</a:t>
                </a:r>
                <a:r>
                  <a:rPr lang="en-US" altLang="ko-KR" sz="1400" b="1" dirty="0"/>
                  <a:t>	</a:t>
                </a:r>
                <a:r>
                  <a:rPr lang="en-US" altLang="ko-KR" sz="1400" b="1" dirty="0" smtClean="0">
                    <a:solidFill>
                      <a:srgbClr val="006600"/>
                    </a:solidFill>
                  </a:rPr>
                  <a:t>// </a:t>
                </a:r>
                <a:r>
                  <a:rPr lang="ko-KR" altLang="en-US" sz="1400" b="1" dirty="0">
                    <a:solidFill>
                      <a:srgbClr val="006600"/>
                    </a:solidFill>
                  </a:rPr>
                  <a:t>다항식 </a:t>
                </a:r>
                <a:r>
                  <a:rPr lang="en-US" altLang="ko-KR" sz="1400" b="1" dirty="0">
                    <a:solidFill>
                      <a:srgbClr val="006600"/>
                    </a:solidFill>
                  </a:rPr>
                  <a:t>p</a:t>
                </a:r>
                <a:r>
                  <a:rPr lang="ko-KR" altLang="en-US" sz="1400" b="1" dirty="0">
                    <a:solidFill>
                      <a:srgbClr val="006600"/>
                    </a:solidFill>
                  </a:rPr>
                  <a:t>를 </a:t>
                </a:r>
                <a:r>
                  <a:rPr lang="en-US" altLang="ko-KR" sz="1400" b="1" dirty="0">
                    <a:solidFill>
                      <a:srgbClr val="006600"/>
                    </a:solidFill>
                  </a:rPr>
                  <a:t>0</a:t>
                </a:r>
                <a:r>
                  <a:rPr lang="ko-KR" altLang="en-US" sz="1400" b="1" dirty="0">
                    <a:solidFill>
                      <a:srgbClr val="006600"/>
                    </a:solidFill>
                  </a:rPr>
                  <a:t>으로 </a:t>
                </a:r>
                <a:r>
                  <a:rPr lang="ko-KR" altLang="en-US" sz="1400" b="1" dirty="0" smtClean="0">
                    <a:solidFill>
                      <a:srgbClr val="006600"/>
                    </a:solidFill>
                  </a:rPr>
                  <a:t>초기화</a:t>
                </a:r>
                <a:endParaRPr lang="ko-KR" altLang="en-US" sz="1400" b="1" dirty="0">
                  <a:solidFill>
                    <a:srgbClr val="006600"/>
                  </a:solidFill>
                </a:endParaRPr>
              </a:p>
              <a:p>
                <a:pPr algn="l" eaLnBrk="1" hangingPunct="1"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  <a:tabLst>
                    <a:tab pos="174625" algn="l"/>
                    <a:tab pos="715963" algn="l"/>
                    <a:tab pos="1789113" algn="l"/>
                    <a:tab pos="4845050" algn="l"/>
                  </a:tabLst>
                </a:pPr>
                <a:r>
                  <a:rPr lang="ko-KR" altLang="en-US" sz="1400" dirty="0" smtClean="0"/>
                  <a:t>	</a:t>
                </a:r>
                <a:r>
                  <a:rPr lang="en-US" altLang="ko-KR" sz="1400" b="1" dirty="0" err="1" smtClean="0"/>
                  <a:t>isZeroPoly</a:t>
                </a:r>
                <a:r>
                  <a:rPr lang="en-US" altLang="ko-KR" sz="1400" b="1" dirty="0" smtClean="0"/>
                  <a:t>(p</a:t>
                </a:r>
                <a:r>
                  <a:rPr lang="en-US" altLang="ko-KR" sz="1400" b="1" dirty="0"/>
                  <a:t>)	</a:t>
                </a:r>
                <a:r>
                  <a:rPr lang="en-US" altLang="ko-KR" sz="1400" b="1" dirty="0" smtClean="0">
                    <a:solidFill>
                      <a:srgbClr val="006600"/>
                    </a:solidFill>
                  </a:rPr>
                  <a:t>// </a:t>
                </a:r>
                <a:r>
                  <a:rPr lang="ko-KR" altLang="en-US" sz="1400" b="1" dirty="0">
                    <a:solidFill>
                      <a:srgbClr val="006600"/>
                    </a:solidFill>
                  </a:rPr>
                  <a:t>다항식 </a:t>
                </a:r>
                <a:r>
                  <a:rPr lang="en-US" altLang="ko-KR" sz="1400" b="1" dirty="0">
                    <a:solidFill>
                      <a:srgbClr val="006600"/>
                    </a:solidFill>
                  </a:rPr>
                  <a:t>p</a:t>
                </a:r>
                <a:r>
                  <a:rPr lang="ko-KR" altLang="en-US" sz="1400" b="1" dirty="0">
                    <a:solidFill>
                      <a:srgbClr val="006600"/>
                    </a:solidFill>
                  </a:rPr>
                  <a:t>가 </a:t>
                </a:r>
                <a:r>
                  <a:rPr lang="en-US" altLang="ko-KR" sz="1400" b="1" dirty="0" smtClean="0">
                    <a:solidFill>
                      <a:srgbClr val="006600"/>
                    </a:solidFill>
                  </a:rPr>
                  <a:t>0</a:t>
                </a:r>
                <a:r>
                  <a:rPr lang="ko-KR" altLang="en-US" sz="1400" b="1" dirty="0" smtClean="0">
                    <a:solidFill>
                      <a:srgbClr val="006600"/>
                    </a:solidFill>
                  </a:rPr>
                  <a:t>이면 </a:t>
                </a:r>
                <a:r>
                  <a:rPr lang="en-US" altLang="ko-KR" sz="1400" b="1" dirty="0" smtClean="0">
                    <a:solidFill>
                      <a:srgbClr val="006600"/>
                    </a:solidFill>
                  </a:rPr>
                  <a:t>1, 0</a:t>
                </a:r>
                <a:r>
                  <a:rPr lang="ko-KR" altLang="en-US" sz="1400" b="1" dirty="0" smtClean="0">
                    <a:solidFill>
                      <a:srgbClr val="006600"/>
                    </a:solidFill>
                  </a:rPr>
                  <a:t>이 아니면 </a:t>
                </a:r>
                <a:r>
                  <a:rPr lang="en-US" altLang="ko-KR" sz="1400" b="1" dirty="0" smtClean="0">
                    <a:solidFill>
                      <a:srgbClr val="006600"/>
                    </a:solidFill>
                  </a:rPr>
                  <a:t>-1</a:t>
                </a:r>
                <a:r>
                  <a:rPr lang="ko-KR" altLang="en-US" sz="1400" b="1" dirty="0" smtClean="0">
                    <a:solidFill>
                      <a:srgbClr val="006600"/>
                    </a:solidFill>
                  </a:rPr>
                  <a:t>을 반환</a:t>
                </a:r>
                <a:endParaRPr lang="en-US" altLang="ko-KR" sz="1400" b="1" dirty="0">
                  <a:solidFill>
                    <a:srgbClr val="006600"/>
                  </a:solidFill>
                </a:endParaRPr>
              </a:p>
              <a:p>
                <a:pPr algn="l" eaLnBrk="1" hangingPunct="1"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  <a:tabLst>
                    <a:tab pos="174625" algn="l"/>
                    <a:tab pos="715963" algn="l"/>
                    <a:tab pos="1789113" algn="l"/>
                    <a:tab pos="4845050" algn="l"/>
                  </a:tabLst>
                </a:pPr>
                <a:r>
                  <a:rPr lang="ko-KR" altLang="en-US" sz="1400" dirty="0" smtClean="0"/>
                  <a:t>	</a:t>
                </a:r>
                <a:r>
                  <a:rPr lang="en-US" altLang="ko-KR" sz="1400" b="1" dirty="0" err="1" smtClean="0"/>
                  <a:t>getCoef</a:t>
                </a:r>
                <a:r>
                  <a:rPr lang="en-US" altLang="ko-KR" sz="1400" b="1" dirty="0" smtClean="0"/>
                  <a:t>(p</a:t>
                </a:r>
                <a:r>
                  <a:rPr lang="en-US" altLang="ko-KR" sz="1400" b="1" dirty="0"/>
                  <a:t>, e)	</a:t>
                </a:r>
                <a:r>
                  <a:rPr lang="en-US" altLang="ko-KR" sz="1400" b="1" dirty="0" smtClean="0">
                    <a:solidFill>
                      <a:srgbClr val="006600"/>
                    </a:solidFill>
                  </a:rPr>
                  <a:t>// </a:t>
                </a:r>
                <a:r>
                  <a:rPr lang="ko-KR" altLang="en-US" sz="1400" b="1" dirty="0" smtClean="0">
                    <a:solidFill>
                      <a:srgbClr val="006600"/>
                    </a:solidFill>
                  </a:rPr>
                  <a:t>지수 </a:t>
                </a:r>
                <a:r>
                  <a:rPr lang="en-US" altLang="ko-KR" sz="1400" b="1" dirty="0" smtClean="0">
                    <a:solidFill>
                      <a:srgbClr val="006600"/>
                    </a:solidFill>
                  </a:rPr>
                  <a:t>e</a:t>
                </a:r>
                <a:r>
                  <a:rPr lang="ko-KR" altLang="en-US" sz="1400" b="1" dirty="0" smtClean="0">
                    <a:solidFill>
                      <a:srgbClr val="006600"/>
                    </a:solidFill>
                  </a:rPr>
                  <a:t>의 계수 </a:t>
                </a:r>
                <a:r>
                  <a:rPr lang="en-US" altLang="ko-KR" sz="1400" b="1" dirty="0">
                    <a:solidFill>
                      <a:srgbClr val="006600"/>
                    </a:solidFill>
                  </a:rPr>
                  <a:t>a</a:t>
                </a:r>
                <a:r>
                  <a:rPr lang="ko-KR" altLang="en-US" sz="1400" b="1" dirty="0">
                    <a:solidFill>
                      <a:srgbClr val="006600"/>
                    </a:solidFill>
                  </a:rPr>
                  <a:t>를 </a:t>
                </a:r>
                <a:r>
                  <a:rPr lang="ko-KR" altLang="en-US" sz="1400" b="1" dirty="0" smtClean="0">
                    <a:solidFill>
                      <a:srgbClr val="006600"/>
                    </a:solidFill>
                  </a:rPr>
                  <a:t>반환</a:t>
                </a:r>
                <a:r>
                  <a:rPr lang="en-US" altLang="ko-KR" sz="1400" b="1" dirty="0" smtClean="0">
                    <a:solidFill>
                      <a:srgbClr val="006600"/>
                    </a:solidFill>
                  </a:rPr>
                  <a:t>, </a:t>
                </a:r>
                <a:r>
                  <a:rPr lang="ko-KR" altLang="en-US" sz="1400" b="1" dirty="0" smtClean="0">
                    <a:solidFill>
                      <a:srgbClr val="006600"/>
                    </a:solidFill>
                  </a:rPr>
                  <a:t>지수 </a:t>
                </a:r>
                <a:r>
                  <a:rPr lang="en-US" altLang="ko-KR" sz="1400" b="1" dirty="0" smtClean="0">
                    <a:solidFill>
                      <a:srgbClr val="006600"/>
                    </a:solidFill>
                  </a:rPr>
                  <a:t>e</a:t>
                </a:r>
                <a:r>
                  <a:rPr lang="ko-KR" altLang="en-US" sz="1400" b="1" dirty="0" smtClean="0">
                    <a:solidFill>
                      <a:srgbClr val="006600"/>
                    </a:solidFill>
                  </a:rPr>
                  <a:t>가 없는 경우 </a:t>
                </a:r>
                <a:r>
                  <a:rPr lang="en-US" altLang="ko-KR" sz="1400" b="1" dirty="0" smtClean="0">
                    <a:solidFill>
                      <a:srgbClr val="006600"/>
                    </a:solidFill>
                  </a:rPr>
                  <a:t>0</a:t>
                </a:r>
                <a:r>
                  <a:rPr lang="ko-KR" altLang="en-US" sz="1400" b="1" dirty="0" smtClean="0">
                    <a:solidFill>
                      <a:srgbClr val="006600"/>
                    </a:solidFill>
                  </a:rPr>
                  <a:t>을 반환</a:t>
                </a:r>
                <a:endParaRPr lang="en-US" altLang="ko-KR" sz="1400" b="1" dirty="0" smtClean="0">
                  <a:solidFill>
                    <a:srgbClr val="006600"/>
                  </a:solidFill>
                </a:endParaRPr>
              </a:p>
              <a:p>
                <a:pPr algn="l" eaLnBrk="1" hangingPunct="1"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  <a:tabLst>
                    <a:tab pos="174625" algn="l"/>
                    <a:tab pos="715963" algn="l"/>
                    <a:tab pos="1789113" algn="l"/>
                    <a:tab pos="4845050" algn="l"/>
                  </a:tabLst>
                </a:pPr>
                <a:r>
                  <a:rPr lang="ko-KR" altLang="en-US" sz="1400" dirty="0" smtClean="0"/>
                  <a:t>	</a:t>
                </a:r>
                <a:r>
                  <a:rPr lang="en-US" altLang="ko-KR" sz="1400" b="1" dirty="0" err="1" smtClean="0"/>
                  <a:t>getMaxExp</a:t>
                </a:r>
                <a:r>
                  <a:rPr lang="en-US" altLang="ko-KR" sz="1400" b="1" dirty="0" smtClean="0"/>
                  <a:t>(p</a:t>
                </a:r>
                <a:r>
                  <a:rPr lang="en-US" altLang="ko-KR" sz="1400" b="1" dirty="0"/>
                  <a:t>)	</a:t>
                </a:r>
                <a:r>
                  <a:rPr lang="en-US" altLang="ko-KR" sz="1400" b="1" dirty="0" smtClean="0">
                    <a:solidFill>
                      <a:srgbClr val="006600"/>
                    </a:solidFill>
                  </a:rPr>
                  <a:t>// </a:t>
                </a:r>
                <a:r>
                  <a:rPr lang="ko-KR" altLang="en-US" sz="1400" b="1" dirty="0">
                    <a:solidFill>
                      <a:srgbClr val="006600"/>
                    </a:solidFill>
                  </a:rPr>
                  <a:t>다항식 </a:t>
                </a:r>
                <a:r>
                  <a:rPr lang="en-US" altLang="ko-KR" sz="1400" b="1" dirty="0">
                    <a:solidFill>
                      <a:srgbClr val="006600"/>
                    </a:solidFill>
                  </a:rPr>
                  <a:t>p</a:t>
                </a:r>
                <a:r>
                  <a:rPr lang="ko-KR" altLang="en-US" sz="1400" b="1" dirty="0">
                    <a:solidFill>
                      <a:srgbClr val="006600"/>
                    </a:solidFill>
                  </a:rPr>
                  <a:t>에서 </a:t>
                </a:r>
                <a:r>
                  <a:rPr lang="ko-KR" altLang="en-US" sz="1400" b="1" dirty="0" smtClean="0">
                    <a:solidFill>
                      <a:srgbClr val="006600"/>
                    </a:solidFill>
                  </a:rPr>
                  <a:t>가장 큰 지수를 반환</a:t>
                </a:r>
                <a:r>
                  <a:rPr lang="en-US" altLang="ko-KR" sz="1400" b="1" dirty="0" smtClean="0">
                    <a:solidFill>
                      <a:srgbClr val="006600"/>
                    </a:solidFill>
                  </a:rPr>
                  <a:t>, p</a:t>
                </a:r>
                <a:r>
                  <a:rPr lang="ko-KR" altLang="en-US" sz="1400" b="1" dirty="0" smtClean="0">
                    <a:solidFill>
                      <a:srgbClr val="006600"/>
                    </a:solidFill>
                  </a:rPr>
                  <a:t>가 </a:t>
                </a:r>
                <a:r>
                  <a:rPr lang="en-US" altLang="ko-KR" sz="1400" b="1" dirty="0" smtClean="0">
                    <a:solidFill>
                      <a:srgbClr val="006600"/>
                    </a:solidFill>
                  </a:rPr>
                  <a:t>0</a:t>
                </a:r>
                <a:r>
                  <a:rPr lang="ko-KR" altLang="en-US" sz="1400" b="1" dirty="0" smtClean="0">
                    <a:solidFill>
                      <a:srgbClr val="006600"/>
                    </a:solidFill>
                  </a:rPr>
                  <a:t>인 경우 </a:t>
                </a:r>
                <a:r>
                  <a:rPr lang="en-US" altLang="ko-KR" sz="1400" b="1" dirty="0" smtClean="0">
                    <a:solidFill>
                      <a:srgbClr val="006600"/>
                    </a:solidFill>
                  </a:rPr>
                  <a:t>-1 </a:t>
                </a:r>
                <a:r>
                  <a:rPr lang="ko-KR" altLang="en-US" sz="1400" b="1" dirty="0" smtClean="0">
                    <a:solidFill>
                      <a:srgbClr val="006600"/>
                    </a:solidFill>
                  </a:rPr>
                  <a:t>반환</a:t>
                </a:r>
                <a:endParaRPr lang="ko-KR" altLang="en-US" sz="1400" b="1" dirty="0">
                  <a:solidFill>
                    <a:srgbClr val="006600"/>
                  </a:solidFill>
                </a:endParaRPr>
              </a:p>
              <a:p>
                <a:pPr algn="l" eaLnBrk="1" hangingPunct="1"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  <a:tabLst>
                    <a:tab pos="174625" algn="l"/>
                    <a:tab pos="715963" algn="l"/>
                    <a:tab pos="1789113" algn="l"/>
                    <a:tab pos="4845050" algn="l"/>
                  </a:tabLst>
                </a:pPr>
                <a:r>
                  <a:rPr lang="ko-KR" altLang="en-US" sz="1400" dirty="0" smtClean="0"/>
                  <a:t>	</a:t>
                </a:r>
                <a:r>
                  <a:rPr lang="en-US" altLang="ko-KR" sz="1400" b="1" dirty="0" err="1" smtClean="0"/>
                  <a:t>addTerm</a:t>
                </a:r>
                <a:r>
                  <a:rPr lang="en-US" altLang="ko-KR" sz="1400" b="1" dirty="0" smtClean="0"/>
                  <a:t>(p</a:t>
                </a:r>
                <a:r>
                  <a:rPr lang="en-US" altLang="ko-KR" sz="1400" b="1" dirty="0"/>
                  <a:t>, a, e)	</a:t>
                </a:r>
                <a:r>
                  <a:rPr lang="en-US" altLang="ko-KR" sz="1400" b="1" dirty="0" smtClean="0">
                    <a:solidFill>
                      <a:srgbClr val="006600"/>
                    </a:solidFill>
                  </a:rPr>
                  <a:t>// </a:t>
                </a:r>
                <a:r>
                  <a:rPr lang="ko-KR" altLang="en-US" sz="1400" b="1" dirty="0" smtClean="0">
                    <a:solidFill>
                      <a:srgbClr val="006600"/>
                    </a:solidFill>
                  </a:rPr>
                  <a:t>지수 </a:t>
                </a:r>
                <a:r>
                  <a:rPr lang="en-US" altLang="ko-KR" sz="1400" b="1" dirty="0" smtClean="0">
                    <a:solidFill>
                      <a:srgbClr val="006600"/>
                    </a:solidFill>
                  </a:rPr>
                  <a:t>e</a:t>
                </a:r>
                <a:r>
                  <a:rPr lang="ko-KR" altLang="en-US" sz="1400" b="1" dirty="0" smtClean="0">
                    <a:solidFill>
                      <a:srgbClr val="006600"/>
                    </a:solidFill>
                  </a:rPr>
                  <a:t>항이 있는 경우 계수에 </a:t>
                </a:r>
                <a:r>
                  <a:rPr lang="en-US" altLang="ko-KR" sz="1400" b="1" dirty="0" smtClean="0">
                    <a:solidFill>
                      <a:srgbClr val="006600"/>
                    </a:solidFill>
                  </a:rPr>
                  <a:t>a</a:t>
                </a:r>
                <a:r>
                  <a:rPr lang="ko-KR" altLang="en-US" sz="1400" b="1" dirty="0" smtClean="0">
                    <a:solidFill>
                      <a:srgbClr val="006600"/>
                    </a:solidFill>
                  </a:rPr>
                  <a:t>를 더하고</a:t>
                </a:r>
                <a:r>
                  <a:rPr lang="en-US" altLang="ko-KR" sz="1400" b="1" dirty="0" smtClean="0">
                    <a:solidFill>
                      <a:srgbClr val="006600"/>
                    </a:solidFill>
                  </a:rPr>
                  <a:t>, </a:t>
                </a:r>
                <a:r>
                  <a:rPr lang="ko-KR" altLang="en-US" sz="1400" b="1" dirty="0" smtClean="0">
                    <a:solidFill>
                      <a:srgbClr val="006600"/>
                    </a:solidFill>
                  </a:rPr>
                  <a:t>없는 경우 새로운 항 </a:t>
                </a:r>
                <a:r>
                  <a:rPr lang="en-US" altLang="ko-KR" sz="1400" b="1" dirty="0" smtClean="0">
                    <a:solidFill>
                      <a:srgbClr val="006600"/>
                    </a:solidFill>
                  </a:rPr>
                  <a:t>&lt;</a:t>
                </a:r>
                <a:r>
                  <a:rPr lang="en-US" altLang="ko-KR" sz="1400" b="1" dirty="0">
                    <a:solidFill>
                      <a:srgbClr val="006600"/>
                    </a:solidFill>
                  </a:rPr>
                  <a:t>e, a</a:t>
                </a:r>
                <a:r>
                  <a:rPr lang="en-US" altLang="ko-KR" sz="1400" b="1" dirty="0" smtClean="0">
                    <a:solidFill>
                      <a:srgbClr val="006600"/>
                    </a:solidFill>
                  </a:rPr>
                  <a:t>&gt;</a:t>
                </a:r>
                <a:r>
                  <a:rPr lang="ko-KR" altLang="en-US" sz="1400" b="1" dirty="0" smtClean="0">
                    <a:solidFill>
                      <a:srgbClr val="006600"/>
                    </a:solidFill>
                  </a:rPr>
                  <a:t> </a:t>
                </a:r>
                <a:r>
                  <a:rPr lang="ko-KR" altLang="en-US" sz="1400" b="1" dirty="0">
                    <a:solidFill>
                      <a:srgbClr val="006600"/>
                    </a:solidFill>
                  </a:rPr>
                  <a:t>추가</a:t>
                </a:r>
              </a:p>
              <a:p>
                <a:pPr algn="l" eaLnBrk="1" hangingPunct="1"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  <a:tabLst>
                    <a:tab pos="174625" algn="l"/>
                    <a:tab pos="715963" algn="l"/>
                    <a:tab pos="1789113" algn="l"/>
                    <a:tab pos="4845050" algn="l"/>
                  </a:tabLst>
                </a:pPr>
                <a:r>
                  <a:rPr lang="ko-KR" altLang="en-US" sz="1400" dirty="0" smtClean="0"/>
                  <a:t>	</a:t>
                </a:r>
                <a:r>
                  <a:rPr lang="en-US" altLang="ko-KR" sz="1400" b="1" dirty="0" err="1" smtClean="0"/>
                  <a:t>delTerm</a:t>
                </a:r>
                <a:r>
                  <a:rPr lang="en-US" altLang="ko-KR" sz="1400" b="1" dirty="0" smtClean="0"/>
                  <a:t>(p</a:t>
                </a:r>
                <a:r>
                  <a:rPr lang="en-US" altLang="ko-KR" sz="1400" b="1" dirty="0"/>
                  <a:t>, e)	</a:t>
                </a:r>
                <a:r>
                  <a:rPr lang="en-US" altLang="ko-KR" sz="1400" b="1" dirty="0" smtClean="0">
                    <a:solidFill>
                      <a:srgbClr val="006600"/>
                    </a:solidFill>
                  </a:rPr>
                  <a:t>// </a:t>
                </a:r>
                <a:r>
                  <a:rPr lang="ko-KR" altLang="en-US" sz="1400" b="1" dirty="0">
                    <a:solidFill>
                      <a:srgbClr val="006600"/>
                    </a:solidFill>
                  </a:rPr>
                  <a:t>지수가 </a:t>
                </a:r>
                <a:r>
                  <a:rPr lang="en-US" altLang="ko-KR" sz="1400" b="1" dirty="0" smtClean="0">
                    <a:solidFill>
                      <a:srgbClr val="006600"/>
                    </a:solidFill>
                  </a:rPr>
                  <a:t>e</a:t>
                </a:r>
                <a:r>
                  <a:rPr lang="ko-KR" altLang="en-US" sz="1400" b="1" dirty="0" smtClean="0">
                    <a:solidFill>
                      <a:srgbClr val="006600"/>
                    </a:solidFill>
                  </a:rPr>
                  <a:t>항을 삭제</a:t>
                </a:r>
                <a:endParaRPr lang="ko-KR" altLang="en-US" sz="1400" b="1" dirty="0">
                  <a:solidFill>
                    <a:srgbClr val="006600"/>
                  </a:solidFill>
                </a:endParaRPr>
              </a:p>
              <a:p>
                <a:pPr algn="l" eaLnBrk="1" hangingPunct="1"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  <a:tabLst>
                    <a:tab pos="174625" algn="l"/>
                    <a:tab pos="715963" algn="l"/>
                    <a:tab pos="1789113" algn="l"/>
                    <a:tab pos="4845050" algn="l"/>
                  </a:tabLst>
                </a:pPr>
                <a:r>
                  <a:rPr lang="ko-KR" altLang="en-US" sz="1400" dirty="0" smtClean="0"/>
                  <a:t>	</a:t>
                </a:r>
                <a:r>
                  <a:rPr lang="en-US" altLang="ko-KR" sz="1400" b="1" dirty="0" err="1" smtClean="0"/>
                  <a:t>addPoly</a:t>
                </a:r>
                <a:r>
                  <a:rPr lang="en-US" altLang="ko-KR" sz="1400" b="1" dirty="0" smtClean="0"/>
                  <a:t>(p1</a:t>
                </a:r>
                <a:r>
                  <a:rPr lang="en-US" altLang="ko-KR" sz="1400" b="1" dirty="0"/>
                  <a:t>, p2</a:t>
                </a:r>
                <a:r>
                  <a:rPr lang="en-US" altLang="ko-KR" sz="1400" b="1" dirty="0" smtClean="0"/>
                  <a:t>)	</a:t>
                </a:r>
                <a:r>
                  <a:rPr lang="en-US" altLang="ko-KR" sz="1400" b="1" dirty="0" smtClean="0">
                    <a:solidFill>
                      <a:srgbClr val="006600"/>
                    </a:solidFill>
                  </a:rPr>
                  <a:t>// </a:t>
                </a:r>
                <a:r>
                  <a:rPr lang="ko-KR" altLang="en-US" sz="1400" b="1" dirty="0">
                    <a:solidFill>
                      <a:srgbClr val="006600"/>
                    </a:solidFill>
                  </a:rPr>
                  <a:t>두 다항식 </a:t>
                </a:r>
                <a:r>
                  <a:rPr lang="en-US" altLang="ko-KR" sz="1400" b="1" dirty="0">
                    <a:solidFill>
                      <a:srgbClr val="006600"/>
                    </a:solidFill>
                  </a:rPr>
                  <a:t>p1</a:t>
                </a:r>
                <a:r>
                  <a:rPr lang="ko-KR" altLang="en-US" sz="1400" b="1" dirty="0">
                    <a:solidFill>
                      <a:srgbClr val="006600"/>
                    </a:solidFill>
                  </a:rPr>
                  <a:t>과 </a:t>
                </a:r>
                <a:r>
                  <a:rPr lang="en-US" altLang="ko-KR" sz="1400" b="1" dirty="0">
                    <a:solidFill>
                      <a:srgbClr val="006600"/>
                    </a:solidFill>
                  </a:rPr>
                  <a:t>p2</a:t>
                </a:r>
                <a:r>
                  <a:rPr lang="ko-KR" altLang="en-US" sz="1400" b="1" dirty="0">
                    <a:solidFill>
                      <a:srgbClr val="006600"/>
                    </a:solidFill>
                  </a:rPr>
                  <a:t>의 합을 반환</a:t>
                </a:r>
              </a:p>
              <a:p>
                <a:pPr algn="l" eaLnBrk="1" hangingPunct="1"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  <a:tabLst>
                    <a:tab pos="174625" algn="l"/>
                    <a:tab pos="715963" algn="l"/>
                    <a:tab pos="1789113" algn="l"/>
                    <a:tab pos="4845050" algn="l"/>
                  </a:tabLst>
                </a:pPr>
                <a:r>
                  <a:rPr lang="ko-KR" altLang="en-US" sz="1400" dirty="0" smtClean="0"/>
                  <a:t>	</a:t>
                </a:r>
                <a:r>
                  <a:rPr lang="en-US" altLang="ko-KR" sz="1400" b="1" dirty="0" err="1" smtClean="0"/>
                  <a:t>multPoly</a:t>
                </a:r>
                <a:r>
                  <a:rPr lang="en-US" altLang="ko-KR" sz="1400" b="1" dirty="0" smtClean="0"/>
                  <a:t>(p1</a:t>
                </a:r>
                <a:r>
                  <a:rPr lang="en-US" altLang="ko-KR" sz="1400" b="1" dirty="0"/>
                  <a:t>, p2</a:t>
                </a:r>
                <a:r>
                  <a:rPr lang="en-US" altLang="ko-KR" sz="1400" b="1" dirty="0" smtClean="0"/>
                  <a:t>)	</a:t>
                </a:r>
                <a:r>
                  <a:rPr lang="en-US" altLang="ko-KR" sz="1400" b="1" dirty="0" smtClean="0">
                    <a:solidFill>
                      <a:srgbClr val="006600"/>
                    </a:solidFill>
                  </a:rPr>
                  <a:t>// </a:t>
                </a:r>
                <a:r>
                  <a:rPr lang="ko-KR" altLang="en-US" sz="1400" b="1" dirty="0">
                    <a:solidFill>
                      <a:srgbClr val="006600"/>
                    </a:solidFill>
                  </a:rPr>
                  <a:t>두 다항식 </a:t>
                </a:r>
                <a:r>
                  <a:rPr lang="en-US" altLang="ko-KR" sz="1400" b="1" dirty="0">
                    <a:solidFill>
                      <a:srgbClr val="006600"/>
                    </a:solidFill>
                  </a:rPr>
                  <a:t>p1</a:t>
                </a:r>
                <a:r>
                  <a:rPr lang="ko-KR" altLang="en-US" sz="1400" b="1" dirty="0">
                    <a:solidFill>
                      <a:srgbClr val="006600"/>
                    </a:solidFill>
                  </a:rPr>
                  <a:t>과 </a:t>
                </a:r>
                <a:r>
                  <a:rPr lang="en-US" altLang="ko-KR" sz="1400" b="1" dirty="0">
                    <a:solidFill>
                      <a:srgbClr val="006600"/>
                    </a:solidFill>
                  </a:rPr>
                  <a:t>p2</a:t>
                </a:r>
                <a:r>
                  <a:rPr lang="ko-KR" altLang="en-US" sz="1400" b="1" dirty="0">
                    <a:solidFill>
                      <a:srgbClr val="006600"/>
                    </a:solidFill>
                  </a:rPr>
                  <a:t>의 곱을 반환</a:t>
                </a:r>
                <a:endParaRPr lang="en-US" altLang="ko-KR" sz="1400" b="1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867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556792"/>
                <a:ext cx="8353425" cy="432003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63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2. </a:t>
            </a:r>
            <a:r>
              <a:rPr lang="ko-KR" altLang="en-US" dirty="0"/>
              <a:t>다항식 덧셈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endParaRPr lang="ko-KR" altLang="en-US" dirty="0" smtClean="0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[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1] 1</a:t>
            </a:r>
            <a:r>
              <a:rPr lang="ko-KR" altLang="en-US" dirty="0" smtClean="0"/>
              <a:t>차원 배열로 다항식 표현</a:t>
            </a:r>
          </a:p>
          <a:p>
            <a:pPr lvl="1" eaLnBrk="1" hangingPunct="1"/>
            <a:r>
              <a:rPr lang="ko-KR" altLang="en-US" dirty="0" smtClean="0"/>
              <a:t>배열의 인덱스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/>
              <a:t>각 항의 지수</a:t>
            </a:r>
            <a:r>
              <a:rPr lang="en-US" altLang="ko-KR" dirty="0" smtClean="0"/>
              <a:t>(exponent)</a:t>
            </a:r>
            <a:r>
              <a:rPr lang="ko-KR" altLang="en-US" dirty="0" smtClean="0"/>
              <a:t>를 의미</a:t>
            </a:r>
          </a:p>
          <a:p>
            <a:pPr lvl="1" eaLnBrk="1" hangingPunct="1"/>
            <a:r>
              <a:rPr lang="ko-KR" altLang="en-US" dirty="0" smtClean="0"/>
              <a:t>배열의 원소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/>
              <a:t>각 항의 계수</a:t>
            </a:r>
            <a:r>
              <a:rPr lang="en-US" altLang="ko-KR" dirty="0" smtClean="0"/>
              <a:t>(coefficient)</a:t>
            </a:r>
            <a:r>
              <a:rPr lang="ko-KR" altLang="en-US" dirty="0" smtClean="0"/>
              <a:t>를 의미</a:t>
            </a:r>
          </a:p>
          <a:p>
            <a:pPr lvl="1" eaLnBrk="1" hangingPunct="1"/>
            <a:r>
              <a:rPr lang="ko-KR" altLang="en-US" dirty="0" smtClean="0"/>
              <a:t>크기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개의 배열 </a:t>
            </a:r>
            <a:r>
              <a:rPr lang="ko-KR" altLang="en-US" dirty="0" err="1" smtClean="0"/>
              <a:t>선언시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0</a:t>
            </a:r>
            <a:r>
              <a:rPr lang="ko-KR" altLang="en-US" dirty="0" smtClean="0">
                <a:sym typeface="Wingdings" pitchFamily="2" charset="2"/>
              </a:rPr>
              <a:t>차</a:t>
            </a:r>
            <a:r>
              <a:rPr lang="en-US" altLang="ko-KR" dirty="0" smtClean="0">
                <a:sym typeface="Wingdings" pitchFamily="2" charset="2"/>
              </a:rPr>
              <a:t>~</a:t>
            </a:r>
            <a:r>
              <a:rPr lang="en-US" altLang="ko-KR" dirty="0" smtClean="0"/>
              <a:t>99</a:t>
            </a:r>
            <a:r>
              <a:rPr lang="ko-KR" altLang="en-US" dirty="0" smtClean="0"/>
              <a:t>차 항까지 허용</a:t>
            </a:r>
          </a:p>
        </p:txBody>
      </p:sp>
      <p:graphicFrame>
        <p:nvGraphicFramePr>
          <p:cNvPr id="10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2552"/>
              </p:ext>
            </p:extLst>
          </p:nvPr>
        </p:nvGraphicFramePr>
        <p:xfrm>
          <a:off x="2339975" y="3068960"/>
          <a:ext cx="446246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2222280" imgH="457200" progId="Equation.3">
                  <p:embed/>
                </p:oleObj>
              </mc:Choice>
              <mc:Fallback>
                <p:oleObj name="Equation" r:id="rId3" imgW="2222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068960"/>
                        <a:ext cx="4462463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9" name="Group 59"/>
          <p:cNvGrpSpPr>
            <a:grpSpLocks/>
          </p:cNvGrpSpPr>
          <p:nvPr/>
        </p:nvGrpSpPr>
        <p:grpSpPr bwMode="auto">
          <a:xfrm>
            <a:off x="1979613" y="4580260"/>
            <a:ext cx="5111750" cy="792162"/>
            <a:chOff x="1384" y="3339"/>
            <a:chExt cx="3220" cy="499"/>
          </a:xfrm>
        </p:grpSpPr>
        <p:sp>
          <p:nvSpPr>
            <p:cNvPr id="1072" name="Rectangle 40"/>
            <p:cNvSpPr>
              <a:spLocks noChangeArrowheads="1"/>
            </p:cNvSpPr>
            <p:nvPr/>
          </p:nvSpPr>
          <p:spPr bwMode="auto">
            <a:xfrm>
              <a:off x="1746" y="3339"/>
              <a:ext cx="317" cy="22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5717" rIns="91432" bIns="45717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073" name="Rectangle 41"/>
            <p:cNvSpPr>
              <a:spLocks noChangeArrowheads="1"/>
            </p:cNvSpPr>
            <p:nvPr/>
          </p:nvSpPr>
          <p:spPr bwMode="auto">
            <a:xfrm>
              <a:off x="2064" y="3339"/>
              <a:ext cx="317" cy="22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5717" rIns="91432" bIns="45717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1074" name="Rectangle 42"/>
            <p:cNvSpPr>
              <a:spLocks noChangeArrowheads="1"/>
            </p:cNvSpPr>
            <p:nvPr/>
          </p:nvSpPr>
          <p:spPr bwMode="auto">
            <a:xfrm>
              <a:off x="2381" y="3339"/>
              <a:ext cx="317" cy="22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5717" rIns="91432" bIns="45717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075" name="Rectangle 43"/>
            <p:cNvSpPr>
              <a:spLocks noChangeArrowheads="1"/>
            </p:cNvSpPr>
            <p:nvPr/>
          </p:nvSpPr>
          <p:spPr bwMode="auto">
            <a:xfrm>
              <a:off x="2698" y="3339"/>
              <a:ext cx="317" cy="22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5717" rIns="91432" bIns="45717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076" name="Rectangle 44"/>
            <p:cNvSpPr>
              <a:spLocks noChangeArrowheads="1"/>
            </p:cNvSpPr>
            <p:nvPr/>
          </p:nvSpPr>
          <p:spPr bwMode="auto">
            <a:xfrm>
              <a:off x="1746" y="3611"/>
              <a:ext cx="317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717" rIns="91432" bIns="45717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2"/>
                  </a:solidFill>
                </a:rPr>
                <a:t>[0]</a:t>
              </a:r>
            </a:p>
          </p:txBody>
        </p:sp>
        <p:sp>
          <p:nvSpPr>
            <p:cNvPr id="1077" name="Rectangle 45"/>
            <p:cNvSpPr>
              <a:spLocks noChangeArrowheads="1"/>
            </p:cNvSpPr>
            <p:nvPr/>
          </p:nvSpPr>
          <p:spPr bwMode="auto">
            <a:xfrm>
              <a:off x="2064" y="3611"/>
              <a:ext cx="317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717" rIns="91432" bIns="45717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[1]</a:t>
              </a:r>
            </a:p>
          </p:txBody>
        </p:sp>
        <p:sp>
          <p:nvSpPr>
            <p:cNvPr id="1078" name="Rectangle 46"/>
            <p:cNvSpPr>
              <a:spLocks noChangeArrowheads="1"/>
            </p:cNvSpPr>
            <p:nvPr/>
          </p:nvSpPr>
          <p:spPr bwMode="auto">
            <a:xfrm>
              <a:off x="2381" y="3611"/>
              <a:ext cx="317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717" rIns="91432" bIns="45717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2"/>
                  </a:solidFill>
                </a:rPr>
                <a:t>[2]</a:t>
              </a:r>
            </a:p>
          </p:txBody>
        </p:sp>
        <p:sp>
          <p:nvSpPr>
            <p:cNvPr id="1079" name="Rectangle 47"/>
            <p:cNvSpPr>
              <a:spLocks noChangeArrowheads="1"/>
            </p:cNvSpPr>
            <p:nvPr/>
          </p:nvSpPr>
          <p:spPr bwMode="auto">
            <a:xfrm>
              <a:off x="2698" y="3611"/>
              <a:ext cx="317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717" rIns="91432" bIns="45717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2"/>
                  </a:solidFill>
                </a:rPr>
                <a:t>[3]</a:t>
              </a:r>
            </a:p>
          </p:txBody>
        </p:sp>
        <p:sp>
          <p:nvSpPr>
            <p:cNvPr id="1080" name="Rectangle 48"/>
            <p:cNvSpPr>
              <a:spLocks noChangeArrowheads="1"/>
            </p:cNvSpPr>
            <p:nvPr/>
          </p:nvSpPr>
          <p:spPr bwMode="auto">
            <a:xfrm>
              <a:off x="3016" y="3339"/>
              <a:ext cx="317" cy="22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5717" rIns="91432" bIns="45717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1081" name="Rectangle 49"/>
            <p:cNvSpPr>
              <a:spLocks noChangeArrowheads="1"/>
            </p:cNvSpPr>
            <p:nvPr/>
          </p:nvSpPr>
          <p:spPr bwMode="auto">
            <a:xfrm>
              <a:off x="3016" y="3611"/>
              <a:ext cx="317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717" rIns="91432" bIns="45717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[4]</a:t>
              </a:r>
            </a:p>
          </p:txBody>
        </p:sp>
        <p:sp>
          <p:nvSpPr>
            <p:cNvPr id="1082" name="Rectangle 50"/>
            <p:cNvSpPr>
              <a:spLocks noChangeArrowheads="1"/>
            </p:cNvSpPr>
            <p:nvPr/>
          </p:nvSpPr>
          <p:spPr bwMode="auto">
            <a:xfrm>
              <a:off x="3334" y="3339"/>
              <a:ext cx="317" cy="22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5717" rIns="91432" bIns="45717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...</a:t>
              </a:r>
            </a:p>
          </p:txBody>
        </p:sp>
        <p:sp>
          <p:nvSpPr>
            <p:cNvPr id="1083" name="Rectangle 51"/>
            <p:cNvSpPr>
              <a:spLocks noChangeArrowheads="1"/>
            </p:cNvSpPr>
            <p:nvPr/>
          </p:nvSpPr>
          <p:spPr bwMode="auto">
            <a:xfrm>
              <a:off x="3334" y="3611"/>
              <a:ext cx="317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717" rIns="91432" bIns="45717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...</a:t>
              </a:r>
            </a:p>
          </p:txBody>
        </p:sp>
        <p:sp>
          <p:nvSpPr>
            <p:cNvPr id="1084" name="Rectangle 52"/>
            <p:cNvSpPr>
              <a:spLocks noChangeArrowheads="1"/>
            </p:cNvSpPr>
            <p:nvPr/>
          </p:nvSpPr>
          <p:spPr bwMode="auto">
            <a:xfrm>
              <a:off x="3651" y="3339"/>
              <a:ext cx="317" cy="22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5717" rIns="91432" bIns="45717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085" name="Rectangle 53"/>
            <p:cNvSpPr>
              <a:spLocks noChangeArrowheads="1"/>
            </p:cNvSpPr>
            <p:nvPr/>
          </p:nvSpPr>
          <p:spPr bwMode="auto">
            <a:xfrm>
              <a:off x="3651" y="3611"/>
              <a:ext cx="317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717" rIns="91432" bIns="45717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2"/>
                  </a:solidFill>
                </a:rPr>
                <a:t>[15]</a:t>
              </a:r>
            </a:p>
          </p:txBody>
        </p:sp>
        <p:sp>
          <p:nvSpPr>
            <p:cNvPr id="1086" name="Rectangle 54"/>
            <p:cNvSpPr>
              <a:spLocks noChangeArrowheads="1"/>
            </p:cNvSpPr>
            <p:nvPr/>
          </p:nvSpPr>
          <p:spPr bwMode="auto">
            <a:xfrm>
              <a:off x="3970" y="3339"/>
              <a:ext cx="317" cy="22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5717" rIns="91432" bIns="45717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...</a:t>
              </a:r>
            </a:p>
          </p:txBody>
        </p:sp>
        <p:sp>
          <p:nvSpPr>
            <p:cNvPr id="1087" name="Rectangle 55"/>
            <p:cNvSpPr>
              <a:spLocks noChangeArrowheads="1"/>
            </p:cNvSpPr>
            <p:nvPr/>
          </p:nvSpPr>
          <p:spPr bwMode="auto">
            <a:xfrm>
              <a:off x="3970" y="3611"/>
              <a:ext cx="317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717" rIns="91432" bIns="45717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...</a:t>
              </a:r>
            </a:p>
          </p:txBody>
        </p:sp>
        <p:sp>
          <p:nvSpPr>
            <p:cNvPr id="1088" name="Rectangle 56"/>
            <p:cNvSpPr>
              <a:spLocks noChangeArrowheads="1"/>
            </p:cNvSpPr>
            <p:nvPr/>
          </p:nvSpPr>
          <p:spPr bwMode="auto">
            <a:xfrm>
              <a:off x="4287" y="3339"/>
              <a:ext cx="317" cy="22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5717" rIns="91432" bIns="45717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1089" name="Rectangle 57"/>
            <p:cNvSpPr>
              <a:spLocks noChangeArrowheads="1"/>
            </p:cNvSpPr>
            <p:nvPr/>
          </p:nvSpPr>
          <p:spPr bwMode="auto">
            <a:xfrm>
              <a:off x="4287" y="3611"/>
              <a:ext cx="317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717" rIns="91432" bIns="45717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[99]</a:t>
              </a:r>
            </a:p>
          </p:txBody>
        </p:sp>
        <p:sp>
          <p:nvSpPr>
            <p:cNvPr id="1090" name="Rectangle 58"/>
            <p:cNvSpPr>
              <a:spLocks noChangeArrowheads="1"/>
            </p:cNvSpPr>
            <p:nvPr/>
          </p:nvSpPr>
          <p:spPr bwMode="auto">
            <a:xfrm>
              <a:off x="1384" y="3339"/>
              <a:ext cx="317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717" rIns="91432" bIns="45717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/>
                <a:t>A[]</a:t>
              </a:r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3203575" y="3645222"/>
            <a:ext cx="2879725" cy="1727200"/>
            <a:chOff x="2018" y="2614"/>
            <a:chExt cx="1814" cy="1088"/>
          </a:xfrm>
        </p:grpSpPr>
        <p:sp>
          <p:nvSpPr>
            <p:cNvPr id="1068" name="Rectangle 23"/>
            <p:cNvSpPr>
              <a:spLocks noChangeArrowheads="1"/>
            </p:cNvSpPr>
            <p:nvPr/>
          </p:nvSpPr>
          <p:spPr bwMode="auto">
            <a:xfrm>
              <a:off x="3515" y="3203"/>
              <a:ext cx="317" cy="227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000" tIns="45717" rIns="91432" bIns="45717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069" name="Rectangle 24"/>
            <p:cNvSpPr>
              <a:spLocks noChangeArrowheads="1"/>
            </p:cNvSpPr>
            <p:nvPr/>
          </p:nvSpPr>
          <p:spPr bwMode="auto">
            <a:xfrm>
              <a:off x="3515" y="3475"/>
              <a:ext cx="317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717" rIns="91432" bIns="45717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b="1">
                  <a:solidFill>
                    <a:srgbClr val="FF0000"/>
                  </a:solidFill>
                </a:rPr>
                <a:t>[15]</a:t>
              </a:r>
            </a:p>
          </p:txBody>
        </p:sp>
        <p:sp>
          <p:nvSpPr>
            <p:cNvPr id="1070" name="AutoShape 31"/>
            <p:cNvSpPr>
              <a:spLocks noChangeArrowheads="1"/>
            </p:cNvSpPr>
            <p:nvPr/>
          </p:nvSpPr>
          <p:spPr bwMode="auto">
            <a:xfrm>
              <a:off x="2018" y="2614"/>
              <a:ext cx="136" cy="226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5717" rIns="91432" bIns="45717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cxnSp>
          <p:nvCxnSpPr>
            <p:cNvPr id="1071" name="AutoShape 35"/>
            <p:cNvCxnSpPr>
              <a:cxnSpLocks noChangeShapeType="1"/>
              <a:stCxn id="1070" idx="2"/>
              <a:endCxn id="1068" idx="0"/>
            </p:cNvCxnSpPr>
            <p:nvPr/>
          </p:nvCxnSpPr>
          <p:spPr bwMode="auto">
            <a:xfrm rot="16200000" flipH="1">
              <a:off x="2704" y="2228"/>
              <a:ext cx="351" cy="1588"/>
            </a:xfrm>
            <a:prstGeom prst="curvedConnector3">
              <a:avLst>
                <a:gd name="adj1" fmla="val 25639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3995738" y="3645222"/>
            <a:ext cx="574675" cy="1727200"/>
            <a:chOff x="2517" y="2614"/>
            <a:chExt cx="362" cy="1088"/>
          </a:xfrm>
        </p:grpSpPr>
        <p:sp>
          <p:nvSpPr>
            <p:cNvPr id="1064" name="Rectangle 14"/>
            <p:cNvSpPr>
              <a:spLocks noChangeArrowheads="1"/>
            </p:cNvSpPr>
            <p:nvPr/>
          </p:nvSpPr>
          <p:spPr bwMode="auto">
            <a:xfrm>
              <a:off x="2562" y="3203"/>
              <a:ext cx="317" cy="227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lIns="90000" tIns="45717" rIns="91432" bIns="45717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b="1">
                  <a:solidFill>
                    <a:srgbClr val="008000"/>
                  </a:solidFill>
                </a:rPr>
                <a:t>-2</a:t>
              </a:r>
            </a:p>
          </p:txBody>
        </p:sp>
        <p:sp>
          <p:nvSpPr>
            <p:cNvPr id="1065" name="Rectangle 18"/>
            <p:cNvSpPr>
              <a:spLocks noChangeArrowheads="1"/>
            </p:cNvSpPr>
            <p:nvPr/>
          </p:nvSpPr>
          <p:spPr bwMode="auto">
            <a:xfrm>
              <a:off x="2562" y="3475"/>
              <a:ext cx="317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717" rIns="91432" bIns="45717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b="1">
                  <a:solidFill>
                    <a:srgbClr val="008000"/>
                  </a:solidFill>
                </a:rPr>
                <a:t>[3]</a:t>
              </a:r>
            </a:p>
          </p:txBody>
        </p:sp>
        <p:sp>
          <p:nvSpPr>
            <p:cNvPr id="1066" name="AutoShape 32"/>
            <p:cNvSpPr>
              <a:spLocks noChangeArrowheads="1"/>
            </p:cNvSpPr>
            <p:nvPr/>
          </p:nvSpPr>
          <p:spPr bwMode="auto">
            <a:xfrm>
              <a:off x="2517" y="2614"/>
              <a:ext cx="272" cy="226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5717" rIns="91432" bIns="45717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cxnSp>
          <p:nvCxnSpPr>
            <p:cNvPr id="1067" name="AutoShape 36"/>
            <p:cNvCxnSpPr>
              <a:cxnSpLocks noChangeShapeType="1"/>
              <a:stCxn id="1066" idx="2"/>
              <a:endCxn id="1064" idx="0"/>
            </p:cNvCxnSpPr>
            <p:nvPr/>
          </p:nvCxnSpPr>
          <p:spPr bwMode="auto">
            <a:xfrm rot="16200000" flipH="1">
              <a:off x="2511" y="2988"/>
              <a:ext cx="351" cy="68"/>
            </a:xfrm>
            <a:prstGeom prst="curvedConnector3">
              <a:avLst>
                <a:gd name="adj1" fmla="val 49856"/>
              </a:avLst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3563938" y="3645222"/>
            <a:ext cx="1800225" cy="1727200"/>
            <a:chOff x="2245" y="2614"/>
            <a:chExt cx="1134" cy="1088"/>
          </a:xfrm>
        </p:grpSpPr>
        <p:sp>
          <p:nvSpPr>
            <p:cNvPr id="1060" name="Rectangle 13"/>
            <p:cNvSpPr>
              <a:spLocks noChangeArrowheads="1"/>
            </p:cNvSpPr>
            <p:nvPr/>
          </p:nvSpPr>
          <p:spPr bwMode="auto">
            <a:xfrm>
              <a:off x="2245" y="3203"/>
              <a:ext cx="317" cy="227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5717" rIns="91432" bIns="45717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b="1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061" name="Rectangle 17"/>
            <p:cNvSpPr>
              <a:spLocks noChangeArrowheads="1"/>
            </p:cNvSpPr>
            <p:nvPr/>
          </p:nvSpPr>
          <p:spPr bwMode="auto">
            <a:xfrm>
              <a:off x="2245" y="3475"/>
              <a:ext cx="317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717" rIns="91432" bIns="45717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b="1">
                  <a:solidFill>
                    <a:srgbClr val="0000FF"/>
                  </a:solidFill>
                </a:rPr>
                <a:t>[2]</a:t>
              </a:r>
            </a:p>
          </p:txBody>
        </p:sp>
        <p:sp>
          <p:nvSpPr>
            <p:cNvPr id="1062" name="AutoShape 33"/>
            <p:cNvSpPr>
              <a:spLocks noChangeArrowheads="1"/>
            </p:cNvSpPr>
            <p:nvPr/>
          </p:nvSpPr>
          <p:spPr bwMode="auto">
            <a:xfrm>
              <a:off x="3107" y="2614"/>
              <a:ext cx="272" cy="226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5717" rIns="91432" bIns="45717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cxnSp>
          <p:nvCxnSpPr>
            <p:cNvPr id="1063" name="AutoShape 37"/>
            <p:cNvCxnSpPr>
              <a:cxnSpLocks noChangeShapeType="1"/>
              <a:stCxn id="1062" idx="2"/>
              <a:endCxn id="1060" idx="0"/>
            </p:cNvCxnSpPr>
            <p:nvPr/>
          </p:nvCxnSpPr>
          <p:spPr bwMode="auto">
            <a:xfrm rot="5400000">
              <a:off x="2648" y="2602"/>
              <a:ext cx="351" cy="839"/>
            </a:xfrm>
            <a:prstGeom prst="curvedConnector3">
              <a:avLst>
                <a:gd name="adj1" fmla="val 49856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2555875" y="3645222"/>
            <a:ext cx="3700463" cy="1727200"/>
            <a:chOff x="1610" y="2614"/>
            <a:chExt cx="2331" cy="1088"/>
          </a:xfrm>
        </p:grpSpPr>
        <p:sp>
          <p:nvSpPr>
            <p:cNvPr id="1056" name="Rectangle 11"/>
            <p:cNvSpPr>
              <a:spLocks noChangeArrowheads="1"/>
            </p:cNvSpPr>
            <p:nvPr/>
          </p:nvSpPr>
          <p:spPr bwMode="auto">
            <a:xfrm>
              <a:off x="1610" y="3203"/>
              <a:ext cx="317" cy="227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rgbClr val="CC00CC"/>
              </a:solidFill>
              <a:miter lim="800000"/>
              <a:headEnd/>
              <a:tailEnd/>
            </a:ln>
          </p:spPr>
          <p:txBody>
            <a:bodyPr wrap="none" lIns="90000" tIns="45717" rIns="91432" bIns="45717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b="1">
                  <a:solidFill>
                    <a:srgbClr val="CC00CC"/>
                  </a:solidFill>
                </a:rPr>
                <a:t>-1</a:t>
              </a:r>
            </a:p>
          </p:txBody>
        </p:sp>
        <p:sp>
          <p:nvSpPr>
            <p:cNvPr id="1057" name="Rectangle 15"/>
            <p:cNvSpPr>
              <a:spLocks noChangeArrowheads="1"/>
            </p:cNvSpPr>
            <p:nvPr/>
          </p:nvSpPr>
          <p:spPr bwMode="auto">
            <a:xfrm>
              <a:off x="1610" y="3475"/>
              <a:ext cx="317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717" rIns="91432" bIns="45717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b="1">
                  <a:solidFill>
                    <a:srgbClr val="CC00CC"/>
                  </a:solidFill>
                </a:rPr>
                <a:t>[0]</a:t>
              </a:r>
            </a:p>
          </p:txBody>
        </p:sp>
        <p:sp>
          <p:nvSpPr>
            <p:cNvPr id="1058" name="AutoShape 34"/>
            <p:cNvSpPr>
              <a:spLocks noChangeArrowheads="1"/>
            </p:cNvSpPr>
            <p:nvPr/>
          </p:nvSpPr>
          <p:spPr bwMode="auto">
            <a:xfrm>
              <a:off x="3714" y="2614"/>
              <a:ext cx="227" cy="226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5717" rIns="91432" bIns="45717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nsolas" pitchFamily="49" charset="0"/>
                  <a:ea typeface="맑은 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cxnSp>
          <p:nvCxnSpPr>
            <p:cNvPr id="1059" name="AutoShape 38"/>
            <p:cNvCxnSpPr>
              <a:cxnSpLocks noChangeShapeType="1"/>
              <a:stCxn id="1058" idx="2"/>
              <a:endCxn id="1056" idx="0"/>
            </p:cNvCxnSpPr>
            <p:nvPr/>
          </p:nvCxnSpPr>
          <p:spPr bwMode="auto">
            <a:xfrm rot="5400000">
              <a:off x="2623" y="1992"/>
              <a:ext cx="351" cy="2059"/>
            </a:xfrm>
            <a:prstGeom prst="curvedConnector3">
              <a:avLst>
                <a:gd name="adj1" fmla="val 66949"/>
              </a:avLst>
            </a:prstGeom>
            <a:noFill/>
            <a:ln w="19050">
              <a:solidFill>
                <a:srgbClr val="CC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7821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2. </a:t>
            </a:r>
            <a:r>
              <a:rPr lang="ko-KR" altLang="en-US" dirty="0"/>
              <a:t>다항식 덧셈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방법 </a:t>
            </a:r>
            <a:r>
              <a:rPr lang="en-US" altLang="ko-KR" dirty="0"/>
              <a:t>1] </a:t>
            </a:r>
            <a:r>
              <a:rPr lang="ko-KR" altLang="en-US" dirty="0" smtClean="0"/>
              <a:t>기본 </a:t>
            </a:r>
            <a:r>
              <a:rPr lang="ko-KR" altLang="en-US" dirty="0" smtClean="0"/>
              <a:t>제공 코드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87624" y="1556792"/>
            <a:ext cx="6768752" cy="432048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80000" tIns="45717" rIns="91432" bIns="45717" anchor="ctr" anchorCtr="0"/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defTabSz="360363" eaLnBrk="1" hangingPunct="1">
              <a:lnSpc>
                <a:spcPct val="90000"/>
              </a:lnSpc>
            </a:pPr>
            <a:r>
              <a:rPr lang="en-US" altLang="ko-KR" sz="1400" dirty="0" smtClean="0">
                <a:solidFill>
                  <a:srgbClr val="0000FF"/>
                </a:solidFill>
                <a:latin typeface="Consolas" pitchFamily="49" charset="0"/>
              </a:rPr>
              <a:t>#</a:t>
            </a:r>
            <a:r>
              <a:rPr lang="en-US" altLang="ko-KR" sz="1400" dirty="0">
                <a:solidFill>
                  <a:srgbClr val="0000FF"/>
                </a:solidFill>
                <a:latin typeface="Consolas" pitchFamily="49" charset="0"/>
              </a:rPr>
              <a:t>include </a:t>
            </a:r>
            <a:r>
              <a:rPr lang="en-US" altLang="ko-KR" sz="1400" dirty="0">
                <a:latin typeface="Consolas" pitchFamily="49" charset="0"/>
              </a:rPr>
              <a:t>&lt;</a:t>
            </a:r>
            <a:r>
              <a:rPr lang="en-US" altLang="ko-KR" sz="1400" dirty="0" err="1">
                <a:latin typeface="Consolas" pitchFamily="49" charset="0"/>
              </a:rPr>
              <a:t>stdio.h</a:t>
            </a:r>
            <a:r>
              <a:rPr lang="en-US" altLang="ko-KR" sz="1400" dirty="0">
                <a:latin typeface="Consolas" pitchFamily="49" charset="0"/>
              </a:rPr>
              <a:t>&gt;</a:t>
            </a:r>
          </a:p>
          <a:p>
            <a:pPr algn="l" defTabSz="360363" eaLnBrk="1" hangingPunct="1">
              <a:lnSpc>
                <a:spcPct val="90000"/>
              </a:lnSpc>
            </a:pPr>
            <a:r>
              <a:rPr lang="en-US" altLang="ko-KR" sz="1400" dirty="0" smtClean="0">
                <a:solidFill>
                  <a:srgbClr val="0000FF"/>
                </a:solidFill>
                <a:latin typeface="Consolas" pitchFamily="49" charset="0"/>
              </a:rPr>
              <a:t>#</a:t>
            </a:r>
            <a:r>
              <a:rPr lang="en-US" altLang="ko-KR" sz="1400" dirty="0">
                <a:solidFill>
                  <a:srgbClr val="0000FF"/>
                </a:solidFill>
                <a:latin typeface="Consolas" pitchFamily="49" charset="0"/>
              </a:rPr>
              <a:t>include </a:t>
            </a:r>
            <a:r>
              <a:rPr lang="en-US" altLang="ko-KR" sz="1400" dirty="0">
                <a:latin typeface="Consolas" pitchFamily="49" charset="0"/>
              </a:rPr>
              <a:t>&lt;</a:t>
            </a:r>
            <a:r>
              <a:rPr lang="en-US" altLang="ko-KR" sz="1400" dirty="0" err="1">
                <a:latin typeface="Consolas" pitchFamily="49" charset="0"/>
              </a:rPr>
              <a:t>stdlib.h</a:t>
            </a:r>
            <a:r>
              <a:rPr lang="en-US" altLang="ko-KR" sz="1400" dirty="0">
                <a:latin typeface="Consolas" pitchFamily="49" charset="0"/>
              </a:rPr>
              <a:t>&gt;</a:t>
            </a:r>
          </a:p>
          <a:p>
            <a:pPr algn="l" defTabSz="360363" eaLnBrk="1" hangingPunct="1">
              <a:lnSpc>
                <a:spcPct val="90000"/>
              </a:lnSpc>
            </a:pPr>
            <a:endParaRPr lang="en-US" altLang="ko-KR" sz="1400" dirty="0">
              <a:latin typeface="Consolas" pitchFamily="49" charset="0"/>
            </a:endParaRPr>
          </a:p>
          <a:p>
            <a:pPr algn="l" defTabSz="360363" eaLnBrk="1" hangingPunct="1">
              <a:lnSpc>
                <a:spcPct val="90000"/>
              </a:lnSpc>
            </a:pPr>
            <a:r>
              <a:rPr lang="en-US" altLang="ko-KR" sz="1400" dirty="0" smtClean="0">
                <a:solidFill>
                  <a:srgbClr val="0000FF"/>
                </a:solidFill>
                <a:latin typeface="Consolas" pitchFamily="49" charset="0"/>
              </a:rPr>
              <a:t>#</a:t>
            </a:r>
            <a:r>
              <a:rPr lang="en-US" altLang="ko-KR" sz="1400" dirty="0" smtClean="0">
                <a:solidFill>
                  <a:srgbClr val="0000FF"/>
                </a:solidFill>
                <a:latin typeface="Consolas" pitchFamily="49" charset="0"/>
              </a:rPr>
              <a:t>define		</a:t>
            </a:r>
            <a:r>
              <a:rPr lang="en-US" altLang="ko-KR" sz="1400" dirty="0" smtClean="0">
                <a:latin typeface="Consolas" pitchFamily="49" charset="0"/>
              </a:rPr>
              <a:t>MAX_TERM</a:t>
            </a:r>
            <a:r>
              <a:rPr lang="en-US" altLang="ko-KR" sz="1400" dirty="0">
                <a:latin typeface="Consolas" pitchFamily="49" charset="0"/>
              </a:rPr>
              <a:t>	100</a:t>
            </a:r>
          </a:p>
          <a:p>
            <a:pPr algn="l" defTabSz="360363" eaLnBrk="1" hangingPunct="1">
              <a:lnSpc>
                <a:spcPct val="90000"/>
              </a:lnSpc>
            </a:pPr>
            <a:endParaRPr lang="en-US" altLang="ko-KR" sz="1400" dirty="0">
              <a:latin typeface="Consolas" pitchFamily="49" charset="0"/>
            </a:endParaRPr>
          </a:p>
          <a:p>
            <a:pPr algn="l" defTabSz="360363" eaLnBrk="1" hangingPunct="1">
              <a:lnSpc>
                <a:spcPct val="90000"/>
              </a:lnSpc>
            </a:pPr>
            <a:r>
              <a:rPr lang="en-US" altLang="ko-KR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Consolas" pitchFamily="49" charset="0"/>
              </a:rPr>
              <a:t>배열로 다항식 </a:t>
            </a:r>
            <a:r>
              <a:rPr lang="ko-KR" altLang="en-US" sz="1400" dirty="0" err="1">
                <a:solidFill>
                  <a:srgbClr val="008000"/>
                </a:solidFill>
                <a:latin typeface="Consolas" pitchFamily="49" charset="0"/>
              </a:rPr>
              <a:t>자료형</a:t>
            </a:r>
            <a:r>
              <a:rPr lang="ko-KR" altLang="en-US" sz="1400" dirty="0">
                <a:solidFill>
                  <a:srgbClr val="008000"/>
                </a:solidFill>
                <a:latin typeface="Consolas" pitchFamily="49" charset="0"/>
              </a:rPr>
              <a:t> 정의</a:t>
            </a:r>
          </a:p>
          <a:p>
            <a:pPr algn="l" defTabSz="360363" eaLnBrk="1" hangingPunct="1">
              <a:lnSpc>
                <a:spcPct val="90000"/>
              </a:lnSpc>
            </a:pPr>
            <a:r>
              <a:rPr lang="en-US" altLang="ko-KR" sz="1400" dirty="0" err="1" smtClean="0">
                <a:solidFill>
                  <a:srgbClr val="0000FF"/>
                </a:solidFill>
                <a:latin typeface="Consolas" pitchFamily="49" charset="0"/>
              </a:rPr>
              <a:t>typedef</a:t>
            </a:r>
            <a:r>
              <a:rPr lang="en-US" altLang="ko-KR" sz="1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altLang="ko-KR" sz="1400" dirty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altLang="ko-KR" sz="1400" dirty="0">
                <a:latin typeface="Consolas" pitchFamily="49" charset="0"/>
              </a:rPr>
              <a:t>POLY[MAX_TERM];</a:t>
            </a:r>
          </a:p>
          <a:p>
            <a:pPr algn="l" defTabSz="360363" eaLnBrk="1" hangingPunct="1">
              <a:lnSpc>
                <a:spcPct val="90000"/>
              </a:lnSpc>
            </a:pPr>
            <a:endParaRPr lang="en-US" altLang="ko-KR" sz="1400" dirty="0">
              <a:latin typeface="Consolas" pitchFamily="49" charset="0"/>
            </a:endParaRPr>
          </a:p>
          <a:p>
            <a:pPr algn="l" defTabSz="360363" eaLnBrk="1" hangingPunct="1">
              <a:lnSpc>
                <a:spcPct val="90000"/>
              </a:lnSpc>
            </a:pPr>
            <a:r>
              <a:rPr lang="en-US" altLang="ko-KR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Consolas" pitchFamily="49" charset="0"/>
              </a:rPr>
              <a:t>다항식 초기화</a:t>
            </a:r>
          </a:p>
          <a:p>
            <a:pPr algn="l" defTabSz="360363" eaLnBrk="1" hangingPunct="1">
              <a:lnSpc>
                <a:spcPct val="90000"/>
              </a:lnSpc>
            </a:pPr>
            <a:r>
              <a:rPr lang="en-US" altLang="ko-KR" sz="1400" dirty="0" smtClean="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en-US" altLang="ko-KR" sz="1400" dirty="0" smtClean="0">
                <a:latin typeface="Consolas" pitchFamily="49" charset="0"/>
              </a:rPr>
              <a:t> </a:t>
            </a:r>
            <a:r>
              <a:rPr lang="en-US" altLang="ko-KR" sz="1400" dirty="0" err="1">
                <a:latin typeface="Consolas" pitchFamily="49" charset="0"/>
              </a:rPr>
              <a:t>zeroPoly</a:t>
            </a:r>
            <a:r>
              <a:rPr lang="en-US" altLang="ko-KR" sz="1400" dirty="0">
                <a:latin typeface="Consolas" pitchFamily="49" charset="0"/>
              </a:rPr>
              <a:t>(POLY p</a:t>
            </a:r>
            <a:r>
              <a:rPr lang="en-US" altLang="ko-KR" sz="1400" dirty="0" smtClean="0">
                <a:latin typeface="Consolas" pitchFamily="49" charset="0"/>
              </a:rPr>
              <a:t>)</a:t>
            </a:r>
          </a:p>
          <a:p>
            <a:pPr algn="l" defTabSz="360363" eaLnBrk="1" hangingPunct="1">
              <a:lnSpc>
                <a:spcPct val="90000"/>
              </a:lnSpc>
            </a:pPr>
            <a:r>
              <a:rPr lang="en-US" altLang="ko-KR" sz="1400" dirty="0" smtClean="0">
                <a:latin typeface="Consolas" pitchFamily="49" charset="0"/>
              </a:rPr>
              <a:t>{</a:t>
            </a:r>
          </a:p>
          <a:p>
            <a:pPr algn="l" defTabSz="360363" eaLnBrk="1" hangingPunct="1">
              <a:lnSpc>
                <a:spcPct val="90000"/>
              </a:lnSpc>
            </a:pPr>
            <a:r>
              <a:rPr lang="en-US" altLang="ko-KR" sz="1400" dirty="0" smtClean="0">
                <a:latin typeface="Consolas" pitchFamily="49" charset="0"/>
              </a:rPr>
              <a:t>	</a:t>
            </a:r>
            <a:r>
              <a:rPr lang="en-US" altLang="ko-KR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Consolas" pitchFamily="49" charset="0"/>
              </a:rPr>
              <a:t>모든 항에 대해</a:t>
            </a:r>
            <a:endParaRPr lang="en-US" altLang="ko-KR" sz="1400" dirty="0">
              <a:solidFill>
                <a:srgbClr val="008000"/>
              </a:solidFill>
              <a:latin typeface="Consolas" pitchFamily="49" charset="0"/>
            </a:endParaRPr>
          </a:p>
          <a:p>
            <a:pPr algn="l" defTabSz="360363" eaLnBrk="1" hangingPunct="1">
              <a:lnSpc>
                <a:spcPct val="90000"/>
              </a:lnSpc>
            </a:pPr>
            <a:r>
              <a:rPr lang="en-US" altLang="ko-KR" sz="1400" dirty="0">
                <a:latin typeface="Consolas" pitchFamily="49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en-US" altLang="ko-KR" sz="1400" dirty="0">
                <a:latin typeface="Consolas" pitchFamily="49" charset="0"/>
              </a:rPr>
              <a:t> (</a:t>
            </a:r>
            <a:r>
              <a:rPr lang="en-US" altLang="ko-KR" sz="1400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altLang="ko-KR" sz="1400" dirty="0">
                <a:latin typeface="Consolas" pitchFamily="49" charset="0"/>
              </a:rPr>
              <a:t> </a:t>
            </a:r>
            <a:r>
              <a:rPr lang="en-US" altLang="ko-KR" sz="1400" dirty="0" err="1">
                <a:latin typeface="Consolas" pitchFamily="49" charset="0"/>
              </a:rPr>
              <a:t>exp</a:t>
            </a:r>
            <a:r>
              <a:rPr lang="en-US" altLang="ko-KR" sz="1400" dirty="0">
                <a:latin typeface="Consolas" pitchFamily="49" charset="0"/>
              </a:rPr>
              <a:t> = 0; </a:t>
            </a:r>
            <a:r>
              <a:rPr lang="en-US" altLang="ko-KR" sz="1400" dirty="0" err="1">
                <a:latin typeface="Consolas" pitchFamily="49" charset="0"/>
              </a:rPr>
              <a:t>exp</a:t>
            </a:r>
            <a:r>
              <a:rPr lang="en-US" altLang="ko-KR" sz="1400" dirty="0">
                <a:latin typeface="Consolas" pitchFamily="49" charset="0"/>
              </a:rPr>
              <a:t> &lt; MAX_TERM; </a:t>
            </a:r>
            <a:r>
              <a:rPr lang="en-US" altLang="ko-KR" sz="1400" dirty="0" err="1">
                <a:latin typeface="Consolas" pitchFamily="49" charset="0"/>
              </a:rPr>
              <a:t>exp</a:t>
            </a:r>
            <a:r>
              <a:rPr lang="en-US" altLang="ko-KR" sz="1400" dirty="0" smtClean="0">
                <a:latin typeface="Consolas" pitchFamily="49" charset="0"/>
              </a:rPr>
              <a:t>++)</a:t>
            </a:r>
            <a:endParaRPr lang="ko-KR" altLang="en-US" sz="1400" dirty="0">
              <a:latin typeface="Consolas" pitchFamily="49" charset="0"/>
            </a:endParaRPr>
          </a:p>
          <a:p>
            <a:pPr algn="l" defTabSz="360363" eaLnBrk="1" hangingPunct="1">
              <a:lnSpc>
                <a:spcPct val="90000"/>
              </a:lnSpc>
            </a:pPr>
            <a:r>
              <a:rPr lang="ko-KR" altLang="en-US" sz="1400" dirty="0">
                <a:latin typeface="Consolas" pitchFamily="49" charset="0"/>
              </a:rPr>
              <a:t>		</a:t>
            </a:r>
            <a:r>
              <a:rPr lang="en-US" altLang="ko-KR" sz="1400" dirty="0">
                <a:latin typeface="Consolas" pitchFamily="49" charset="0"/>
              </a:rPr>
              <a:t>p[</a:t>
            </a:r>
            <a:r>
              <a:rPr lang="en-US" altLang="ko-KR" sz="1400" dirty="0" err="1">
                <a:latin typeface="Consolas" pitchFamily="49" charset="0"/>
              </a:rPr>
              <a:t>exp</a:t>
            </a:r>
            <a:r>
              <a:rPr lang="en-US" altLang="ko-KR" sz="1400" dirty="0">
                <a:latin typeface="Consolas" pitchFamily="49" charset="0"/>
              </a:rPr>
              <a:t>] = 0</a:t>
            </a:r>
            <a:r>
              <a:rPr lang="en-US" altLang="ko-KR" sz="1400" dirty="0" smtClean="0">
                <a:latin typeface="Consolas" pitchFamily="49" charset="0"/>
              </a:rPr>
              <a:t>;	</a:t>
            </a:r>
            <a:r>
              <a:rPr lang="en-US" altLang="ko-KR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Consolas" pitchFamily="49" charset="0"/>
              </a:rPr>
              <a:t>계수를 </a:t>
            </a:r>
            <a:r>
              <a:rPr lang="en-US" altLang="ko-KR" sz="1400" dirty="0">
                <a:solidFill>
                  <a:srgbClr val="008000"/>
                </a:solidFill>
                <a:latin typeface="Consolas" pitchFamily="49" charset="0"/>
              </a:rPr>
              <a:t>0</a:t>
            </a:r>
            <a:r>
              <a:rPr lang="ko-KR" altLang="en-US" sz="1400" dirty="0">
                <a:solidFill>
                  <a:srgbClr val="008000"/>
                </a:solidFill>
                <a:latin typeface="Consolas" pitchFamily="49" charset="0"/>
              </a:rPr>
              <a:t>으로 초기화</a:t>
            </a:r>
          </a:p>
          <a:p>
            <a:pPr algn="l" defTabSz="360363" eaLnBrk="1" hangingPunct="1">
              <a:lnSpc>
                <a:spcPct val="90000"/>
              </a:lnSpc>
            </a:pPr>
            <a:r>
              <a:rPr lang="en-US" altLang="ko-KR" sz="1400" dirty="0" smtClean="0">
                <a:latin typeface="Consolas" pitchFamily="49" charset="0"/>
              </a:rPr>
              <a:t>}</a:t>
            </a:r>
          </a:p>
          <a:p>
            <a:pPr algn="l" defTabSz="360363" eaLnBrk="1" hangingPunct="1">
              <a:lnSpc>
                <a:spcPct val="90000"/>
              </a:lnSpc>
            </a:pPr>
            <a:endParaRPr lang="en-US" altLang="ko-KR" sz="1400" dirty="0">
              <a:latin typeface="Consolas" pitchFamily="49" charset="0"/>
            </a:endParaRPr>
          </a:p>
          <a:p>
            <a:pPr algn="l" defTabSz="360363" eaLnBrk="1" hangingPunct="1">
              <a:lnSpc>
                <a:spcPct val="90000"/>
              </a:lnSpc>
            </a:pPr>
            <a:r>
              <a:rPr lang="en-US" altLang="ko-KR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Consolas" pitchFamily="49" charset="0"/>
              </a:rPr>
              <a:t>다항식에 항 더하기</a:t>
            </a:r>
          </a:p>
          <a:p>
            <a:pPr algn="l" defTabSz="360363" eaLnBrk="1" hangingPunct="1">
              <a:lnSpc>
                <a:spcPct val="90000"/>
              </a:lnSpc>
            </a:pPr>
            <a:r>
              <a:rPr lang="en-US" altLang="ko-KR" sz="1400" dirty="0" smtClean="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en-US" altLang="ko-KR" sz="1400" dirty="0" smtClean="0">
                <a:latin typeface="Consolas" pitchFamily="49" charset="0"/>
              </a:rPr>
              <a:t> </a:t>
            </a:r>
            <a:r>
              <a:rPr lang="en-US" altLang="ko-KR" sz="1400" dirty="0" err="1">
                <a:latin typeface="Consolas" pitchFamily="49" charset="0"/>
              </a:rPr>
              <a:t>addTerm</a:t>
            </a:r>
            <a:r>
              <a:rPr lang="en-US" altLang="ko-KR" sz="1400" dirty="0">
                <a:latin typeface="Consolas" pitchFamily="49" charset="0"/>
              </a:rPr>
              <a:t>(POLY p, </a:t>
            </a:r>
            <a:r>
              <a:rPr lang="en-US" altLang="ko-KR" sz="1400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altLang="ko-KR" sz="1400" dirty="0">
                <a:latin typeface="Consolas" pitchFamily="49" charset="0"/>
              </a:rPr>
              <a:t> </a:t>
            </a:r>
            <a:r>
              <a:rPr lang="en-US" altLang="ko-KR" sz="1400" dirty="0" err="1">
                <a:latin typeface="Consolas" pitchFamily="49" charset="0"/>
              </a:rPr>
              <a:t>coef</a:t>
            </a:r>
            <a:r>
              <a:rPr lang="en-US" altLang="ko-KR" sz="1400" dirty="0">
                <a:latin typeface="Consolas" pitchFamily="49" charset="0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altLang="ko-KR" sz="1400" dirty="0">
                <a:latin typeface="Consolas" pitchFamily="49" charset="0"/>
              </a:rPr>
              <a:t> </a:t>
            </a:r>
            <a:r>
              <a:rPr lang="en-US" altLang="ko-KR" sz="1400" dirty="0" err="1">
                <a:latin typeface="Consolas" pitchFamily="49" charset="0"/>
              </a:rPr>
              <a:t>exp</a:t>
            </a:r>
            <a:r>
              <a:rPr lang="en-US" altLang="ko-KR" sz="1400" dirty="0" smtClean="0">
                <a:latin typeface="Consolas" pitchFamily="49" charset="0"/>
              </a:rPr>
              <a:t>)</a:t>
            </a:r>
          </a:p>
          <a:p>
            <a:pPr algn="l" defTabSz="360363" eaLnBrk="1" hangingPunct="1">
              <a:lnSpc>
                <a:spcPct val="90000"/>
              </a:lnSpc>
            </a:pPr>
            <a:r>
              <a:rPr lang="en-US" altLang="ko-KR" sz="1400" dirty="0" smtClean="0">
                <a:latin typeface="Consolas" pitchFamily="49" charset="0"/>
              </a:rPr>
              <a:t>{</a:t>
            </a:r>
            <a:endParaRPr lang="en-US" altLang="ko-KR" sz="1400" dirty="0">
              <a:latin typeface="Consolas" pitchFamily="49" charset="0"/>
            </a:endParaRPr>
          </a:p>
          <a:p>
            <a:pPr algn="l" defTabSz="360363" eaLnBrk="1" hangingPunct="1">
              <a:lnSpc>
                <a:spcPct val="90000"/>
              </a:lnSpc>
            </a:pPr>
            <a:r>
              <a:rPr lang="en-US" altLang="ko-KR" sz="1400" dirty="0">
                <a:latin typeface="Consolas" pitchFamily="49" charset="0"/>
              </a:rPr>
              <a:t>	p[</a:t>
            </a:r>
            <a:r>
              <a:rPr lang="en-US" altLang="ko-KR" sz="1400" dirty="0" err="1">
                <a:latin typeface="Consolas" pitchFamily="49" charset="0"/>
              </a:rPr>
              <a:t>exp</a:t>
            </a:r>
            <a:r>
              <a:rPr lang="en-US" altLang="ko-KR" sz="1400" dirty="0">
                <a:latin typeface="Consolas" pitchFamily="49" charset="0"/>
              </a:rPr>
              <a:t>] += </a:t>
            </a:r>
            <a:r>
              <a:rPr lang="en-US" altLang="ko-KR" sz="1400" dirty="0" err="1">
                <a:latin typeface="Consolas" pitchFamily="49" charset="0"/>
              </a:rPr>
              <a:t>coef</a:t>
            </a:r>
            <a:r>
              <a:rPr lang="en-US" altLang="ko-KR" sz="1400" dirty="0">
                <a:latin typeface="Consolas" pitchFamily="49" charset="0"/>
              </a:rPr>
              <a:t>;</a:t>
            </a:r>
          </a:p>
          <a:p>
            <a:pPr algn="l" defTabSz="360363" eaLnBrk="1" hangingPunct="1">
              <a:lnSpc>
                <a:spcPct val="90000"/>
              </a:lnSpc>
            </a:pPr>
            <a:r>
              <a:rPr lang="en-US" altLang="ko-KR" sz="1400" dirty="0" smtClean="0">
                <a:latin typeface="Consolas" pitchFamily="49" charset="0"/>
              </a:rPr>
              <a:t>}</a:t>
            </a:r>
            <a:endParaRPr lang="en-US" altLang="ko-KR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01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2. </a:t>
            </a:r>
            <a:r>
              <a:rPr lang="ko-KR" altLang="en-US" dirty="0"/>
              <a:t>다항식 덧셈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방법 </a:t>
            </a:r>
            <a:r>
              <a:rPr lang="en-US" altLang="ko-KR" dirty="0"/>
              <a:t>1] </a:t>
            </a:r>
            <a:r>
              <a:rPr lang="ko-KR" altLang="en-US" dirty="0" smtClean="0"/>
              <a:t>기본 </a:t>
            </a:r>
            <a:r>
              <a:rPr lang="ko-KR" altLang="en-US" dirty="0"/>
              <a:t>제공 코드 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3850" y="1484784"/>
            <a:ext cx="4248150" cy="460915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5717" rIns="91432" bIns="45717" anchor="ctr" anchorCtr="0"/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defTabSz="273050" eaLnBrk="1" hangingPunct="1">
              <a:lnSpc>
                <a:spcPct val="90000"/>
              </a:lnSpc>
            </a:pPr>
            <a:r>
              <a:rPr lang="en-US" altLang="ko-KR" sz="1000" dirty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Consolas" pitchFamily="49" charset="0"/>
              </a:rPr>
              <a:t>다항식 입력 함수</a:t>
            </a:r>
          </a:p>
          <a:p>
            <a:pPr algn="l" defTabSz="273050" eaLnBrk="1" hangingPunct="1">
              <a:lnSpc>
                <a:spcPct val="90000"/>
              </a:lnSpc>
            </a:pPr>
            <a:r>
              <a:rPr lang="en-US" altLang="ko-KR" sz="1000" dirty="0" smtClean="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en-US" altLang="ko-KR" sz="1000" dirty="0" smtClean="0">
                <a:latin typeface="Consolas" pitchFamily="49" charset="0"/>
              </a:rPr>
              <a:t> </a:t>
            </a:r>
            <a:r>
              <a:rPr lang="en-US" altLang="ko-KR" sz="1000" dirty="0" err="1" smtClean="0">
                <a:latin typeface="Consolas" pitchFamily="49" charset="0"/>
              </a:rPr>
              <a:t>inputPoly</a:t>
            </a:r>
            <a:r>
              <a:rPr lang="en-US" altLang="ko-KR" sz="1000" dirty="0" smtClean="0">
                <a:latin typeface="Consolas" pitchFamily="49" charset="0"/>
              </a:rPr>
              <a:t>(POLY </a:t>
            </a:r>
            <a:r>
              <a:rPr lang="en-US" altLang="ko-KR" sz="1000" dirty="0">
                <a:latin typeface="Consolas" pitchFamily="49" charset="0"/>
              </a:rPr>
              <a:t>p</a:t>
            </a:r>
            <a:r>
              <a:rPr lang="en-US" altLang="ko-KR" sz="1000" dirty="0" smtClean="0">
                <a:latin typeface="Consolas" pitchFamily="49" charset="0"/>
              </a:rPr>
              <a:t>)</a:t>
            </a:r>
          </a:p>
          <a:p>
            <a:pPr algn="l" defTabSz="273050" eaLnBrk="1" hangingPunct="1">
              <a:lnSpc>
                <a:spcPct val="90000"/>
              </a:lnSpc>
            </a:pPr>
            <a:r>
              <a:rPr lang="en-US" altLang="ko-KR" sz="1000" dirty="0" smtClean="0">
                <a:latin typeface="Consolas" pitchFamily="49" charset="0"/>
              </a:rPr>
              <a:t>{</a:t>
            </a:r>
            <a:endParaRPr lang="en-US" altLang="ko-KR" sz="1000" dirty="0">
              <a:latin typeface="Consolas" pitchFamily="49" charset="0"/>
            </a:endParaRPr>
          </a:p>
          <a:p>
            <a:pPr algn="l" defTabSz="273050" eaLnBrk="1" hangingPunct="1">
              <a:lnSpc>
                <a:spcPct val="90000"/>
              </a:lnSpc>
            </a:pPr>
            <a:r>
              <a:rPr lang="en-US" altLang="ko-KR" sz="1000" dirty="0">
                <a:latin typeface="Consolas" pitchFamily="49" charset="0"/>
              </a:rPr>
              <a:t>	</a:t>
            </a:r>
            <a:r>
              <a:rPr lang="en-US" altLang="ko-KR" sz="1000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altLang="ko-KR" sz="1000" dirty="0">
                <a:latin typeface="Consolas" pitchFamily="49" charset="0"/>
              </a:rPr>
              <a:t>	size, </a:t>
            </a:r>
            <a:r>
              <a:rPr lang="en-US" altLang="ko-KR" sz="1000" dirty="0" err="1">
                <a:latin typeface="Consolas" pitchFamily="49" charset="0"/>
              </a:rPr>
              <a:t>coef</a:t>
            </a:r>
            <a:r>
              <a:rPr lang="en-US" altLang="ko-KR" sz="1000" dirty="0">
                <a:latin typeface="Consolas" pitchFamily="49" charset="0"/>
              </a:rPr>
              <a:t>, </a:t>
            </a:r>
            <a:r>
              <a:rPr lang="en-US" altLang="ko-KR" sz="1000" dirty="0" err="1">
                <a:latin typeface="Consolas" pitchFamily="49" charset="0"/>
              </a:rPr>
              <a:t>exp</a:t>
            </a:r>
            <a:r>
              <a:rPr lang="en-US" altLang="ko-KR" sz="1000" dirty="0">
                <a:latin typeface="Consolas" pitchFamily="49" charset="0"/>
              </a:rPr>
              <a:t>;</a:t>
            </a:r>
          </a:p>
          <a:p>
            <a:pPr algn="l" defTabSz="273050" eaLnBrk="1" hangingPunct="1">
              <a:lnSpc>
                <a:spcPct val="90000"/>
              </a:lnSpc>
            </a:pPr>
            <a:endParaRPr lang="en-US" altLang="ko-KR" sz="1000" dirty="0">
              <a:latin typeface="Consolas" pitchFamily="49" charset="0"/>
            </a:endParaRPr>
          </a:p>
          <a:p>
            <a:pPr algn="l" defTabSz="273050" eaLnBrk="1" hangingPunct="1">
              <a:lnSpc>
                <a:spcPct val="90000"/>
              </a:lnSpc>
            </a:pPr>
            <a:r>
              <a:rPr lang="en-US" altLang="ko-KR" sz="1000" dirty="0">
                <a:latin typeface="Consolas" pitchFamily="49" charset="0"/>
              </a:rPr>
              <a:t>	</a:t>
            </a:r>
            <a:r>
              <a:rPr lang="en-US" altLang="ko-KR" sz="1000" dirty="0" err="1">
                <a:latin typeface="Consolas" pitchFamily="49" charset="0"/>
              </a:rPr>
              <a:t>zeroPoly</a:t>
            </a:r>
            <a:r>
              <a:rPr lang="en-US" altLang="ko-KR" sz="1000" dirty="0">
                <a:latin typeface="Consolas" pitchFamily="49" charset="0"/>
              </a:rPr>
              <a:t>(p);		</a:t>
            </a:r>
            <a:r>
              <a:rPr lang="en-US" altLang="ko-KR" sz="1000" dirty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Consolas" pitchFamily="49" charset="0"/>
              </a:rPr>
              <a:t>다항식 초기화</a:t>
            </a:r>
          </a:p>
          <a:p>
            <a:pPr algn="l" defTabSz="273050" eaLnBrk="1" hangingPunct="1">
              <a:lnSpc>
                <a:spcPct val="90000"/>
              </a:lnSpc>
            </a:pPr>
            <a:r>
              <a:rPr lang="ko-KR" altLang="en-US" sz="1000" dirty="0">
                <a:latin typeface="Consolas" pitchFamily="49" charset="0"/>
              </a:rPr>
              <a:t>	</a:t>
            </a:r>
            <a:r>
              <a:rPr lang="en-US" altLang="ko-KR" sz="1000" dirty="0" err="1">
                <a:latin typeface="Consolas" pitchFamily="49" charset="0"/>
              </a:rPr>
              <a:t>scanf</a:t>
            </a:r>
            <a:r>
              <a:rPr lang="en-US" altLang="ko-KR" sz="1000" dirty="0" smtClean="0">
                <a:latin typeface="Consolas" pitchFamily="49" charset="0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Consolas" pitchFamily="49" charset="0"/>
              </a:rPr>
              <a:t>"%d"</a:t>
            </a:r>
            <a:r>
              <a:rPr lang="en-US" altLang="ko-KR" sz="1000" dirty="0" smtClean="0">
                <a:latin typeface="Consolas" pitchFamily="49" charset="0"/>
              </a:rPr>
              <a:t>, </a:t>
            </a:r>
            <a:r>
              <a:rPr lang="en-US" altLang="ko-KR" sz="1000" dirty="0">
                <a:latin typeface="Consolas" pitchFamily="49" charset="0"/>
              </a:rPr>
              <a:t>&amp;size);	</a:t>
            </a:r>
            <a:r>
              <a:rPr lang="en-US" altLang="ko-KR" sz="1000" dirty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Consolas" pitchFamily="49" charset="0"/>
              </a:rPr>
              <a:t>항의 </a:t>
            </a:r>
            <a:r>
              <a:rPr lang="ko-KR" altLang="en-US" sz="1000" dirty="0" err="1">
                <a:solidFill>
                  <a:srgbClr val="008000"/>
                </a:solidFill>
                <a:latin typeface="Consolas" pitchFamily="49" charset="0"/>
              </a:rPr>
              <a:t>갯수</a:t>
            </a:r>
            <a:r>
              <a:rPr lang="ko-KR" altLang="en-US" sz="1000" dirty="0">
                <a:solidFill>
                  <a:srgbClr val="008000"/>
                </a:solidFill>
                <a:latin typeface="Consolas" pitchFamily="49" charset="0"/>
              </a:rPr>
              <a:t> 입력</a:t>
            </a:r>
          </a:p>
          <a:p>
            <a:pPr algn="l" defTabSz="273050" eaLnBrk="1" hangingPunct="1">
              <a:lnSpc>
                <a:spcPct val="90000"/>
              </a:lnSpc>
            </a:pPr>
            <a:endParaRPr lang="ko-KR" altLang="en-US" sz="1000" dirty="0">
              <a:latin typeface="Consolas" pitchFamily="49" charset="0"/>
            </a:endParaRPr>
          </a:p>
          <a:p>
            <a:pPr algn="l" defTabSz="273050" eaLnBrk="1" hangingPunct="1">
              <a:lnSpc>
                <a:spcPct val="90000"/>
              </a:lnSpc>
            </a:pPr>
            <a:r>
              <a:rPr lang="ko-KR" altLang="en-US" sz="1000" dirty="0">
                <a:latin typeface="Consolas" pitchFamily="49" charset="0"/>
              </a:rPr>
              <a:t>	</a:t>
            </a:r>
            <a:r>
              <a:rPr lang="en-US" altLang="ko-KR" sz="1000" dirty="0" err="1">
                <a:latin typeface="Consolas" pitchFamily="49" charset="0"/>
              </a:rPr>
              <a:t>printf</a:t>
            </a:r>
            <a:r>
              <a:rPr lang="en-US" altLang="ko-KR" sz="1000" dirty="0" smtClean="0">
                <a:latin typeface="Consolas" pitchFamily="49" charset="0"/>
              </a:rPr>
              <a:t>("Enter </a:t>
            </a:r>
            <a:r>
              <a:rPr lang="en-US" altLang="ko-KR" sz="1000" dirty="0">
                <a:latin typeface="Consolas" pitchFamily="49" charset="0"/>
              </a:rPr>
              <a:t>terms &lt;</a:t>
            </a:r>
            <a:r>
              <a:rPr lang="en-US" altLang="ko-KR" sz="1000" dirty="0" err="1">
                <a:latin typeface="Consolas" pitchFamily="49" charset="0"/>
              </a:rPr>
              <a:t>coef,exp</a:t>
            </a:r>
            <a:r>
              <a:rPr lang="en-US" altLang="ko-KR" sz="1000" dirty="0">
                <a:latin typeface="Consolas" pitchFamily="49" charset="0"/>
              </a:rPr>
              <a:t>&gt;*  : </a:t>
            </a:r>
            <a:r>
              <a:rPr lang="en-US" altLang="ko-KR" sz="1000" dirty="0" smtClean="0">
                <a:latin typeface="Consolas" pitchFamily="49" charset="0"/>
              </a:rPr>
              <a:t>");</a:t>
            </a:r>
          </a:p>
          <a:p>
            <a:pPr algn="l" defTabSz="273050" eaLnBrk="1" hangingPunct="1">
              <a:lnSpc>
                <a:spcPct val="90000"/>
              </a:lnSpc>
            </a:pPr>
            <a:endParaRPr lang="en-US" altLang="ko-KR" sz="1000" dirty="0">
              <a:latin typeface="Consolas" pitchFamily="49" charset="0"/>
            </a:endParaRPr>
          </a:p>
          <a:p>
            <a:pPr algn="l" defTabSz="273050" eaLnBrk="1" hangingPunct="1">
              <a:lnSpc>
                <a:spcPct val="90000"/>
              </a:lnSpc>
            </a:pPr>
            <a:r>
              <a:rPr lang="en-US" altLang="ko-KR" sz="1000" dirty="0" smtClean="0">
                <a:latin typeface="Consolas" pitchFamily="49" charset="0"/>
              </a:rPr>
              <a:t>	</a:t>
            </a:r>
            <a:r>
              <a:rPr lang="en-US" altLang="ko-KR" sz="10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Consolas" pitchFamily="49" charset="0"/>
              </a:rPr>
              <a:t>각 항의 계수와 지수 입력</a:t>
            </a:r>
          </a:p>
          <a:p>
            <a:pPr algn="l" defTabSz="273050" eaLnBrk="1" hangingPunct="1">
              <a:lnSpc>
                <a:spcPct val="90000"/>
              </a:lnSpc>
            </a:pPr>
            <a:r>
              <a:rPr lang="en-US" altLang="ko-KR" sz="1000" dirty="0">
                <a:latin typeface="Consolas" pitchFamily="49" charset="0"/>
              </a:rPr>
              <a:t>	</a:t>
            </a:r>
            <a:r>
              <a:rPr lang="en-US" altLang="ko-KR" sz="1000" dirty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en-US" altLang="ko-KR" sz="1000" dirty="0">
                <a:latin typeface="Consolas" pitchFamily="49" charset="0"/>
              </a:rPr>
              <a:t> (</a:t>
            </a:r>
            <a:r>
              <a:rPr lang="en-US" altLang="ko-KR" sz="1000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altLang="ko-KR" sz="1000" dirty="0">
                <a:latin typeface="Consolas" pitchFamily="49" charset="0"/>
              </a:rPr>
              <a:t> </a:t>
            </a:r>
            <a:r>
              <a:rPr lang="en-US" altLang="ko-KR" sz="1000" dirty="0" err="1">
                <a:latin typeface="Consolas" pitchFamily="49" charset="0"/>
              </a:rPr>
              <a:t>i</a:t>
            </a:r>
            <a:r>
              <a:rPr lang="en-US" altLang="ko-KR" sz="1000" dirty="0">
                <a:latin typeface="Consolas" pitchFamily="49" charset="0"/>
              </a:rPr>
              <a:t> = 0; </a:t>
            </a:r>
            <a:r>
              <a:rPr lang="en-US" altLang="ko-KR" sz="1000" dirty="0" err="1">
                <a:latin typeface="Consolas" pitchFamily="49" charset="0"/>
              </a:rPr>
              <a:t>i</a:t>
            </a:r>
            <a:r>
              <a:rPr lang="en-US" altLang="ko-KR" sz="1000" dirty="0">
                <a:latin typeface="Consolas" pitchFamily="49" charset="0"/>
              </a:rPr>
              <a:t> &lt; size; </a:t>
            </a:r>
            <a:r>
              <a:rPr lang="en-US" altLang="ko-KR" sz="1000" dirty="0" err="1">
                <a:latin typeface="Consolas" pitchFamily="49" charset="0"/>
              </a:rPr>
              <a:t>i</a:t>
            </a:r>
            <a:r>
              <a:rPr lang="en-US" altLang="ko-KR" sz="1000" dirty="0">
                <a:latin typeface="Consolas" pitchFamily="49" charset="0"/>
              </a:rPr>
              <a:t>++) </a:t>
            </a:r>
            <a:r>
              <a:rPr lang="en-US" altLang="ko-KR" sz="1000" dirty="0" smtClean="0">
                <a:latin typeface="Consolas" pitchFamily="49" charset="0"/>
              </a:rPr>
              <a:t>{</a:t>
            </a:r>
          </a:p>
          <a:p>
            <a:pPr algn="l" defTabSz="273050" eaLnBrk="1" hangingPunct="1">
              <a:lnSpc>
                <a:spcPct val="90000"/>
              </a:lnSpc>
            </a:pPr>
            <a:r>
              <a:rPr lang="ko-KR" altLang="en-US" sz="1000" dirty="0">
                <a:latin typeface="Consolas" pitchFamily="49" charset="0"/>
              </a:rPr>
              <a:t>		</a:t>
            </a:r>
            <a:r>
              <a:rPr lang="en-US" altLang="ko-KR" sz="1000" dirty="0" err="1">
                <a:latin typeface="Consolas" pitchFamily="49" charset="0"/>
              </a:rPr>
              <a:t>scanf</a:t>
            </a:r>
            <a:r>
              <a:rPr lang="en-US" altLang="ko-KR" sz="1000" dirty="0" smtClean="0">
                <a:latin typeface="Consolas" pitchFamily="49" charset="0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Consolas" pitchFamily="49" charset="0"/>
              </a:rPr>
              <a:t>"%</a:t>
            </a:r>
            <a:r>
              <a:rPr lang="en-US" altLang="ko-KR" sz="1000" dirty="0">
                <a:solidFill>
                  <a:srgbClr val="FF0000"/>
                </a:solidFill>
                <a:latin typeface="Consolas" pitchFamily="49" charset="0"/>
              </a:rPr>
              <a:t>d %</a:t>
            </a:r>
            <a:r>
              <a:rPr lang="en-US" altLang="ko-KR" sz="1000" dirty="0" smtClean="0">
                <a:solidFill>
                  <a:srgbClr val="FF0000"/>
                </a:solidFill>
                <a:latin typeface="Consolas" pitchFamily="49" charset="0"/>
              </a:rPr>
              <a:t>d"</a:t>
            </a:r>
            <a:r>
              <a:rPr lang="en-US" altLang="ko-KR" sz="1000" dirty="0" smtClean="0">
                <a:latin typeface="Consolas" pitchFamily="49" charset="0"/>
              </a:rPr>
              <a:t>, </a:t>
            </a:r>
            <a:r>
              <a:rPr lang="en-US" altLang="ko-KR" sz="1000" dirty="0">
                <a:latin typeface="Consolas" pitchFamily="49" charset="0"/>
              </a:rPr>
              <a:t>&amp;</a:t>
            </a:r>
            <a:r>
              <a:rPr lang="en-US" altLang="ko-KR" sz="1000" dirty="0" err="1">
                <a:latin typeface="Consolas" pitchFamily="49" charset="0"/>
              </a:rPr>
              <a:t>coef</a:t>
            </a:r>
            <a:r>
              <a:rPr lang="en-US" altLang="ko-KR" sz="1000" dirty="0">
                <a:latin typeface="Consolas" pitchFamily="49" charset="0"/>
              </a:rPr>
              <a:t>, &amp;</a:t>
            </a:r>
            <a:r>
              <a:rPr lang="en-US" altLang="ko-KR" sz="1000" dirty="0" err="1">
                <a:latin typeface="Consolas" pitchFamily="49" charset="0"/>
              </a:rPr>
              <a:t>exp</a:t>
            </a:r>
            <a:r>
              <a:rPr lang="en-US" altLang="ko-KR" sz="1000" dirty="0">
                <a:latin typeface="Consolas" pitchFamily="49" charset="0"/>
              </a:rPr>
              <a:t>);</a:t>
            </a:r>
          </a:p>
          <a:p>
            <a:pPr algn="l" defTabSz="273050" eaLnBrk="1" hangingPunct="1">
              <a:lnSpc>
                <a:spcPct val="90000"/>
              </a:lnSpc>
            </a:pPr>
            <a:r>
              <a:rPr lang="en-US" altLang="ko-KR" sz="1000" dirty="0">
                <a:latin typeface="Consolas" pitchFamily="49" charset="0"/>
              </a:rPr>
              <a:t>		p[</a:t>
            </a:r>
            <a:r>
              <a:rPr lang="en-US" altLang="ko-KR" sz="1000" dirty="0" err="1">
                <a:latin typeface="Consolas" pitchFamily="49" charset="0"/>
              </a:rPr>
              <a:t>exp</a:t>
            </a:r>
            <a:r>
              <a:rPr lang="en-US" altLang="ko-KR" sz="1000" dirty="0">
                <a:latin typeface="Consolas" pitchFamily="49" charset="0"/>
              </a:rPr>
              <a:t>] = </a:t>
            </a:r>
            <a:r>
              <a:rPr lang="en-US" altLang="ko-KR" sz="1000" dirty="0" err="1">
                <a:latin typeface="Consolas" pitchFamily="49" charset="0"/>
              </a:rPr>
              <a:t>coef</a:t>
            </a:r>
            <a:r>
              <a:rPr lang="en-US" altLang="ko-KR" sz="1000" dirty="0">
                <a:latin typeface="Consolas" pitchFamily="49" charset="0"/>
              </a:rPr>
              <a:t>;</a:t>
            </a:r>
          </a:p>
          <a:p>
            <a:pPr algn="l" defTabSz="273050" eaLnBrk="1" hangingPunct="1">
              <a:lnSpc>
                <a:spcPct val="90000"/>
              </a:lnSpc>
            </a:pPr>
            <a:r>
              <a:rPr lang="en-US" altLang="ko-KR" sz="1000" dirty="0">
                <a:latin typeface="Consolas" pitchFamily="49" charset="0"/>
              </a:rPr>
              <a:t>	}</a:t>
            </a:r>
          </a:p>
          <a:p>
            <a:pPr algn="l" defTabSz="273050" eaLnBrk="1" hangingPunct="1">
              <a:lnSpc>
                <a:spcPct val="90000"/>
              </a:lnSpc>
            </a:pPr>
            <a:r>
              <a:rPr lang="en-US" altLang="ko-KR" sz="1000" dirty="0">
                <a:latin typeface="Consolas" pitchFamily="49" charset="0"/>
              </a:rPr>
              <a:t>}</a:t>
            </a:r>
          </a:p>
          <a:p>
            <a:pPr algn="l" defTabSz="273050" eaLnBrk="1" hangingPunct="1">
              <a:lnSpc>
                <a:spcPct val="90000"/>
              </a:lnSpc>
            </a:pPr>
            <a:endParaRPr lang="en-US" altLang="ko-KR" sz="1000" dirty="0" smtClean="0">
              <a:latin typeface="Consolas" pitchFamily="49" charset="0"/>
            </a:endParaRPr>
          </a:p>
          <a:p>
            <a:pPr algn="l" defTabSz="273050" eaLnBrk="1" hangingPunct="1">
              <a:lnSpc>
                <a:spcPct val="90000"/>
              </a:lnSpc>
            </a:pPr>
            <a:r>
              <a:rPr lang="en-US" altLang="ko-KR" sz="1000" dirty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Consolas" pitchFamily="49" charset="0"/>
              </a:rPr>
              <a:t>다항식 출력 함수</a:t>
            </a:r>
          </a:p>
          <a:p>
            <a:pPr algn="l" defTabSz="273050" eaLnBrk="1" hangingPunct="1">
              <a:lnSpc>
                <a:spcPct val="90000"/>
              </a:lnSpc>
            </a:pPr>
            <a:r>
              <a:rPr lang="en-US" altLang="ko-KR" sz="1000" dirty="0" smtClean="0">
                <a:solidFill>
                  <a:srgbClr val="0000FF"/>
                </a:solidFill>
                <a:latin typeface="Consolas" pitchFamily="49" charset="0"/>
              </a:rPr>
              <a:t>void</a:t>
            </a:r>
            <a:r>
              <a:rPr lang="en-US" altLang="ko-KR" sz="1000" dirty="0" smtClean="0">
                <a:latin typeface="Consolas" pitchFamily="49" charset="0"/>
              </a:rPr>
              <a:t> </a:t>
            </a:r>
            <a:r>
              <a:rPr lang="en-US" altLang="ko-KR" sz="1000" dirty="0" err="1" smtClean="0">
                <a:latin typeface="Consolas" pitchFamily="49" charset="0"/>
              </a:rPr>
              <a:t>printPoly</a:t>
            </a:r>
            <a:r>
              <a:rPr lang="en-US" altLang="ko-KR" sz="1000" dirty="0" smtClean="0">
                <a:latin typeface="Consolas" pitchFamily="49" charset="0"/>
              </a:rPr>
              <a:t>(POLY </a:t>
            </a:r>
            <a:r>
              <a:rPr lang="en-US" altLang="ko-KR" sz="1000" dirty="0">
                <a:latin typeface="Consolas" pitchFamily="49" charset="0"/>
              </a:rPr>
              <a:t>p</a:t>
            </a:r>
            <a:r>
              <a:rPr lang="en-US" altLang="ko-KR" sz="1000" dirty="0" smtClean="0">
                <a:latin typeface="Consolas" pitchFamily="49" charset="0"/>
              </a:rPr>
              <a:t>)</a:t>
            </a:r>
          </a:p>
          <a:p>
            <a:pPr algn="l" defTabSz="273050" eaLnBrk="1" hangingPunct="1">
              <a:lnSpc>
                <a:spcPct val="90000"/>
              </a:lnSpc>
            </a:pPr>
            <a:r>
              <a:rPr lang="en-US" altLang="ko-KR" sz="1000" dirty="0" smtClean="0">
                <a:latin typeface="Consolas" pitchFamily="49" charset="0"/>
              </a:rPr>
              <a:t>{</a:t>
            </a:r>
          </a:p>
          <a:p>
            <a:pPr algn="l" defTabSz="273050" eaLnBrk="1" hangingPunct="1">
              <a:lnSpc>
                <a:spcPct val="90000"/>
              </a:lnSpc>
            </a:pPr>
            <a:r>
              <a:rPr lang="en-US" altLang="ko-KR" sz="1000" dirty="0">
                <a:latin typeface="Consolas" pitchFamily="49" charset="0"/>
              </a:rPr>
              <a:t>	</a:t>
            </a:r>
            <a:r>
              <a:rPr lang="en-US" altLang="ko-KR" sz="1000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altLang="ko-KR" sz="1000" dirty="0">
                <a:latin typeface="Consolas" pitchFamily="49" charset="0"/>
              </a:rPr>
              <a:t>  </a:t>
            </a:r>
            <a:r>
              <a:rPr lang="en-US" altLang="ko-KR" sz="1000" dirty="0" err="1">
                <a:latin typeface="Consolas" pitchFamily="49" charset="0"/>
              </a:rPr>
              <a:t>coef</a:t>
            </a:r>
            <a:r>
              <a:rPr lang="en-US" altLang="ko-KR" sz="1000" dirty="0">
                <a:latin typeface="Consolas" pitchFamily="49" charset="0"/>
              </a:rPr>
              <a:t>, </a:t>
            </a:r>
            <a:r>
              <a:rPr lang="en-US" altLang="ko-KR" sz="1000" dirty="0" err="1">
                <a:latin typeface="Consolas" pitchFamily="49" charset="0"/>
              </a:rPr>
              <a:t>exp</a:t>
            </a:r>
            <a:r>
              <a:rPr lang="en-US" altLang="ko-KR" sz="1000" dirty="0">
                <a:latin typeface="Consolas" pitchFamily="49" charset="0"/>
              </a:rPr>
              <a:t>;</a:t>
            </a:r>
          </a:p>
          <a:p>
            <a:pPr algn="l" defTabSz="273050" eaLnBrk="1" hangingPunct="1">
              <a:lnSpc>
                <a:spcPct val="90000"/>
              </a:lnSpc>
            </a:pPr>
            <a:endParaRPr lang="en-US" altLang="ko-KR" sz="1000" dirty="0">
              <a:latin typeface="Consolas" pitchFamily="49" charset="0"/>
            </a:endParaRPr>
          </a:p>
          <a:p>
            <a:pPr algn="l" defTabSz="273050" eaLnBrk="1" hangingPunct="1">
              <a:lnSpc>
                <a:spcPct val="90000"/>
              </a:lnSpc>
            </a:pPr>
            <a:r>
              <a:rPr lang="en-US" altLang="ko-KR" sz="1000" dirty="0">
                <a:latin typeface="Consolas" pitchFamily="49" charset="0"/>
              </a:rPr>
              <a:t>	</a:t>
            </a:r>
            <a:r>
              <a:rPr lang="en-US" altLang="ko-KR" sz="1000" dirty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Consolas" pitchFamily="49" charset="0"/>
              </a:rPr>
              <a:t>모든 항에 대해</a:t>
            </a:r>
          </a:p>
          <a:p>
            <a:pPr algn="l" defTabSz="273050" eaLnBrk="1" hangingPunct="1">
              <a:lnSpc>
                <a:spcPct val="90000"/>
              </a:lnSpc>
            </a:pPr>
            <a:r>
              <a:rPr lang="en-US" altLang="ko-KR" sz="1000" dirty="0">
                <a:latin typeface="Consolas" pitchFamily="49" charset="0"/>
              </a:rPr>
              <a:t>	</a:t>
            </a:r>
            <a:r>
              <a:rPr lang="en-US" altLang="ko-KR" sz="1000" dirty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en-US" altLang="ko-KR" sz="1000" dirty="0">
                <a:latin typeface="Consolas" pitchFamily="49" charset="0"/>
              </a:rPr>
              <a:t> (</a:t>
            </a:r>
            <a:r>
              <a:rPr lang="en-US" altLang="ko-KR" sz="1000" dirty="0" err="1">
                <a:latin typeface="Consolas" pitchFamily="49" charset="0"/>
              </a:rPr>
              <a:t>exp</a:t>
            </a:r>
            <a:r>
              <a:rPr lang="en-US" altLang="ko-KR" sz="1000" dirty="0">
                <a:latin typeface="Consolas" pitchFamily="49" charset="0"/>
              </a:rPr>
              <a:t> = MAX_TERM - 1; </a:t>
            </a:r>
            <a:r>
              <a:rPr lang="en-US" altLang="ko-KR" sz="1000" dirty="0" err="1">
                <a:latin typeface="Consolas" pitchFamily="49" charset="0"/>
              </a:rPr>
              <a:t>exp</a:t>
            </a:r>
            <a:r>
              <a:rPr lang="en-US" altLang="ko-KR" sz="1000" dirty="0">
                <a:latin typeface="Consolas" pitchFamily="49" charset="0"/>
              </a:rPr>
              <a:t> &gt;= 0; </a:t>
            </a:r>
            <a:r>
              <a:rPr lang="en-US" altLang="ko-KR" sz="1000" dirty="0" err="1">
                <a:latin typeface="Consolas" pitchFamily="49" charset="0"/>
              </a:rPr>
              <a:t>exp</a:t>
            </a:r>
            <a:r>
              <a:rPr lang="en-US" altLang="ko-KR" sz="1000" dirty="0">
                <a:latin typeface="Consolas" pitchFamily="49" charset="0"/>
              </a:rPr>
              <a:t>--) { </a:t>
            </a:r>
          </a:p>
          <a:p>
            <a:pPr algn="l" defTabSz="273050" eaLnBrk="1" hangingPunct="1">
              <a:lnSpc>
                <a:spcPct val="90000"/>
              </a:lnSpc>
            </a:pPr>
            <a:r>
              <a:rPr lang="ko-KR" altLang="en-US" sz="1000" dirty="0">
                <a:latin typeface="Consolas" pitchFamily="49" charset="0"/>
              </a:rPr>
              <a:t>		</a:t>
            </a:r>
            <a:r>
              <a:rPr lang="en-US" altLang="ko-KR" sz="1000" dirty="0" err="1">
                <a:latin typeface="Consolas" pitchFamily="49" charset="0"/>
              </a:rPr>
              <a:t>coef</a:t>
            </a:r>
            <a:r>
              <a:rPr lang="en-US" altLang="ko-KR" sz="1000" dirty="0">
                <a:latin typeface="Consolas" pitchFamily="49" charset="0"/>
              </a:rPr>
              <a:t> = p[</a:t>
            </a:r>
            <a:r>
              <a:rPr lang="en-US" altLang="ko-KR" sz="1000" dirty="0" err="1">
                <a:latin typeface="Consolas" pitchFamily="49" charset="0"/>
              </a:rPr>
              <a:t>exp</a:t>
            </a:r>
            <a:r>
              <a:rPr lang="en-US" altLang="ko-KR" sz="1000" dirty="0">
                <a:latin typeface="Consolas" pitchFamily="49" charset="0"/>
              </a:rPr>
              <a:t>];</a:t>
            </a:r>
          </a:p>
          <a:p>
            <a:pPr algn="l" defTabSz="273050" eaLnBrk="1" hangingPunct="1">
              <a:lnSpc>
                <a:spcPct val="90000"/>
              </a:lnSpc>
            </a:pPr>
            <a:r>
              <a:rPr lang="en-US" altLang="ko-KR" sz="1000" dirty="0">
                <a:latin typeface="Consolas" pitchFamily="49" charset="0"/>
              </a:rPr>
              <a:t>		</a:t>
            </a:r>
            <a:r>
              <a:rPr lang="en-US" altLang="ko-KR" sz="1000" dirty="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en-US" altLang="ko-KR" sz="1000" dirty="0">
                <a:latin typeface="Consolas" pitchFamily="49" charset="0"/>
              </a:rPr>
              <a:t> (</a:t>
            </a:r>
            <a:r>
              <a:rPr lang="en-US" altLang="ko-KR" sz="1000" dirty="0" err="1">
                <a:latin typeface="Consolas" pitchFamily="49" charset="0"/>
              </a:rPr>
              <a:t>coef</a:t>
            </a:r>
            <a:r>
              <a:rPr lang="en-US" altLang="ko-KR" sz="1000" dirty="0">
                <a:latin typeface="Consolas" pitchFamily="49" charset="0"/>
              </a:rPr>
              <a:t> &gt; 0)		</a:t>
            </a:r>
            <a:r>
              <a:rPr lang="en-US" altLang="ko-KR" sz="1000" dirty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Consolas" pitchFamily="49" charset="0"/>
              </a:rPr>
              <a:t>계수가 </a:t>
            </a:r>
            <a:r>
              <a:rPr lang="en-US" altLang="ko-KR" sz="1000" dirty="0">
                <a:solidFill>
                  <a:srgbClr val="008000"/>
                </a:solidFill>
                <a:latin typeface="Consolas" pitchFamily="49" charset="0"/>
              </a:rPr>
              <a:t>+</a:t>
            </a:r>
            <a:r>
              <a:rPr lang="ko-KR" altLang="en-US" sz="1000" dirty="0">
                <a:solidFill>
                  <a:srgbClr val="008000"/>
                </a:solidFill>
                <a:latin typeface="Consolas" pitchFamily="49" charset="0"/>
              </a:rPr>
              <a:t>인 경우</a:t>
            </a:r>
            <a:r>
              <a:rPr lang="en-US" altLang="ko-KR" sz="1000" dirty="0">
                <a:solidFill>
                  <a:srgbClr val="008000"/>
                </a:solidFill>
                <a:latin typeface="Consolas" pitchFamily="49" charset="0"/>
              </a:rPr>
              <a:t>, </a:t>
            </a:r>
            <a:r>
              <a:rPr lang="ko-KR" altLang="en-US" sz="1000" dirty="0">
                <a:solidFill>
                  <a:srgbClr val="008000"/>
                </a:solidFill>
                <a:latin typeface="Consolas" pitchFamily="49" charset="0"/>
              </a:rPr>
              <a:t>출력</a:t>
            </a:r>
          </a:p>
          <a:p>
            <a:pPr algn="l" defTabSz="273050" eaLnBrk="1" hangingPunct="1">
              <a:lnSpc>
                <a:spcPct val="90000"/>
              </a:lnSpc>
            </a:pPr>
            <a:r>
              <a:rPr lang="ko-KR" altLang="en-US" sz="1000" dirty="0">
                <a:latin typeface="Consolas" pitchFamily="49" charset="0"/>
              </a:rPr>
              <a:t>			</a:t>
            </a:r>
            <a:r>
              <a:rPr lang="en-US" altLang="ko-KR" sz="1000" dirty="0" err="1">
                <a:latin typeface="Consolas" pitchFamily="49" charset="0"/>
              </a:rPr>
              <a:t>printf</a:t>
            </a:r>
            <a:r>
              <a:rPr lang="en-US" altLang="ko-KR" sz="1000" dirty="0" smtClean="0">
                <a:latin typeface="Consolas" pitchFamily="49" charset="0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Consolas" pitchFamily="49" charset="0"/>
              </a:rPr>
              <a:t>"+%</a:t>
            </a:r>
            <a:r>
              <a:rPr lang="en-US" altLang="ko-KR" sz="1000" dirty="0">
                <a:solidFill>
                  <a:srgbClr val="FF0000"/>
                </a:solidFill>
                <a:latin typeface="Consolas" pitchFamily="49" charset="0"/>
              </a:rPr>
              <a:t>dx^%d </a:t>
            </a:r>
            <a:r>
              <a:rPr lang="en-US" altLang="ko-KR" sz="1000" dirty="0" smtClean="0">
                <a:solidFill>
                  <a:srgbClr val="FF0000"/>
                </a:solidFill>
                <a:latin typeface="Consolas" pitchFamily="49" charset="0"/>
              </a:rPr>
              <a:t>"</a:t>
            </a:r>
            <a:r>
              <a:rPr lang="en-US" altLang="ko-KR" sz="1000" dirty="0" smtClean="0">
                <a:latin typeface="Consolas" pitchFamily="49" charset="0"/>
              </a:rPr>
              <a:t>, </a:t>
            </a:r>
            <a:r>
              <a:rPr lang="en-US" altLang="ko-KR" sz="1000" dirty="0" err="1">
                <a:latin typeface="Consolas" pitchFamily="49" charset="0"/>
              </a:rPr>
              <a:t>coef</a:t>
            </a:r>
            <a:r>
              <a:rPr lang="en-US" altLang="ko-KR" sz="1000" dirty="0">
                <a:latin typeface="Consolas" pitchFamily="49" charset="0"/>
              </a:rPr>
              <a:t>, </a:t>
            </a:r>
            <a:r>
              <a:rPr lang="en-US" altLang="ko-KR" sz="1000" dirty="0" err="1">
                <a:latin typeface="Consolas" pitchFamily="49" charset="0"/>
              </a:rPr>
              <a:t>exp</a:t>
            </a:r>
            <a:r>
              <a:rPr lang="en-US" altLang="ko-KR" sz="1000" dirty="0">
                <a:latin typeface="Consolas" pitchFamily="49" charset="0"/>
              </a:rPr>
              <a:t>);</a:t>
            </a:r>
          </a:p>
          <a:p>
            <a:pPr algn="l" defTabSz="273050" eaLnBrk="1" hangingPunct="1">
              <a:lnSpc>
                <a:spcPct val="90000"/>
              </a:lnSpc>
            </a:pPr>
            <a:r>
              <a:rPr lang="en-US" altLang="ko-KR" sz="1000" dirty="0">
                <a:latin typeface="Consolas" pitchFamily="49" charset="0"/>
              </a:rPr>
              <a:t>		</a:t>
            </a:r>
            <a:r>
              <a:rPr lang="en-US" altLang="ko-KR" sz="1000" dirty="0">
                <a:solidFill>
                  <a:srgbClr val="0000FF"/>
                </a:solidFill>
                <a:latin typeface="Consolas" pitchFamily="49" charset="0"/>
              </a:rPr>
              <a:t>else if </a:t>
            </a:r>
            <a:r>
              <a:rPr lang="en-US" altLang="ko-KR" sz="1000" dirty="0">
                <a:latin typeface="Consolas" pitchFamily="49" charset="0"/>
              </a:rPr>
              <a:t>(</a:t>
            </a:r>
            <a:r>
              <a:rPr lang="en-US" altLang="ko-KR" sz="1000" dirty="0" err="1">
                <a:latin typeface="Consolas" pitchFamily="49" charset="0"/>
              </a:rPr>
              <a:t>coef</a:t>
            </a:r>
            <a:r>
              <a:rPr lang="en-US" altLang="ko-KR" sz="1000" dirty="0">
                <a:latin typeface="Consolas" pitchFamily="49" charset="0"/>
              </a:rPr>
              <a:t> &lt; 0)	</a:t>
            </a:r>
            <a:r>
              <a:rPr lang="en-US" altLang="ko-KR" sz="1000" dirty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Consolas" pitchFamily="49" charset="0"/>
              </a:rPr>
              <a:t>계수가 </a:t>
            </a:r>
            <a:r>
              <a:rPr lang="en-US" altLang="ko-KR" sz="1000" dirty="0">
                <a:solidFill>
                  <a:srgbClr val="008000"/>
                </a:solidFill>
                <a:latin typeface="Consolas" pitchFamily="49" charset="0"/>
              </a:rPr>
              <a:t>-</a:t>
            </a:r>
            <a:r>
              <a:rPr lang="ko-KR" altLang="en-US" sz="1000" dirty="0">
                <a:solidFill>
                  <a:srgbClr val="008000"/>
                </a:solidFill>
                <a:latin typeface="Consolas" pitchFamily="49" charset="0"/>
              </a:rPr>
              <a:t>인 경우</a:t>
            </a:r>
            <a:r>
              <a:rPr lang="en-US" altLang="ko-KR" sz="1000" dirty="0">
                <a:solidFill>
                  <a:srgbClr val="008000"/>
                </a:solidFill>
                <a:latin typeface="Consolas" pitchFamily="49" charset="0"/>
              </a:rPr>
              <a:t>, </a:t>
            </a:r>
            <a:r>
              <a:rPr lang="ko-KR" altLang="en-US" sz="1000" dirty="0">
                <a:solidFill>
                  <a:srgbClr val="008000"/>
                </a:solidFill>
                <a:latin typeface="Consolas" pitchFamily="49" charset="0"/>
              </a:rPr>
              <a:t>출력</a:t>
            </a:r>
          </a:p>
          <a:p>
            <a:pPr algn="l" defTabSz="273050" eaLnBrk="1" hangingPunct="1">
              <a:lnSpc>
                <a:spcPct val="90000"/>
              </a:lnSpc>
            </a:pPr>
            <a:r>
              <a:rPr lang="ko-KR" altLang="en-US" sz="1000" dirty="0">
                <a:latin typeface="Consolas" pitchFamily="49" charset="0"/>
              </a:rPr>
              <a:t>			</a:t>
            </a:r>
            <a:r>
              <a:rPr lang="en-US" altLang="ko-KR" sz="1000" dirty="0" err="1">
                <a:latin typeface="Consolas" pitchFamily="49" charset="0"/>
              </a:rPr>
              <a:t>printf</a:t>
            </a:r>
            <a:r>
              <a:rPr lang="en-US" altLang="ko-KR" sz="1000" dirty="0" smtClean="0">
                <a:latin typeface="Consolas" pitchFamily="49" charset="0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Consolas" pitchFamily="49" charset="0"/>
              </a:rPr>
              <a:t>"%</a:t>
            </a:r>
            <a:r>
              <a:rPr lang="en-US" altLang="ko-KR" sz="1000" dirty="0">
                <a:solidFill>
                  <a:srgbClr val="FF0000"/>
                </a:solidFill>
                <a:latin typeface="Consolas" pitchFamily="49" charset="0"/>
              </a:rPr>
              <a:t>dx^%d </a:t>
            </a:r>
            <a:r>
              <a:rPr lang="en-US" altLang="ko-KR" sz="1000" dirty="0" smtClean="0">
                <a:solidFill>
                  <a:srgbClr val="FF0000"/>
                </a:solidFill>
                <a:latin typeface="Consolas" pitchFamily="49" charset="0"/>
              </a:rPr>
              <a:t>"</a:t>
            </a:r>
            <a:r>
              <a:rPr lang="en-US" altLang="ko-KR" sz="1000" dirty="0" smtClean="0">
                <a:latin typeface="Consolas" pitchFamily="49" charset="0"/>
              </a:rPr>
              <a:t>, </a:t>
            </a:r>
            <a:r>
              <a:rPr lang="en-US" altLang="ko-KR" sz="1000" dirty="0" err="1">
                <a:latin typeface="Consolas" pitchFamily="49" charset="0"/>
              </a:rPr>
              <a:t>coef</a:t>
            </a:r>
            <a:r>
              <a:rPr lang="en-US" altLang="ko-KR" sz="1000" dirty="0">
                <a:latin typeface="Consolas" pitchFamily="49" charset="0"/>
              </a:rPr>
              <a:t>, </a:t>
            </a:r>
            <a:r>
              <a:rPr lang="en-US" altLang="ko-KR" sz="1000" dirty="0" err="1">
                <a:latin typeface="Consolas" pitchFamily="49" charset="0"/>
              </a:rPr>
              <a:t>exp</a:t>
            </a:r>
            <a:r>
              <a:rPr lang="en-US" altLang="ko-KR" sz="1000" dirty="0">
                <a:latin typeface="Consolas" pitchFamily="49" charset="0"/>
              </a:rPr>
              <a:t>); </a:t>
            </a:r>
          </a:p>
          <a:p>
            <a:pPr algn="l" defTabSz="273050" eaLnBrk="1" hangingPunct="1">
              <a:lnSpc>
                <a:spcPct val="90000"/>
              </a:lnSpc>
            </a:pPr>
            <a:r>
              <a:rPr lang="en-US" altLang="ko-KR" sz="1000" dirty="0">
                <a:latin typeface="Consolas" pitchFamily="49" charset="0"/>
              </a:rPr>
              <a:t>	}</a:t>
            </a:r>
          </a:p>
          <a:p>
            <a:pPr algn="l" defTabSz="273050" eaLnBrk="1" hangingPunct="1">
              <a:lnSpc>
                <a:spcPct val="90000"/>
              </a:lnSpc>
            </a:pPr>
            <a:r>
              <a:rPr lang="en-US" altLang="ko-KR" sz="1000" dirty="0">
                <a:latin typeface="Consolas" pitchFamily="49" charset="0"/>
              </a:rPr>
              <a:t>	</a:t>
            </a:r>
            <a:r>
              <a:rPr lang="en-US" altLang="ko-KR" sz="1000" dirty="0" err="1">
                <a:latin typeface="Consolas" pitchFamily="49" charset="0"/>
              </a:rPr>
              <a:t>printf</a:t>
            </a:r>
            <a:r>
              <a:rPr lang="en-US" altLang="ko-KR" sz="1000" dirty="0" smtClean="0">
                <a:latin typeface="Consolas" pitchFamily="49" charset="0"/>
              </a:rPr>
              <a:t>("\n");</a:t>
            </a:r>
            <a:endParaRPr lang="en-US" altLang="ko-KR" sz="1000" dirty="0">
              <a:latin typeface="Consolas" pitchFamily="49" charset="0"/>
            </a:endParaRPr>
          </a:p>
          <a:p>
            <a:pPr algn="l" defTabSz="273050" eaLnBrk="1" hangingPunct="1">
              <a:lnSpc>
                <a:spcPct val="90000"/>
              </a:lnSpc>
            </a:pPr>
            <a:r>
              <a:rPr lang="en-US" altLang="ko-KR" sz="1000" dirty="0" smtClean="0">
                <a:latin typeface="Consolas" pitchFamily="49" charset="0"/>
              </a:rPr>
              <a:t>}</a:t>
            </a:r>
            <a:endParaRPr lang="en-US" altLang="ko-KR" sz="1000" dirty="0">
              <a:latin typeface="Consolas" pitchFamily="49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716463" y="1484784"/>
            <a:ext cx="4103687" cy="460915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5717" rIns="91432" bIns="45717" anchor="ctr" anchorCtr="0"/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defTabSz="273050" eaLnBrk="1" hangingPunct="1">
              <a:lnSpc>
                <a:spcPct val="110000"/>
              </a:lnSpc>
            </a:pPr>
            <a:endParaRPr lang="en-US" altLang="ko-KR" dirty="0">
              <a:latin typeface="Consolas" pitchFamily="49" charset="0"/>
            </a:endParaRPr>
          </a:p>
          <a:p>
            <a:pPr algn="l" defTabSz="273050" eaLnBrk="1" hangingPunct="1">
              <a:lnSpc>
                <a:spcPct val="110000"/>
              </a:lnSpc>
            </a:pPr>
            <a:r>
              <a:rPr lang="en-US" altLang="ko-KR" dirty="0" err="1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altLang="ko-KR" dirty="0">
                <a:latin typeface="Consolas" pitchFamily="49" charset="0"/>
              </a:rPr>
              <a:t> main</a:t>
            </a:r>
            <a:r>
              <a:rPr lang="en-US" altLang="ko-KR" dirty="0" smtClean="0">
                <a:latin typeface="Consolas" pitchFamily="49" charset="0"/>
              </a:rPr>
              <a:t>()</a:t>
            </a:r>
            <a:endParaRPr lang="en-US" altLang="ko-KR" dirty="0">
              <a:latin typeface="Consolas" pitchFamily="49" charset="0"/>
            </a:endParaRPr>
          </a:p>
          <a:p>
            <a:pPr algn="l" defTabSz="273050" eaLnBrk="1" hangingPunct="1">
              <a:lnSpc>
                <a:spcPct val="110000"/>
              </a:lnSpc>
            </a:pPr>
            <a:r>
              <a:rPr lang="en-US" altLang="ko-KR" dirty="0">
                <a:latin typeface="Consolas" pitchFamily="49" charset="0"/>
              </a:rPr>
              <a:t>{</a:t>
            </a:r>
          </a:p>
          <a:p>
            <a:pPr algn="l" defTabSz="273050" eaLnBrk="1" hangingPunct="1">
              <a:lnSpc>
                <a:spcPct val="110000"/>
              </a:lnSpc>
            </a:pPr>
            <a:r>
              <a:rPr lang="en-US" altLang="ko-KR" dirty="0">
                <a:latin typeface="Consolas" pitchFamily="49" charset="0"/>
              </a:rPr>
              <a:t>	POLY	</a:t>
            </a:r>
            <a:r>
              <a:rPr lang="en-US" altLang="ko-KR" dirty="0" err="1" smtClean="0">
                <a:latin typeface="Consolas" pitchFamily="49" charset="0"/>
              </a:rPr>
              <a:t>polyA</a:t>
            </a:r>
            <a:r>
              <a:rPr lang="en-US" altLang="ko-KR" dirty="0" smtClean="0">
                <a:latin typeface="Consolas" pitchFamily="49" charset="0"/>
              </a:rPr>
              <a:t>;</a:t>
            </a:r>
            <a:endParaRPr lang="en-US" altLang="ko-KR" dirty="0">
              <a:latin typeface="Consolas" pitchFamily="49" charset="0"/>
            </a:endParaRPr>
          </a:p>
          <a:p>
            <a:pPr algn="l" defTabSz="273050" eaLnBrk="1" hangingPunct="1">
              <a:lnSpc>
                <a:spcPct val="110000"/>
              </a:lnSpc>
            </a:pPr>
            <a:endParaRPr lang="en-US" altLang="ko-KR" dirty="0">
              <a:latin typeface="Consolas" pitchFamily="49" charset="0"/>
            </a:endParaRPr>
          </a:p>
          <a:p>
            <a:pPr algn="l" defTabSz="273050" eaLnBrk="1" hangingPunct="1">
              <a:lnSpc>
                <a:spcPct val="110000"/>
              </a:lnSpc>
            </a:pPr>
            <a:r>
              <a:rPr lang="en-US" altLang="ko-KR" dirty="0">
                <a:latin typeface="Consolas" pitchFamily="49" charset="0"/>
              </a:rPr>
              <a:t>	</a:t>
            </a:r>
            <a:r>
              <a:rPr lang="en-US" altLang="ko-KR" dirty="0" err="1">
                <a:latin typeface="Consolas" pitchFamily="49" charset="0"/>
              </a:rPr>
              <a:t>printf</a:t>
            </a:r>
            <a:r>
              <a:rPr lang="en-US" altLang="ko-KR" dirty="0" smtClean="0">
                <a:latin typeface="Consolas" pitchFamily="49" charset="0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</a:rPr>
              <a:t>"Enter 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</a:rPr>
              <a:t># of terms of A(x) :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</a:rPr>
              <a:t>"</a:t>
            </a:r>
            <a:r>
              <a:rPr lang="en-US" altLang="ko-KR" dirty="0" smtClean="0">
                <a:latin typeface="Consolas" pitchFamily="49" charset="0"/>
              </a:rPr>
              <a:t>);</a:t>
            </a:r>
            <a:endParaRPr lang="en-US" altLang="ko-KR" dirty="0">
              <a:latin typeface="Consolas" pitchFamily="49" charset="0"/>
            </a:endParaRPr>
          </a:p>
          <a:p>
            <a:pPr algn="l" defTabSz="273050" eaLnBrk="1" hangingPunct="1">
              <a:lnSpc>
                <a:spcPct val="110000"/>
              </a:lnSpc>
            </a:pPr>
            <a:r>
              <a:rPr lang="en-US" altLang="ko-KR" dirty="0">
                <a:latin typeface="Consolas" pitchFamily="49" charset="0"/>
              </a:rPr>
              <a:t>	</a:t>
            </a:r>
            <a:r>
              <a:rPr lang="en-US" altLang="ko-KR" dirty="0" err="1" smtClean="0">
                <a:latin typeface="Consolas" pitchFamily="49" charset="0"/>
              </a:rPr>
              <a:t>inputPoly</a:t>
            </a:r>
            <a:r>
              <a:rPr lang="en-US" altLang="ko-KR" dirty="0" smtClean="0">
                <a:latin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</a:rPr>
              <a:t>polyA</a:t>
            </a:r>
            <a:r>
              <a:rPr lang="en-US" altLang="ko-KR" dirty="0" smtClean="0">
                <a:latin typeface="Consolas" pitchFamily="49" charset="0"/>
              </a:rPr>
              <a:t>);</a:t>
            </a:r>
          </a:p>
          <a:p>
            <a:pPr algn="l" defTabSz="273050" eaLnBrk="1" hangingPunct="1">
              <a:lnSpc>
                <a:spcPct val="110000"/>
              </a:lnSpc>
            </a:pPr>
            <a:endParaRPr lang="en-US" altLang="ko-KR" dirty="0">
              <a:latin typeface="Consolas" pitchFamily="49" charset="0"/>
            </a:endParaRPr>
          </a:p>
          <a:p>
            <a:pPr algn="l" defTabSz="273050" eaLnBrk="1" hangingPunct="1">
              <a:lnSpc>
                <a:spcPct val="110000"/>
              </a:lnSpc>
            </a:pPr>
            <a:r>
              <a:rPr lang="en-US" altLang="ko-KR" dirty="0">
                <a:latin typeface="Consolas" pitchFamily="49" charset="0"/>
              </a:rPr>
              <a:t>	</a:t>
            </a:r>
            <a:r>
              <a:rPr lang="en-US" altLang="ko-KR" dirty="0" err="1">
                <a:latin typeface="Consolas" pitchFamily="49" charset="0"/>
              </a:rPr>
              <a:t>printf</a:t>
            </a:r>
            <a:r>
              <a:rPr lang="en-US" altLang="ko-KR" dirty="0" smtClean="0">
                <a:latin typeface="Consolas" pitchFamily="49" charset="0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</a:rPr>
              <a:t>"A(x</a:t>
            </a:r>
            <a:r>
              <a:rPr lang="en-US" altLang="ko-KR" dirty="0">
                <a:solidFill>
                  <a:srgbClr val="FF0000"/>
                </a:solidFill>
                <a:latin typeface="Consolas" pitchFamily="49" charset="0"/>
              </a:rPr>
              <a:t>) =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</a:rPr>
              <a:t>"</a:t>
            </a:r>
            <a:r>
              <a:rPr lang="en-US" altLang="ko-KR" dirty="0" smtClean="0">
                <a:latin typeface="Consolas" pitchFamily="49" charset="0"/>
              </a:rPr>
              <a:t>);</a:t>
            </a:r>
            <a:endParaRPr lang="en-US" altLang="ko-KR" dirty="0">
              <a:latin typeface="Consolas" pitchFamily="49" charset="0"/>
            </a:endParaRPr>
          </a:p>
          <a:p>
            <a:pPr algn="l" defTabSz="273050" eaLnBrk="1" hangingPunct="1">
              <a:lnSpc>
                <a:spcPct val="110000"/>
              </a:lnSpc>
            </a:pPr>
            <a:r>
              <a:rPr lang="en-US" altLang="ko-KR" dirty="0">
                <a:latin typeface="Consolas" pitchFamily="49" charset="0"/>
              </a:rPr>
              <a:t>	</a:t>
            </a:r>
            <a:r>
              <a:rPr lang="en-US" altLang="ko-KR" dirty="0" err="1" smtClean="0">
                <a:latin typeface="Consolas" pitchFamily="49" charset="0"/>
              </a:rPr>
              <a:t>printPoly</a:t>
            </a:r>
            <a:r>
              <a:rPr lang="en-US" altLang="ko-KR" dirty="0" smtClean="0">
                <a:latin typeface="Consolas" pitchFamily="49" charset="0"/>
              </a:rPr>
              <a:t>(</a:t>
            </a:r>
            <a:r>
              <a:rPr lang="en-US" altLang="ko-KR" dirty="0" err="1" smtClean="0">
                <a:latin typeface="Consolas" pitchFamily="49" charset="0"/>
              </a:rPr>
              <a:t>polyA</a:t>
            </a:r>
            <a:r>
              <a:rPr lang="en-US" altLang="ko-KR" dirty="0">
                <a:latin typeface="Consolas" pitchFamily="49" charset="0"/>
              </a:rPr>
              <a:t>);</a:t>
            </a:r>
          </a:p>
          <a:p>
            <a:pPr algn="l" defTabSz="273050" eaLnBrk="1" hangingPunct="1">
              <a:lnSpc>
                <a:spcPct val="110000"/>
              </a:lnSpc>
            </a:pPr>
            <a:endParaRPr lang="en-US" altLang="ko-KR" dirty="0">
              <a:latin typeface="Consolas" pitchFamily="49" charset="0"/>
            </a:endParaRPr>
          </a:p>
          <a:p>
            <a:pPr algn="l" defTabSz="273050" eaLnBrk="1" hangingPunct="1">
              <a:lnSpc>
                <a:spcPct val="110000"/>
              </a:lnSpc>
            </a:pPr>
            <a:r>
              <a:rPr lang="en-US" altLang="ko-KR" dirty="0">
                <a:latin typeface="Consolas" pitchFamily="49" charset="0"/>
              </a:rPr>
              <a:t>	</a:t>
            </a:r>
            <a:r>
              <a:rPr lang="en-US" altLang="ko-KR" dirty="0">
                <a:solidFill>
                  <a:srgbClr val="0000FF"/>
                </a:solidFill>
                <a:latin typeface="Consolas" pitchFamily="49" charset="0"/>
              </a:rPr>
              <a:t>return</a:t>
            </a:r>
            <a:r>
              <a:rPr lang="en-US" altLang="ko-KR" dirty="0">
                <a:latin typeface="Consolas" pitchFamily="49" charset="0"/>
              </a:rPr>
              <a:t> 0;</a:t>
            </a:r>
          </a:p>
          <a:p>
            <a:pPr algn="l" defTabSz="273050" eaLnBrk="1" hangingPunct="1">
              <a:lnSpc>
                <a:spcPct val="110000"/>
              </a:lnSpc>
            </a:pPr>
            <a:r>
              <a:rPr lang="en-US" altLang="ko-KR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628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2. </a:t>
            </a:r>
            <a:r>
              <a:rPr lang="ko-KR" altLang="en-US" dirty="0"/>
              <a:t>다항식 덧셈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endParaRPr lang="ko-KR" altLang="en-US" dirty="0" smtClean="0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[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2] </a:t>
            </a:r>
            <a:r>
              <a:rPr lang="ko-KR" altLang="en-US" dirty="0" smtClean="0"/>
              <a:t>연결 리스트로 다항식 </a:t>
            </a:r>
            <a:r>
              <a:rPr lang="ko-KR" altLang="en-US" dirty="0" smtClean="0"/>
              <a:t>표현</a:t>
            </a:r>
          </a:p>
          <a:p>
            <a:pPr lvl="1" eaLnBrk="1" hangingPunct="1"/>
            <a:r>
              <a:rPr lang="ko-KR" altLang="en-US" dirty="0" smtClean="0"/>
              <a:t>높은 차수에서 낮은 차수 순서로 연결 리스트 구성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노드의</a:t>
            </a:r>
            <a:r>
              <a:rPr lang="ko-KR" altLang="en-US" dirty="0" smtClean="0"/>
              <a:t> 데이터 부에 </a:t>
            </a:r>
            <a:r>
              <a:rPr lang="ko-KR" altLang="en-US" dirty="0"/>
              <a:t>계수</a:t>
            </a:r>
            <a:r>
              <a:rPr lang="en-US" altLang="ko-KR" dirty="0"/>
              <a:t>(coefficient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지수</a:t>
            </a:r>
            <a:r>
              <a:rPr lang="en-US" altLang="ko-KR" dirty="0" smtClean="0"/>
              <a:t>(exponent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저장</a:t>
            </a:r>
            <a:endParaRPr lang="ko-KR" altLang="en-US" dirty="0" smtClean="0"/>
          </a:p>
        </p:txBody>
      </p:sp>
      <p:graphicFrame>
        <p:nvGraphicFramePr>
          <p:cNvPr id="10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476183"/>
              </p:ext>
            </p:extLst>
          </p:nvPr>
        </p:nvGraphicFramePr>
        <p:xfrm>
          <a:off x="2339975" y="3645023"/>
          <a:ext cx="446246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2222280" imgH="457200" progId="Equation.3">
                  <p:embed/>
                </p:oleObj>
              </mc:Choice>
              <mc:Fallback>
                <p:oleObj name="Equation" r:id="rId3" imgW="2222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645023"/>
                        <a:ext cx="4462463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8" name="Rectangle 23"/>
          <p:cNvSpPr>
            <a:spLocks noChangeArrowheads="1"/>
          </p:cNvSpPr>
          <p:nvPr/>
        </p:nvSpPr>
        <p:spPr bwMode="auto">
          <a:xfrm>
            <a:off x="2627784" y="5157192"/>
            <a:ext cx="647156" cy="288032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5717" rIns="91432" bIns="45717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3, 15</a:t>
            </a:r>
            <a:endParaRPr lang="en-US" altLang="ko-KR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70" name="AutoShape 31"/>
          <p:cNvSpPr>
            <a:spLocks noChangeArrowheads="1"/>
          </p:cNvSpPr>
          <p:nvPr/>
        </p:nvSpPr>
        <p:spPr bwMode="auto">
          <a:xfrm>
            <a:off x="3203848" y="4167297"/>
            <a:ext cx="792361" cy="43185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717" rIns="91432" bIns="45717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cxnSp>
        <p:nvCxnSpPr>
          <p:cNvPr id="1071" name="AutoShape 35"/>
          <p:cNvCxnSpPr>
            <a:cxnSpLocks noChangeShapeType="1"/>
            <a:stCxn id="1070" idx="2"/>
            <a:endCxn id="1068" idx="0"/>
          </p:cNvCxnSpPr>
          <p:nvPr/>
        </p:nvCxnSpPr>
        <p:spPr bwMode="auto">
          <a:xfrm rot="5400000">
            <a:off x="2996674" y="4553836"/>
            <a:ext cx="558045" cy="648667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4" name="Rectangle 14"/>
          <p:cNvSpPr>
            <a:spLocks noChangeArrowheads="1"/>
          </p:cNvSpPr>
          <p:nvPr/>
        </p:nvSpPr>
        <p:spPr bwMode="auto">
          <a:xfrm>
            <a:off x="3923928" y="5156324"/>
            <a:ext cx="647156" cy="288032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lIns="90000" tIns="45717" rIns="91432" bIns="45717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b="1" dirty="0">
                <a:solidFill>
                  <a:srgbClr val="008000"/>
                </a:solidFill>
                <a:latin typeface="+mn-ea"/>
                <a:ea typeface="+mn-ea"/>
              </a:rPr>
              <a:t>-</a:t>
            </a:r>
            <a:r>
              <a:rPr lang="en-US" altLang="ko-KR" b="1" dirty="0" smtClean="0">
                <a:solidFill>
                  <a:srgbClr val="008000"/>
                </a:solidFill>
                <a:latin typeface="+mn-ea"/>
                <a:ea typeface="+mn-ea"/>
              </a:rPr>
              <a:t>2, 3</a:t>
            </a:r>
            <a:endParaRPr lang="en-US" altLang="ko-KR" b="1" dirty="0">
              <a:solidFill>
                <a:srgbClr val="008000"/>
              </a:solidFill>
              <a:latin typeface="+mn-ea"/>
              <a:ea typeface="+mn-ea"/>
            </a:endParaRPr>
          </a:p>
        </p:txBody>
      </p:sp>
      <p:sp>
        <p:nvSpPr>
          <p:cNvPr id="1066" name="AutoShape 32"/>
          <p:cNvSpPr>
            <a:spLocks noChangeArrowheads="1"/>
          </p:cNvSpPr>
          <p:nvPr/>
        </p:nvSpPr>
        <p:spPr bwMode="auto">
          <a:xfrm>
            <a:off x="3995738" y="4167495"/>
            <a:ext cx="936302" cy="43185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008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717" rIns="91432" bIns="45717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cxnSp>
        <p:nvCxnSpPr>
          <p:cNvPr id="1067" name="AutoShape 36"/>
          <p:cNvCxnSpPr>
            <a:cxnSpLocks noChangeShapeType="1"/>
            <a:stCxn id="1066" idx="2"/>
            <a:endCxn id="1064" idx="0"/>
          </p:cNvCxnSpPr>
          <p:nvPr/>
        </p:nvCxnSpPr>
        <p:spPr bwMode="auto">
          <a:xfrm rot="5400000">
            <a:off x="4077209" y="4769643"/>
            <a:ext cx="556979" cy="216383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0" name="Rectangle 13"/>
          <p:cNvSpPr>
            <a:spLocks noChangeArrowheads="1"/>
          </p:cNvSpPr>
          <p:nvPr/>
        </p:nvSpPr>
        <p:spPr bwMode="auto">
          <a:xfrm>
            <a:off x="5220988" y="5157191"/>
            <a:ext cx="647156" cy="288032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5717" rIns="91432" bIns="45717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b="1" dirty="0" smtClean="0">
                <a:solidFill>
                  <a:srgbClr val="0000FF"/>
                </a:solidFill>
                <a:latin typeface="+mn-ea"/>
                <a:ea typeface="+mn-ea"/>
              </a:rPr>
              <a:t>5, 2</a:t>
            </a:r>
            <a:endParaRPr lang="en-US" altLang="ko-KR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062" name="AutoShape 33"/>
          <p:cNvSpPr>
            <a:spLocks noChangeArrowheads="1"/>
          </p:cNvSpPr>
          <p:nvPr/>
        </p:nvSpPr>
        <p:spPr bwMode="auto">
          <a:xfrm>
            <a:off x="4932362" y="4167495"/>
            <a:ext cx="935781" cy="43185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717" rIns="91432" bIns="45717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cxnSp>
        <p:nvCxnSpPr>
          <p:cNvPr id="1063" name="AutoShape 37"/>
          <p:cNvCxnSpPr>
            <a:cxnSpLocks noChangeShapeType="1"/>
            <a:stCxn id="1062" idx="2"/>
            <a:endCxn id="1060" idx="0"/>
          </p:cNvCxnSpPr>
          <p:nvPr/>
        </p:nvCxnSpPr>
        <p:spPr bwMode="auto">
          <a:xfrm rot="16200000" flipH="1">
            <a:off x="5193486" y="4806111"/>
            <a:ext cx="557846" cy="144313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6" name="Rectangle 11"/>
          <p:cNvSpPr>
            <a:spLocks noChangeArrowheads="1"/>
          </p:cNvSpPr>
          <p:nvPr/>
        </p:nvSpPr>
        <p:spPr bwMode="auto">
          <a:xfrm>
            <a:off x="6517132" y="5157192"/>
            <a:ext cx="647156" cy="288032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C00CC"/>
            </a:solidFill>
            <a:miter lim="800000"/>
            <a:headEnd/>
            <a:tailEnd/>
          </a:ln>
        </p:spPr>
        <p:txBody>
          <a:bodyPr wrap="none" lIns="90000" tIns="45717" rIns="91432" bIns="45717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b="1" dirty="0">
                <a:solidFill>
                  <a:srgbClr val="CC00CC"/>
                </a:solidFill>
                <a:latin typeface="+mn-ea"/>
                <a:ea typeface="+mn-ea"/>
              </a:rPr>
              <a:t>-</a:t>
            </a:r>
            <a:r>
              <a:rPr lang="en-US" altLang="ko-KR" b="1" dirty="0" smtClean="0">
                <a:solidFill>
                  <a:srgbClr val="CC00CC"/>
                </a:solidFill>
                <a:latin typeface="+mn-ea"/>
                <a:ea typeface="+mn-ea"/>
              </a:rPr>
              <a:t>1, 0</a:t>
            </a:r>
            <a:endParaRPr lang="en-US" altLang="ko-KR" b="1" dirty="0">
              <a:solidFill>
                <a:srgbClr val="CC00CC"/>
              </a:solidFill>
              <a:latin typeface="+mn-ea"/>
              <a:ea typeface="+mn-ea"/>
            </a:endParaRPr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auto">
          <a:xfrm>
            <a:off x="5868144" y="4167495"/>
            <a:ext cx="936103" cy="43185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C00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717" rIns="91432" bIns="45717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cxnSp>
        <p:nvCxnSpPr>
          <p:cNvPr id="1059" name="AutoShape 38"/>
          <p:cNvCxnSpPr>
            <a:cxnSpLocks noChangeShapeType="1"/>
            <a:stCxn id="1058" idx="2"/>
            <a:endCxn id="1056" idx="0"/>
          </p:cNvCxnSpPr>
          <p:nvPr/>
        </p:nvCxnSpPr>
        <p:spPr bwMode="auto">
          <a:xfrm rot="16200000" flipH="1">
            <a:off x="6309530" y="4626011"/>
            <a:ext cx="557847" cy="504514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CC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5796135" y="1412776"/>
            <a:ext cx="2880321" cy="1584176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80000" tIns="45717" rIns="91432" bIns="45717" anchor="ctr" anchorCtr="0"/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defTabSz="360363" eaLnBrk="1" hangingPunct="1">
              <a:spcBef>
                <a:spcPts val="200"/>
              </a:spcBef>
              <a:spcAft>
                <a:spcPts val="200"/>
              </a:spcAft>
            </a:pPr>
            <a:r>
              <a:rPr lang="en-US" altLang="ko-KR" sz="1600" dirty="0" err="1" smtClean="0">
                <a:latin typeface="Consolas" pitchFamily="49" charset="0"/>
              </a:rPr>
              <a:t>typedef</a:t>
            </a:r>
            <a:r>
              <a:rPr lang="en-US" altLang="ko-KR" sz="1600" dirty="0" smtClean="0">
                <a:latin typeface="Consolas" pitchFamily="49" charset="0"/>
              </a:rPr>
              <a:t> </a:t>
            </a:r>
            <a:r>
              <a:rPr lang="en-US" altLang="ko-KR" sz="1600" dirty="0" err="1">
                <a:latin typeface="Consolas" pitchFamily="49" charset="0"/>
              </a:rPr>
              <a:t>struct</a:t>
            </a:r>
            <a:r>
              <a:rPr lang="en-US" altLang="ko-KR" sz="1600" dirty="0">
                <a:latin typeface="Consolas" pitchFamily="49" charset="0"/>
              </a:rPr>
              <a:t> node {</a:t>
            </a:r>
          </a:p>
          <a:p>
            <a:pPr algn="l" defTabSz="360363" eaLnBrk="1" hangingPunct="1">
              <a:spcBef>
                <a:spcPts val="200"/>
              </a:spcBef>
              <a:spcAft>
                <a:spcPts val="200"/>
              </a:spcAft>
            </a:pPr>
            <a:r>
              <a:rPr lang="en-US" altLang="ko-KR" sz="1600" dirty="0">
                <a:latin typeface="Consolas" pitchFamily="49" charset="0"/>
              </a:rPr>
              <a:t>    </a:t>
            </a:r>
            <a:r>
              <a:rPr lang="en-US" altLang="ko-KR" sz="1600" dirty="0" err="1">
                <a:latin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</a:rPr>
              <a:t>          </a:t>
            </a:r>
            <a:r>
              <a:rPr lang="en-US" altLang="ko-KR" sz="1600" dirty="0" err="1">
                <a:latin typeface="Consolas" pitchFamily="49" charset="0"/>
              </a:rPr>
              <a:t>coef</a:t>
            </a:r>
            <a:r>
              <a:rPr lang="en-US" altLang="ko-KR" sz="1600" dirty="0">
                <a:latin typeface="Consolas" pitchFamily="49" charset="0"/>
              </a:rPr>
              <a:t>;</a:t>
            </a:r>
          </a:p>
          <a:p>
            <a:pPr algn="l" defTabSz="360363" eaLnBrk="1" hangingPunct="1">
              <a:spcBef>
                <a:spcPts val="200"/>
              </a:spcBef>
              <a:spcAft>
                <a:spcPts val="200"/>
              </a:spcAft>
            </a:pPr>
            <a:r>
              <a:rPr lang="en-US" altLang="ko-KR" sz="1600" dirty="0">
                <a:latin typeface="Consolas" pitchFamily="49" charset="0"/>
              </a:rPr>
              <a:t>    </a:t>
            </a:r>
            <a:r>
              <a:rPr lang="en-US" altLang="ko-KR" sz="1600" dirty="0" err="1">
                <a:latin typeface="Consolas" pitchFamily="49" charset="0"/>
              </a:rPr>
              <a:t>int</a:t>
            </a:r>
            <a:r>
              <a:rPr lang="en-US" altLang="ko-KR" sz="1600" dirty="0">
                <a:latin typeface="Consolas" pitchFamily="49" charset="0"/>
              </a:rPr>
              <a:t>          </a:t>
            </a:r>
            <a:r>
              <a:rPr lang="en-US" altLang="ko-KR" sz="1600" dirty="0" err="1">
                <a:latin typeface="Consolas" pitchFamily="49" charset="0"/>
              </a:rPr>
              <a:t>exp</a:t>
            </a:r>
            <a:r>
              <a:rPr lang="en-US" altLang="ko-KR" sz="1600" dirty="0">
                <a:latin typeface="Consolas" pitchFamily="49" charset="0"/>
              </a:rPr>
              <a:t>;</a:t>
            </a:r>
          </a:p>
          <a:p>
            <a:pPr algn="l" defTabSz="360363" eaLnBrk="1" hangingPunct="1">
              <a:spcBef>
                <a:spcPts val="200"/>
              </a:spcBef>
              <a:spcAft>
                <a:spcPts val="200"/>
              </a:spcAft>
            </a:pPr>
            <a:r>
              <a:rPr lang="en-US" altLang="ko-KR" sz="1600" dirty="0">
                <a:latin typeface="Consolas" pitchFamily="49" charset="0"/>
              </a:rPr>
              <a:t>    </a:t>
            </a:r>
            <a:r>
              <a:rPr lang="en-US" altLang="ko-KR" sz="1600" dirty="0" err="1">
                <a:latin typeface="Consolas" pitchFamily="49" charset="0"/>
              </a:rPr>
              <a:t>struct</a:t>
            </a:r>
            <a:r>
              <a:rPr lang="en-US" altLang="ko-KR" sz="1600" dirty="0">
                <a:latin typeface="Consolas" pitchFamily="49" charset="0"/>
              </a:rPr>
              <a:t> node* link;</a:t>
            </a:r>
          </a:p>
          <a:p>
            <a:pPr algn="l" defTabSz="360363" eaLnBrk="1" hangingPunct="1">
              <a:spcBef>
                <a:spcPts val="200"/>
              </a:spcBef>
              <a:spcAft>
                <a:spcPts val="200"/>
              </a:spcAft>
            </a:pPr>
            <a:r>
              <a:rPr lang="en-US" altLang="ko-KR" sz="1600" dirty="0">
                <a:latin typeface="Consolas" pitchFamily="49" charset="0"/>
              </a:rPr>
              <a:t>} NODE;</a:t>
            </a:r>
            <a:endParaRPr lang="en-US" altLang="ko-KR" sz="1600" dirty="0">
              <a:latin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74940" y="5157191"/>
            <a:ext cx="288032" cy="28777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5717" rIns="91432" bIns="45717" anchor="ctr"/>
          <a:lstStyle/>
          <a:p>
            <a:endParaRPr lang="ko-KR" altLang="en-US" sz="16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572000" y="5157191"/>
            <a:ext cx="288032" cy="28777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lIns="90000" tIns="45717" rIns="91432" bIns="45717" anchor="ctr"/>
          <a:lstStyle/>
          <a:p>
            <a:endParaRPr lang="ko-KR" altLang="en-US" sz="1600" b="1">
              <a:solidFill>
                <a:srgbClr val="008000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868144" y="5157191"/>
            <a:ext cx="288032" cy="28777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5717" rIns="91432" bIns="45717" anchor="ctr"/>
          <a:lstStyle/>
          <a:p>
            <a:endParaRPr lang="ko-KR" altLang="en-US" sz="1600" b="1">
              <a:solidFill>
                <a:srgbClr val="0000FF"/>
              </a:solidFill>
              <a:latin typeface="+mn-ea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3419872" y="5301207"/>
            <a:ext cx="50405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4716016" y="5301207"/>
            <a:ext cx="50405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6012160" y="5301207"/>
            <a:ext cx="50405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7164288" y="5157191"/>
            <a:ext cx="288032" cy="287774"/>
            <a:chOff x="7164288" y="4581128"/>
            <a:chExt cx="288032" cy="287774"/>
          </a:xfrm>
        </p:grpSpPr>
        <p:sp>
          <p:nvSpPr>
            <p:cNvPr id="69" name="직사각형 68"/>
            <p:cNvSpPr/>
            <p:nvPr/>
          </p:nvSpPr>
          <p:spPr>
            <a:xfrm>
              <a:off x="7164288" y="4581128"/>
              <a:ext cx="288032" cy="287774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rgbClr val="CC00CC"/>
              </a:solidFill>
              <a:miter lim="800000"/>
              <a:headEnd/>
              <a:tailEnd/>
            </a:ln>
          </p:spPr>
          <p:txBody>
            <a:bodyPr wrap="none" lIns="90000" tIns="45717" rIns="91432" bIns="45717" anchor="ctr"/>
            <a:lstStyle/>
            <a:p>
              <a:endParaRPr lang="ko-KR" altLang="en-US" sz="1600" b="1">
                <a:solidFill>
                  <a:srgbClr val="CC00CC"/>
                </a:solidFill>
                <a:latin typeface="+mn-ea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7272300" y="4689011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680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2. </a:t>
            </a:r>
            <a:r>
              <a:rPr lang="ko-KR" altLang="en-US" dirty="0"/>
              <a:t>다항식 덧셈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endParaRPr lang="ko-KR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두 개의 다항식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B</a:t>
            </a:r>
            <a:r>
              <a:rPr lang="ko-KR" altLang="en-US" dirty="0" smtClean="0"/>
              <a:t>를 입력 받아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다항식의 더하기와 곱하기 연산 결과를 출력한다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문제 예</a:t>
            </a:r>
            <a:endParaRPr lang="en-US" altLang="ko-KR" dirty="0"/>
          </a:p>
          <a:p>
            <a:pPr eaLnBrk="1" hangingPunct="1"/>
            <a:endParaRPr lang="en-US" altLang="ko-KR" dirty="0" smtClean="0"/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559206"/>
              </p:ext>
            </p:extLst>
          </p:nvPr>
        </p:nvGraphicFramePr>
        <p:xfrm>
          <a:off x="683568" y="2780928"/>
          <a:ext cx="7763073" cy="2344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수식" r:id="rId3" imgW="4635360" imgH="1396800" progId="Equation.3">
                  <p:embed/>
                </p:oleObj>
              </mc:Choice>
              <mc:Fallback>
                <p:oleObj name="수식" r:id="rId3" imgW="463536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780928"/>
                        <a:ext cx="7763073" cy="2344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584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2. </a:t>
            </a:r>
            <a:r>
              <a:rPr lang="ko-KR" altLang="en-US" dirty="0"/>
              <a:t>다항식 덧셈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 예</a:t>
            </a:r>
            <a:endParaRPr lang="ko-KR" altLang="en-US" dirty="0"/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539554" y="1556793"/>
            <a:ext cx="8064894" cy="432092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80000" tIns="45717" rIns="91432" bIns="45717" anchor="ctr" anchorCtr="0"/>
          <a:lstStyle>
            <a:lvl1pPr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nsolas" pitchFamily="49" charset="0"/>
                <a:ea typeface="맑은 고딕" pitchFamily="50" charset="-127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1800" dirty="0"/>
              <a:t>Enter # of terms of A(x) : </a:t>
            </a:r>
            <a:r>
              <a:rPr lang="en-US" altLang="ko-KR" sz="1800" dirty="0">
                <a:solidFill>
                  <a:srgbClr val="0000FF"/>
                </a:solidFill>
              </a:rPr>
              <a:t>4</a:t>
            </a:r>
          </a:p>
          <a:p>
            <a:pPr algn="l"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1800" dirty="0"/>
              <a:t>Enter terms &lt;</a:t>
            </a:r>
            <a:r>
              <a:rPr lang="en-US" altLang="ko-KR" sz="1800" dirty="0" err="1"/>
              <a:t>coef,exp</a:t>
            </a:r>
            <a:r>
              <a:rPr lang="en-US" altLang="ko-KR" sz="1800" dirty="0"/>
              <a:t>&gt;*  : </a:t>
            </a:r>
            <a:r>
              <a:rPr lang="en-US" altLang="ko-KR" sz="1800" dirty="0">
                <a:solidFill>
                  <a:srgbClr val="0000FF"/>
                </a:solidFill>
              </a:rPr>
              <a:t>3 15 -2 3 5 1 -1 0</a:t>
            </a:r>
          </a:p>
          <a:p>
            <a:pPr algn="l"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1800" dirty="0"/>
              <a:t>A(x) = </a:t>
            </a:r>
            <a:r>
              <a:rPr lang="en-US" altLang="ko-KR" sz="1800" dirty="0">
                <a:solidFill>
                  <a:srgbClr val="FF0000"/>
                </a:solidFill>
              </a:rPr>
              <a:t>+3x^15 -2x^3 +5x^1 -1x^0</a:t>
            </a:r>
          </a:p>
          <a:p>
            <a:pPr algn="l"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ko-KR" sz="1800" dirty="0"/>
          </a:p>
          <a:p>
            <a:pPr algn="l"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1800" dirty="0"/>
              <a:t>Enter # of terms of B(x) : </a:t>
            </a:r>
            <a:r>
              <a:rPr lang="en-US" altLang="ko-KR" sz="1800" dirty="0">
                <a:solidFill>
                  <a:srgbClr val="0000FF"/>
                </a:solidFill>
              </a:rPr>
              <a:t>3</a:t>
            </a:r>
          </a:p>
          <a:p>
            <a:pPr algn="l"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1800" dirty="0"/>
              <a:t>Enter terms &lt;</a:t>
            </a:r>
            <a:r>
              <a:rPr lang="en-US" altLang="ko-KR" sz="1800" dirty="0" err="1"/>
              <a:t>coef,exp</a:t>
            </a:r>
            <a:r>
              <a:rPr lang="en-US" altLang="ko-KR" sz="1800" dirty="0"/>
              <a:t>&gt;*  : </a:t>
            </a:r>
            <a:r>
              <a:rPr lang="en-US" altLang="ko-KR" sz="1800" dirty="0">
                <a:solidFill>
                  <a:srgbClr val="0000FF"/>
                </a:solidFill>
              </a:rPr>
              <a:t>-5 7 2 3 -1 1</a:t>
            </a:r>
          </a:p>
          <a:p>
            <a:pPr algn="l"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1800" dirty="0"/>
              <a:t>B(x) = </a:t>
            </a:r>
            <a:r>
              <a:rPr lang="en-US" altLang="ko-KR" sz="1800" dirty="0">
                <a:solidFill>
                  <a:srgbClr val="FF0000"/>
                </a:solidFill>
              </a:rPr>
              <a:t>-5x^7 +2x^3 -1x^1</a:t>
            </a:r>
          </a:p>
          <a:p>
            <a:pPr algn="l"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ko-KR" sz="1800" dirty="0"/>
          </a:p>
          <a:p>
            <a:pPr algn="l"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1800" dirty="0"/>
              <a:t>C(x) = A(x) + B(x)</a:t>
            </a:r>
          </a:p>
          <a:p>
            <a:pPr algn="l"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1800" dirty="0"/>
              <a:t>     = </a:t>
            </a:r>
            <a:r>
              <a:rPr lang="en-US" altLang="ko-KR" sz="1800" dirty="0">
                <a:solidFill>
                  <a:srgbClr val="FF0000"/>
                </a:solidFill>
              </a:rPr>
              <a:t>+3x^15 -5x^7 +4x^1 -1x^0</a:t>
            </a:r>
          </a:p>
          <a:p>
            <a:pPr algn="l"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ko-KR" sz="1800" dirty="0"/>
          </a:p>
          <a:p>
            <a:pPr algn="l"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1800" dirty="0"/>
              <a:t>D(x) = A(x) * B(x)</a:t>
            </a:r>
          </a:p>
          <a:p>
            <a:pPr algn="l"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1800" dirty="0"/>
              <a:t>     = </a:t>
            </a:r>
            <a:r>
              <a:rPr lang="en-US" altLang="ko-KR" sz="1800" dirty="0">
                <a:solidFill>
                  <a:srgbClr val="FF0000"/>
                </a:solidFill>
              </a:rPr>
              <a:t>-15x^22 +6x^18 -3x^16 +10x^10 -25x^8 +5x^7 -4x^6 +12x^4 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algn="l"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1800" dirty="0" smtClean="0">
                <a:solidFill>
                  <a:srgbClr val="FF0000"/>
                </a:solidFill>
              </a:rPr>
              <a:t>-2x^3 -5x^2 </a:t>
            </a:r>
            <a:r>
              <a:rPr lang="en-US" altLang="ko-KR" sz="1800" dirty="0">
                <a:solidFill>
                  <a:srgbClr val="FF0000"/>
                </a:solidFill>
              </a:rPr>
              <a:t>+</a:t>
            </a:r>
            <a:r>
              <a:rPr lang="en-US" altLang="ko-KR" sz="1800" dirty="0" smtClean="0">
                <a:solidFill>
                  <a:srgbClr val="FF0000"/>
                </a:solidFill>
              </a:rPr>
              <a:t>1x^1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9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나눔스퀘어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고석훈 강의서식1</Template>
  <TotalTime>6628</TotalTime>
  <Pages>27</Pages>
  <Words>401</Words>
  <Application>Microsoft Office PowerPoint</Application>
  <PresentationFormat>화면 슬라이드 쇼(4:3)</PresentationFormat>
  <Paragraphs>149</Paragraphs>
  <Slides>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9" baseType="lpstr">
      <vt:lpstr>굴림</vt:lpstr>
      <vt:lpstr>Arial</vt:lpstr>
      <vt:lpstr>맑은 고딕</vt:lpstr>
      <vt:lpstr>Consolas</vt:lpstr>
      <vt:lpstr>Wingdings 3</vt:lpstr>
      <vt:lpstr>Wingdings</vt:lpstr>
      <vt:lpstr>Cambria Math</vt:lpstr>
      <vt:lpstr>Times New Roman</vt:lpstr>
      <vt:lpstr>Wingdings 2</vt:lpstr>
      <vt:lpstr>나눔스퀘어 테마</vt:lpstr>
      <vt:lpstr>Equation</vt:lpstr>
      <vt:lpstr>수식</vt:lpstr>
      <vt:lpstr>문제 2. 다항식 덧셈, 곱셈</vt:lpstr>
      <vt:lpstr>문제 2. 다항식 덧셈, 곱셈</vt:lpstr>
      <vt:lpstr>문제 2. 다항식 덧셈, 곱셈</vt:lpstr>
      <vt:lpstr>문제 2. 다항식 덧셈, 곱셈</vt:lpstr>
      <vt:lpstr>문제 2. 다항식 덧셈, 곱셈</vt:lpstr>
      <vt:lpstr>문제 2. 다항식 덧셈, 곱셈</vt:lpstr>
      <vt:lpstr>문제 2. 다항식 덧셈, 곱셈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컴퓨터 시스템의 개요</dc:title>
  <dc:creator>고석훈</dc:creator>
  <cp:lastModifiedBy>Seokhoon Ko</cp:lastModifiedBy>
  <cp:revision>563</cp:revision>
  <cp:lastPrinted>1999-04-25T01:40:36Z</cp:lastPrinted>
  <dcterms:created xsi:type="dcterms:W3CDTF">1995-11-15T14:37:07Z</dcterms:created>
  <dcterms:modified xsi:type="dcterms:W3CDTF">2022-01-18T14:38:18Z</dcterms:modified>
</cp:coreProperties>
</file>