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469" r:id="rId2"/>
    <p:sldId id="470" r:id="rId3"/>
  </p:sldIdLst>
  <p:sldSz cx="9144000" cy="6858000" type="screen4x3"/>
  <p:notesSz cx="7099300" cy="10234613"/>
  <p:embeddedFontLst>
    <p:embeddedFont>
      <p:font typeface="Wingdings 3" panose="05040102010807070707" pitchFamily="18" charset="2"/>
      <p:regular r:id="rId6"/>
    </p:embeddedFont>
    <p:embeddedFont>
      <p:font typeface="Wingdings 2" panose="05020102010507070707" pitchFamily="18" charset="2"/>
      <p:regular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pos="560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FFFF99"/>
    <a:srgbClr val="CCFFCC"/>
    <a:srgbClr val="0000CC"/>
    <a:srgbClr val="66FF66"/>
    <a:srgbClr val="66CCFF"/>
    <a:srgbClr val="99FF99"/>
    <a:srgbClr val="FF9900"/>
    <a:srgbClr val="FF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519" autoAdjust="0"/>
  </p:normalViewPr>
  <p:slideViewPr>
    <p:cSldViewPr showGuides="1">
      <p:cViewPr varScale="1">
        <p:scale>
          <a:sx n="106" d="100"/>
          <a:sy n="106" d="100"/>
        </p:scale>
        <p:origin x="-144" y="-84"/>
      </p:cViewPr>
      <p:guideLst>
        <p:guide orient="horz" pos="2251"/>
        <p:guide orient="horz" pos="572"/>
        <p:guide orient="horz" pos="3929"/>
        <p:guide pos="288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1920" y="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03EE618-B199-41CD-BA4C-67EC2C927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0CC62BF0-E38E-417A-8F5E-34FC38524632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7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74" tIns="50738" rIns="101474" bIns="50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D55E2625-1F9C-47C7-B1BE-C22BD8A49D74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33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36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>
            <a:normAutofit/>
          </a:bodyPr>
          <a:lstStyle>
            <a:lvl1pPr marL="0" indent="0" algn="r">
              <a:spcBef>
                <a:spcPts val="40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32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638310" cy="5328592"/>
          </a:xfrm>
        </p:spPr>
        <p:txBody>
          <a:bodyPr/>
          <a:lstStyle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94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600"/>
            </a:lvl4pPr>
            <a:lvl5pPr marL="990600" indent="-180975"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473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42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64096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kumimoji="1" lang="ko-KR" altLang="en-US" sz="1400" kern="1200" dirty="0" smtClean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프로그램 연습문제</a:t>
            </a:r>
            <a:endParaRPr kumimoji="1" lang="ko-KR" altLang="en-US" sz="1400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88" r:id="rId3"/>
    <p:sldLayoutId id="2147483691" r:id="rId4"/>
    <p:sldLayoutId id="2147483692" r:id="rId5"/>
    <p:sldLayoutId id="2147483693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65113" indent="-265113" algn="l" defTabSz="540000" rtl="0" eaLnBrk="1" latinLnBrk="1" hangingPunct="1">
        <a:lnSpc>
          <a:spcPct val="120000"/>
        </a:lnSpc>
        <a:spcBef>
          <a:spcPts val="1200"/>
        </a:spcBef>
        <a:buClr>
          <a:srgbClr val="FF0000"/>
        </a:buClr>
        <a:buFont typeface="Wingdings" panose="05000000000000000000" pitchFamily="2" charset="2"/>
        <a:buChar char="l"/>
        <a:tabLst/>
        <a:defRPr sz="18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0850" indent="-238125" algn="l" defTabSz="540000" rtl="0" eaLnBrk="1" latinLnBrk="1" hangingPunct="1">
        <a:lnSpc>
          <a:spcPct val="120000"/>
        </a:lnSpc>
        <a:spcBef>
          <a:spcPts val="8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63575" indent="-212725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1700" indent="-220663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225" indent="-187325" algn="l" defTabSz="540000" rtl="0" eaLnBrk="1" latinLnBrk="1" hangingPunct="1">
        <a:lnSpc>
          <a:spcPct val="120000"/>
        </a:lnSpc>
        <a:spcBef>
          <a:spcPts val="400"/>
        </a:spcBef>
        <a:buFont typeface="Wingdings 2" panose="05020102010507070707" pitchFamily="18" charset="2"/>
        <a:buChar char=""/>
        <a:tabLst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포커 족보 읽기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장의 카드정보를 입력하면 족보를 판별하여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카드 값과 함께 출력하는 </a:t>
            </a:r>
            <a:r>
              <a:rPr lang="en-US" altLang="ko-KR" dirty="0" err="1" smtClean="0"/>
              <a:t>checkHands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문자열로 표시된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장의 카드 정보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en-US" altLang="ko-KR" dirty="0" smtClean="0">
                <a:sym typeface="Wingdings 3"/>
              </a:rPr>
              <a:t> </a:t>
            </a:r>
            <a:r>
              <a:rPr lang="ko-KR" altLang="en-US" dirty="0" err="1" smtClean="0"/>
              <a:t>크로바</a:t>
            </a:r>
            <a:r>
              <a:rPr lang="en-US" altLang="ko-KR" dirty="0" smtClean="0"/>
              <a:t>, H</a:t>
            </a:r>
            <a:r>
              <a:rPr lang="en-US" altLang="ko-KR" dirty="0">
                <a:sym typeface="Wingdings 3"/>
              </a:rPr>
              <a:t>  </a:t>
            </a:r>
            <a:r>
              <a:rPr lang="ko-KR" altLang="en-US" dirty="0" smtClean="0"/>
              <a:t>하트</a:t>
            </a:r>
            <a:r>
              <a:rPr lang="en-US" altLang="ko-KR" dirty="0" smtClean="0"/>
              <a:t>, D</a:t>
            </a:r>
            <a:r>
              <a:rPr lang="en-US" altLang="ko-KR" dirty="0">
                <a:sym typeface="Wingdings 3"/>
              </a:rPr>
              <a:t>  </a:t>
            </a:r>
            <a:r>
              <a:rPr lang="ko-KR" altLang="en-US" dirty="0" smtClean="0"/>
              <a:t>다이아몬드</a:t>
            </a:r>
            <a:r>
              <a:rPr lang="en-US" altLang="ko-KR" dirty="0" smtClean="0"/>
              <a:t>, S</a:t>
            </a:r>
            <a:r>
              <a:rPr lang="en-US" altLang="ko-KR" dirty="0">
                <a:sym typeface="Wingdings 3"/>
              </a:rPr>
              <a:t>  </a:t>
            </a:r>
            <a:r>
              <a:rPr lang="ko-KR" altLang="en-US" dirty="0" smtClean="0"/>
              <a:t>스페이드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</a:t>
            </a:r>
            <a:r>
              <a:rPr lang="en-US" altLang="ko-KR" dirty="0">
                <a:sym typeface="Wingdings 3"/>
              </a:rPr>
              <a:t>  </a:t>
            </a:r>
            <a:r>
              <a:rPr lang="en-US" altLang="ko-KR" dirty="0" smtClean="0"/>
              <a:t>1, 2~9</a:t>
            </a:r>
            <a:r>
              <a:rPr lang="en-US" altLang="ko-KR" dirty="0">
                <a:sym typeface="Wingdings 3"/>
              </a:rPr>
              <a:t>  </a:t>
            </a:r>
            <a:r>
              <a:rPr lang="en-US" altLang="ko-KR" dirty="0" smtClean="0"/>
              <a:t>2~9, T</a:t>
            </a:r>
            <a:r>
              <a:rPr lang="en-US" altLang="ko-KR" dirty="0">
                <a:sym typeface="Wingdings 3"/>
              </a:rPr>
              <a:t>  </a:t>
            </a:r>
            <a:r>
              <a:rPr lang="en-US" altLang="ko-KR" dirty="0" smtClean="0"/>
              <a:t>10, J~K</a:t>
            </a:r>
            <a:r>
              <a:rPr lang="en-US" altLang="ko-KR" dirty="0">
                <a:sym typeface="Wingdings 3"/>
              </a:rPr>
              <a:t>  </a:t>
            </a:r>
            <a:r>
              <a:rPr lang="en-US" altLang="ko-KR" dirty="0" smtClean="0"/>
              <a:t>J~K</a:t>
            </a:r>
          </a:p>
          <a:p>
            <a:pPr lvl="1"/>
            <a:r>
              <a:rPr lang="ko-KR" altLang="en-US" dirty="0" smtClean="0"/>
              <a:t>출력</a:t>
            </a:r>
            <a:r>
              <a:rPr lang="en-US" altLang="ko-KR" dirty="0" smtClean="0"/>
              <a:t>: high </a:t>
            </a:r>
            <a:r>
              <a:rPr lang="ko-KR" altLang="en-US" dirty="0" smtClean="0"/>
              <a:t>카드 값과 함께 족보 출력하기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3212976"/>
            <a:ext cx="3312368" cy="30243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5717" rIns="91432" bIns="45717" anchor="ctr" anchorCtr="0"/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 err="1">
                <a:latin typeface="Consolas" panose="020B0609020204030204" pitchFamily="49" charset="0"/>
              </a:rPr>
              <a:t>int</a:t>
            </a:r>
            <a:r>
              <a:rPr lang="en-US" altLang="ko-KR" sz="1300" dirty="0">
                <a:latin typeface="Consolas" pitchFamily="49" charset="0"/>
              </a:rPr>
              <a:t> main() {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</a:t>
            </a:r>
            <a:r>
              <a:rPr lang="en-US" altLang="ko-KR" sz="1300" dirty="0">
                <a:solidFill>
                  <a:srgbClr val="FF0000"/>
                </a:solidFill>
                <a:latin typeface="Consolas" pitchFamily="49" charset="0"/>
              </a:rPr>
              <a:t>C6 H2 D3 SJ C5</a:t>
            </a:r>
            <a:r>
              <a:rPr lang="en-US" altLang="ko-KR" sz="1300" dirty="0">
                <a:latin typeface="Consolas" pitchFamily="49" charset="0"/>
              </a:rPr>
              <a:t>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("CA H2 D3 SJ CA");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("H7 D3 S7 CA S3");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("C4 H4 D3 S4 CA");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("CK HK DK SK CA");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("CA H5 DA SA C5");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("C9 H6 D8 S7 C5");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("S9 SQ S8 S7 SA");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("D9 DT D8 D7 DJ");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	</a:t>
            </a:r>
            <a:r>
              <a:rPr lang="en-US" altLang="ko-KR" sz="1300" dirty="0" err="1">
                <a:latin typeface="Consolas" pitchFamily="49" charset="0"/>
              </a:rPr>
              <a:t>checkHands</a:t>
            </a:r>
            <a:r>
              <a:rPr lang="en-US" altLang="ko-KR" sz="1300" dirty="0">
                <a:latin typeface="Consolas" pitchFamily="49" charset="0"/>
              </a:rPr>
              <a:t>("DK DQ DT DA DJ");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dirty="0">
                <a:latin typeface="Consolas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95935" y="3212976"/>
            <a:ext cx="4680521" cy="30243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5717" rIns="91432" bIns="45717" anchor="ctr" anchorCtr="0"/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>
                <a:solidFill>
                  <a:srgbClr val="FF0000"/>
                </a:solidFill>
                <a:latin typeface="Consolas" pitchFamily="49" charset="0"/>
              </a:rPr>
              <a:t>♣</a:t>
            </a:r>
            <a:r>
              <a:rPr lang="en-US" altLang="ko-KR" sz="1300" dirty="0">
                <a:solidFill>
                  <a:srgbClr val="FF0000"/>
                </a:solidFill>
                <a:latin typeface="Consolas" pitchFamily="49" charset="0"/>
              </a:rPr>
              <a:t>6 ♥2 ◆3 ♠J ♣5</a:t>
            </a:r>
            <a:r>
              <a:rPr lang="en-US" altLang="ko-KR" sz="1300" dirty="0">
                <a:latin typeface="Consolas" pitchFamily="49" charset="0"/>
              </a:rPr>
              <a:t>  =&gt;  J </a:t>
            </a:r>
            <a:r>
              <a:rPr lang="ko-KR" altLang="en-US" sz="1300" dirty="0" err="1" smtClean="0">
                <a:latin typeface="Consolas" pitchFamily="49" charset="0"/>
              </a:rPr>
              <a:t>하이카드</a:t>
            </a:r>
            <a:endParaRPr lang="en-US" altLang="ko-KR" sz="1300" dirty="0" smtClean="0">
              <a:latin typeface="Consolas" pitchFamily="49" charset="0"/>
            </a:endParaRP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 smtClean="0">
                <a:latin typeface="Consolas" pitchFamily="49" charset="0"/>
              </a:rPr>
              <a:t>♣</a:t>
            </a:r>
            <a:r>
              <a:rPr lang="en-US" altLang="ko-KR" sz="1300" dirty="0">
                <a:latin typeface="Consolas" pitchFamily="49" charset="0"/>
              </a:rPr>
              <a:t>A ♥2 ◆3 ♠J ♣A  =&gt;  A </a:t>
            </a:r>
            <a:r>
              <a:rPr lang="ko-KR" altLang="en-US" sz="1300" dirty="0" err="1">
                <a:latin typeface="Consolas" pitchFamily="49" charset="0"/>
              </a:rPr>
              <a:t>원페어</a:t>
            </a:r>
            <a:endParaRPr lang="ko-KR" altLang="en-US" sz="1300" dirty="0">
              <a:latin typeface="Consolas" pitchFamily="49" charset="0"/>
            </a:endParaRP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 smtClean="0">
                <a:latin typeface="Consolas" pitchFamily="49" charset="0"/>
              </a:rPr>
              <a:t>♥</a:t>
            </a:r>
            <a:r>
              <a:rPr lang="en-US" altLang="ko-KR" sz="1300" dirty="0">
                <a:latin typeface="Consolas" pitchFamily="49" charset="0"/>
              </a:rPr>
              <a:t>7 ◆3 ♠7 ♣A ♠3  =&gt;  7 </a:t>
            </a:r>
            <a:r>
              <a:rPr lang="ko-KR" altLang="en-US" sz="1300" dirty="0" err="1">
                <a:latin typeface="Consolas" pitchFamily="49" charset="0"/>
              </a:rPr>
              <a:t>투페어</a:t>
            </a:r>
            <a:endParaRPr lang="ko-KR" altLang="en-US" sz="1300" dirty="0">
              <a:latin typeface="Consolas" pitchFamily="49" charset="0"/>
            </a:endParaRP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 smtClean="0">
                <a:latin typeface="Consolas" pitchFamily="49" charset="0"/>
              </a:rPr>
              <a:t>♣</a:t>
            </a:r>
            <a:r>
              <a:rPr lang="en-US" altLang="ko-KR" sz="1300" dirty="0">
                <a:latin typeface="Consolas" pitchFamily="49" charset="0"/>
              </a:rPr>
              <a:t>4 ♥4 ◆3 ♠4 ♣A  =&gt;  4 </a:t>
            </a:r>
            <a:r>
              <a:rPr lang="ko-KR" altLang="en-US" sz="1300" dirty="0" err="1">
                <a:latin typeface="Consolas" pitchFamily="49" charset="0"/>
              </a:rPr>
              <a:t>트리플</a:t>
            </a:r>
            <a:endParaRPr lang="ko-KR" altLang="en-US" sz="1300" dirty="0">
              <a:latin typeface="Consolas" pitchFamily="49" charset="0"/>
            </a:endParaRP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 smtClean="0">
                <a:latin typeface="Consolas" pitchFamily="49" charset="0"/>
              </a:rPr>
              <a:t>♣</a:t>
            </a:r>
            <a:r>
              <a:rPr lang="en-US" altLang="ko-KR" sz="1300" dirty="0">
                <a:latin typeface="Consolas" pitchFamily="49" charset="0"/>
              </a:rPr>
              <a:t>K ♥K ◆K ♠K ♣A  =&gt;  K </a:t>
            </a:r>
            <a:r>
              <a:rPr lang="ko-KR" altLang="en-US" sz="1300" dirty="0" err="1">
                <a:latin typeface="Consolas" pitchFamily="49" charset="0"/>
              </a:rPr>
              <a:t>포카드</a:t>
            </a:r>
            <a:endParaRPr lang="ko-KR" altLang="en-US" sz="1300" dirty="0">
              <a:latin typeface="Consolas" pitchFamily="49" charset="0"/>
            </a:endParaRP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 smtClean="0">
                <a:latin typeface="Consolas" pitchFamily="49" charset="0"/>
              </a:rPr>
              <a:t>♣</a:t>
            </a:r>
            <a:r>
              <a:rPr lang="en-US" altLang="ko-KR" sz="1300" dirty="0">
                <a:latin typeface="Consolas" pitchFamily="49" charset="0"/>
              </a:rPr>
              <a:t>A ♥5 ◆A ♠A ♣5  =&gt;  A </a:t>
            </a:r>
            <a:r>
              <a:rPr lang="ko-KR" altLang="en-US" sz="1300" dirty="0" err="1">
                <a:latin typeface="Consolas" pitchFamily="49" charset="0"/>
              </a:rPr>
              <a:t>풀하우스</a:t>
            </a:r>
            <a:endParaRPr lang="ko-KR" altLang="en-US" sz="1300" dirty="0">
              <a:latin typeface="Consolas" pitchFamily="49" charset="0"/>
            </a:endParaRP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 smtClean="0">
                <a:latin typeface="Consolas" pitchFamily="49" charset="0"/>
              </a:rPr>
              <a:t>♣</a:t>
            </a:r>
            <a:r>
              <a:rPr lang="en-US" altLang="ko-KR" sz="1300" dirty="0">
                <a:latin typeface="Consolas" pitchFamily="49" charset="0"/>
              </a:rPr>
              <a:t>9 ♥6 ◆8 ♠7 ♣5  =&gt;  9 </a:t>
            </a:r>
            <a:r>
              <a:rPr lang="ko-KR" altLang="en-US" sz="1300" dirty="0">
                <a:latin typeface="Consolas" pitchFamily="49" charset="0"/>
              </a:rPr>
              <a:t>스트레이트</a:t>
            </a: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 smtClean="0">
                <a:latin typeface="Consolas" pitchFamily="49" charset="0"/>
              </a:rPr>
              <a:t>♠</a:t>
            </a:r>
            <a:r>
              <a:rPr lang="en-US" altLang="ko-KR" sz="1300" dirty="0">
                <a:latin typeface="Consolas" pitchFamily="49" charset="0"/>
              </a:rPr>
              <a:t>9 ♠Q ♠8 ♠7 ♠A  =&gt;  A </a:t>
            </a:r>
            <a:r>
              <a:rPr lang="ko-KR" altLang="en-US" sz="1300" dirty="0" err="1">
                <a:latin typeface="Consolas" pitchFamily="49" charset="0"/>
              </a:rPr>
              <a:t>플러시</a:t>
            </a:r>
            <a:endParaRPr lang="ko-KR" altLang="en-US" sz="1300" dirty="0">
              <a:latin typeface="Consolas" pitchFamily="49" charset="0"/>
            </a:endParaRP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 smtClean="0">
                <a:latin typeface="Consolas" pitchFamily="49" charset="0"/>
              </a:rPr>
              <a:t>◆</a:t>
            </a:r>
            <a:r>
              <a:rPr lang="en-US" altLang="ko-KR" sz="1300" dirty="0">
                <a:latin typeface="Consolas" pitchFamily="49" charset="0"/>
              </a:rPr>
              <a:t>9 ◆10 ◆8 ◆7 ◆J  =&gt;  J </a:t>
            </a:r>
            <a:r>
              <a:rPr lang="ko-KR" altLang="en-US" sz="1300" dirty="0">
                <a:latin typeface="Consolas" pitchFamily="49" charset="0"/>
              </a:rPr>
              <a:t>스트레이트 </a:t>
            </a:r>
            <a:r>
              <a:rPr lang="ko-KR" altLang="en-US" sz="1300" dirty="0" err="1">
                <a:latin typeface="Consolas" pitchFamily="49" charset="0"/>
              </a:rPr>
              <a:t>플러시</a:t>
            </a:r>
            <a:endParaRPr lang="ko-KR" altLang="en-US" sz="1300" dirty="0">
              <a:latin typeface="Consolas" pitchFamily="49" charset="0"/>
            </a:endParaRPr>
          </a:p>
          <a:p>
            <a:pPr algn="l" defTabSz="273050" eaLnBrk="1" hangingPunct="1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dirty="0" smtClean="0">
                <a:latin typeface="Consolas" pitchFamily="49" charset="0"/>
              </a:rPr>
              <a:t>◆</a:t>
            </a:r>
            <a:r>
              <a:rPr lang="en-US" altLang="ko-KR" sz="1300" dirty="0">
                <a:latin typeface="Consolas" pitchFamily="49" charset="0"/>
              </a:rPr>
              <a:t>K ◆Q ◆10 ◆A ◆J  =&gt;  A </a:t>
            </a:r>
            <a:r>
              <a:rPr lang="ko-KR" altLang="en-US" sz="1300" dirty="0" err="1">
                <a:latin typeface="Consolas" pitchFamily="49" charset="0"/>
              </a:rPr>
              <a:t>로열</a:t>
            </a:r>
            <a:r>
              <a:rPr lang="ko-KR" altLang="en-US" sz="1300" dirty="0">
                <a:latin typeface="Consolas" pitchFamily="49" charset="0"/>
              </a:rPr>
              <a:t> 스트레이트 </a:t>
            </a:r>
            <a:r>
              <a:rPr lang="ko-KR" altLang="en-US" sz="1300" dirty="0" err="1">
                <a:latin typeface="Consolas" pitchFamily="49" charset="0"/>
              </a:rPr>
              <a:t>플러시</a:t>
            </a:r>
            <a:endParaRPr lang="en-US" altLang="ko-KR" sz="13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4. </a:t>
            </a:r>
            <a:r>
              <a:rPr lang="ko-KR" altLang="en-US" dirty="0"/>
              <a:t>포커 족보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포커 족보</a:t>
            </a:r>
            <a:endParaRPr lang="en-US" altLang="ko-KR" dirty="0" smtClean="0"/>
          </a:p>
          <a:p>
            <a:pPr lvl="1"/>
            <a:r>
              <a:rPr lang="ko-KR" altLang="en-US" b="1" dirty="0" err="1" smtClean="0"/>
              <a:t>하이카드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페어가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, high </a:t>
            </a:r>
            <a:r>
              <a:rPr lang="ko-KR" altLang="en-US" dirty="0" smtClean="0"/>
              <a:t>카드 값은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장의 카드 중 가장 높은 숫자 </a:t>
            </a:r>
            <a:r>
              <a:rPr lang="en-US" altLang="ko-KR" dirty="0" smtClean="0"/>
              <a:t>(A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보다 높음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b="1" dirty="0" err="1" smtClean="0"/>
              <a:t>원페어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쌍의 카드 </a:t>
            </a:r>
            <a:r>
              <a:rPr lang="en-US" altLang="ko-KR" dirty="0" smtClean="0"/>
              <a:t>2</a:t>
            </a:r>
            <a:r>
              <a:rPr lang="ko-KR" altLang="en-US" dirty="0"/>
              <a:t>장의 숫자 일치</a:t>
            </a:r>
            <a:r>
              <a:rPr lang="en-US" altLang="ko-KR" dirty="0"/>
              <a:t>,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카드 값은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카드의 숫자</a:t>
            </a:r>
            <a:endParaRPr lang="ko-KR" altLang="en-US" dirty="0"/>
          </a:p>
          <a:p>
            <a:pPr lvl="1"/>
            <a:r>
              <a:rPr lang="ko-KR" altLang="en-US" b="1" dirty="0" err="1" smtClean="0"/>
              <a:t>투페어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쌍의 </a:t>
            </a:r>
            <a:r>
              <a:rPr lang="ko-KR" altLang="en-US" dirty="0" err="1" smtClean="0"/>
              <a:t>페어가</a:t>
            </a:r>
            <a:r>
              <a:rPr lang="ko-KR" altLang="en-US" dirty="0" smtClean="0"/>
              <a:t> 존재</a:t>
            </a:r>
            <a:r>
              <a:rPr lang="en-US" altLang="ko-KR" dirty="0" smtClean="0"/>
              <a:t>, high </a:t>
            </a:r>
            <a:r>
              <a:rPr lang="ko-KR" altLang="en-US" dirty="0" smtClean="0"/>
              <a:t>카드 값은 두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중에 높은 값</a:t>
            </a:r>
            <a:endParaRPr lang="ko-KR" altLang="en-US" dirty="0"/>
          </a:p>
          <a:p>
            <a:pPr lvl="1"/>
            <a:r>
              <a:rPr lang="ko-KR" altLang="en-US" b="1" dirty="0" err="1" smtClean="0"/>
              <a:t>트리플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카드 </a:t>
            </a:r>
            <a:r>
              <a:rPr lang="en-US" altLang="ko-KR" dirty="0" smtClean="0"/>
              <a:t>3</a:t>
            </a:r>
            <a:r>
              <a:rPr lang="ko-KR" altLang="en-US" dirty="0"/>
              <a:t>장의 숫자 일치</a:t>
            </a:r>
            <a:r>
              <a:rPr lang="en-US" altLang="ko-KR" dirty="0"/>
              <a:t>, high </a:t>
            </a:r>
            <a:r>
              <a:rPr lang="ko-KR" altLang="en-US" dirty="0"/>
              <a:t>카드 값은 </a:t>
            </a:r>
            <a:r>
              <a:rPr lang="ko-KR" altLang="en-US" dirty="0" err="1" smtClean="0"/>
              <a:t>트리플</a:t>
            </a:r>
            <a:r>
              <a:rPr lang="ko-KR" altLang="en-US" dirty="0" smtClean="0"/>
              <a:t> </a:t>
            </a:r>
            <a:r>
              <a:rPr lang="ko-KR" altLang="en-US" dirty="0"/>
              <a:t>카드의 숫자</a:t>
            </a:r>
          </a:p>
          <a:p>
            <a:pPr lvl="1"/>
            <a:r>
              <a:rPr lang="ko-KR" altLang="en-US" b="1" dirty="0" smtClean="0"/>
              <a:t>스트레이트</a:t>
            </a:r>
            <a:r>
              <a:rPr lang="en-US" altLang="ko-KR" dirty="0" smtClean="0"/>
              <a:t>: 5</a:t>
            </a:r>
            <a:r>
              <a:rPr lang="ko-KR" altLang="en-US" dirty="0"/>
              <a:t>장의 숫자가 </a:t>
            </a:r>
            <a:r>
              <a:rPr lang="ko-KR" altLang="en-US" dirty="0" smtClean="0"/>
              <a:t>연속인 경우</a:t>
            </a:r>
            <a:r>
              <a:rPr lang="en-US" altLang="ko-KR" dirty="0" smtClean="0"/>
              <a:t>, 10-J-Q-K-A</a:t>
            </a:r>
            <a:r>
              <a:rPr lang="ko-KR" altLang="en-US" dirty="0" smtClean="0"/>
              <a:t>도 스트레이트 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		high </a:t>
            </a:r>
            <a:r>
              <a:rPr lang="ko-KR" altLang="en-US" dirty="0"/>
              <a:t>카드 값은 </a:t>
            </a:r>
            <a:r>
              <a:rPr lang="en-US" altLang="ko-KR" dirty="0"/>
              <a:t>5</a:t>
            </a:r>
            <a:r>
              <a:rPr lang="ko-KR" altLang="en-US" dirty="0"/>
              <a:t>장의 카드 중 가장 높은 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1"/>
            <a:r>
              <a:rPr lang="ko-KR" altLang="en-US" b="1" dirty="0" err="1"/>
              <a:t>플러시</a:t>
            </a:r>
            <a:r>
              <a:rPr lang="en-US" altLang="ko-KR" dirty="0"/>
              <a:t>: </a:t>
            </a:r>
            <a:r>
              <a:rPr lang="ko-KR" altLang="en-US" dirty="0"/>
              <a:t>카드 </a:t>
            </a:r>
            <a:r>
              <a:rPr lang="en-US" altLang="ko-KR" dirty="0"/>
              <a:t>5</a:t>
            </a:r>
            <a:r>
              <a:rPr lang="ko-KR" altLang="en-US" dirty="0"/>
              <a:t>장의 모양이 동일</a:t>
            </a:r>
            <a:r>
              <a:rPr lang="en-US" altLang="ko-KR" dirty="0"/>
              <a:t>, high </a:t>
            </a:r>
            <a:r>
              <a:rPr lang="ko-KR" altLang="en-US" dirty="0"/>
              <a:t>카드 값은 </a:t>
            </a:r>
            <a:r>
              <a:rPr lang="en-US" altLang="ko-KR" dirty="0"/>
              <a:t>5</a:t>
            </a:r>
            <a:r>
              <a:rPr lang="ko-KR" altLang="en-US" dirty="0"/>
              <a:t>장의 카드 중 가장 높은 숫자</a:t>
            </a:r>
          </a:p>
          <a:p>
            <a:pPr lvl="1"/>
            <a:r>
              <a:rPr lang="ko-KR" altLang="en-US" b="1" dirty="0" err="1"/>
              <a:t>풀하우스</a:t>
            </a:r>
            <a:r>
              <a:rPr lang="en-US" altLang="ko-KR" dirty="0"/>
              <a:t>: </a:t>
            </a:r>
            <a:r>
              <a:rPr lang="ko-KR" altLang="en-US" dirty="0"/>
              <a:t>카드 세 장이 </a:t>
            </a:r>
            <a:r>
              <a:rPr lang="ko-KR" altLang="en-US" dirty="0" err="1"/>
              <a:t>트리플이고</a:t>
            </a:r>
            <a:r>
              <a:rPr lang="ko-KR" altLang="en-US" dirty="0"/>
              <a:t> 두 장이 </a:t>
            </a:r>
            <a:r>
              <a:rPr lang="ko-KR" altLang="en-US" dirty="0" err="1"/>
              <a:t>원페어</a:t>
            </a:r>
            <a:r>
              <a:rPr lang="en-US" altLang="ko-KR" dirty="0"/>
              <a:t>, high </a:t>
            </a:r>
            <a:r>
              <a:rPr lang="ko-KR" altLang="en-US" dirty="0"/>
              <a:t>카드 값은 </a:t>
            </a:r>
            <a:r>
              <a:rPr lang="ko-KR" altLang="en-US" dirty="0" err="1"/>
              <a:t>트리플</a:t>
            </a:r>
            <a:r>
              <a:rPr lang="ko-KR" altLang="en-US" dirty="0"/>
              <a:t> 카드의 숫자 </a:t>
            </a:r>
            <a:endParaRPr lang="en-US" altLang="ko-KR" dirty="0"/>
          </a:p>
          <a:p>
            <a:pPr lvl="1"/>
            <a:r>
              <a:rPr lang="ko-KR" altLang="en-US" b="1" dirty="0" err="1"/>
              <a:t>포카드</a:t>
            </a:r>
            <a:r>
              <a:rPr lang="en-US" altLang="ko-KR" dirty="0"/>
              <a:t>: </a:t>
            </a:r>
            <a:r>
              <a:rPr lang="ko-KR" altLang="en-US" dirty="0"/>
              <a:t>카드 </a:t>
            </a:r>
            <a:r>
              <a:rPr lang="en-US" altLang="ko-KR" dirty="0"/>
              <a:t>4</a:t>
            </a:r>
            <a:r>
              <a:rPr lang="ko-KR" altLang="en-US" dirty="0"/>
              <a:t>장의 숫자 일치</a:t>
            </a:r>
            <a:r>
              <a:rPr lang="en-US" altLang="ko-KR" dirty="0"/>
              <a:t>, high </a:t>
            </a:r>
            <a:r>
              <a:rPr lang="ko-KR" altLang="en-US" dirty="0"/>
              <a:t>카드 값은 </a:t>
            </a:r>
            <a:r>
              <a:rPr lang="ko-KR" altLang="en-US" dirty="0" err="1"/>
              <a:t>포카드의</a:t>
            </a:r>
            <a:r>
              <a:rPr lang="ko-KR" altLang="en-US" dirty="0"/>
              <a:t> 숫자</a:t>
            </a:r>
          </a:p>
          <a:p>
            <a:pPr lvl="1"/>
            <a:r>
              <a:rPr lang="ko-KR" altLang="en-US" b="1" dirty="0"/>
              <a:t>스트레이트 </a:t>
            </a:r>
            <a:r>
              <a:rPr lang="ko-KR" altLang="en-US" b="1" dirty="0" err="1" smtClean="0"/>
              <a:t>플러시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스트레이트 </a:t>
            </a:r>
            <a:r>
              <a:rPr lang="en-US" altLang="ko-KR" dirty="0"/>
              <a:t>+ </a:t>
            </a:r>
            <a:r>
              <a:rPr lang="ko-KR" altLang="en-US" dirty="0" err="1"/>
              <a:t>플러시</a:t>
            </a:r>
            <a:r>
              <a:rPr lang="en-US" altLang="ko-KR" dirty="0"/>
              <a:t>, high </a:t>
            </a:r>
            <a:r>
              <a:rPr lang="ko-KR" altLang="en-US" dirty="0"/>
              <a:t>카드 값은 가장 높은 숫자</a:t>
            </a:r>
          </a:p>
          <a:p>
            <a:pPr lvl="1"/>
            <a:r>
              <a:rPr lang="ko-KR" altLang="en-US" b="1" dirty="0" err="1"/>
              <a:t>로열</a:t>
            </a:r>
            <a:r>
              <a:rPr lang="ko-KR" altLang="en-US" b="1" dirty="0"/>
              <a:t> 스트레이트 </a:t>
            </a:r>
            <a:r>
              <a:rPr lang="ko-KR" altLang="en-US" b="1" dirty="0" err="1" smtClean="0"/>
              <a:t>플러시</a:t>
            </a:r>
            <a:r>
              <a:rPr lang="en-US" altLang="ko-KR" dirty="0" smtClean="0"/>
              <a:t>: 10-J-Q-K-A </a:t>
            </a:r>
            <a:r>
              <a:rPr lang="ko-KR" altLang="en-US" dirty="0"/>
              <a:t>순서의 스트레이트 </a:t>
            </a:r>
            <a:r>
              <a:rPr lang="ko-KR" altLang="en-US" dirty="0" err="1"/>
              <a:t>플러시</a:t>
            </a:r>
            <a:r>
              <a:rPr lang="en-US" altLang="ko-KR" dirty="0"/>
              <a:t>, high </a:t>
            </a:r>
            <a:r>
              <a:rPr lang="ko-KR" altLang="en-US" dirty="0"/>
              <a:t>카드 값은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374886"/>
      </p:ext>
    </p:extLst>
  </p:cSld>
  <p:clrMapOvr>
    <a:masterClrMapping/>
  </p:clrMapOvr>
</p:sld>
</file>

<file path=ppt/theme/theme1.xml><?xml version="1.0" encoding="utf-8"?>
<a:theme xmlns:a="http://schemas.openxmlformats.org/drawingml/2006/main" name="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고석훈 강의서식1</Template>
  <TotalTime>6655</TotalTime>
  <Pages>27</Pages>
  <Words>293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굴림</vt:lpstr>
      <vt:lpstr>Arial</vt:lpstr>
      <vt:lpstr>Wingdings 3</vt:lpstr>
      <vt:lpstr>Wingdings</vt:lpstr>
      <vt:lpstr>Wingdings 2</vt:lpstr>
      <vt:lpstr>Times New Roman</vt:lpstr>
      <vt:lpstr>맑은 고딕</vt:lpstr>
      <vt:lpstr>Consolas</vt:lpstr>
      <vt:lpstr>나눔스퀘어 테마</vt:lpstr>
      <vt:lpstr>문제 4. 포커 족보 읽기</vt:lpstr>
      <vt:lpstr>문제 4. 포커 족보 읽기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컴퓨터 시스템의 개요</dc:title>
  <dc:creator>고석훈</dc:creator>
  <cp:lastModifiedBy>Seokhoon Ko</cp:lastModifiedBy>
  <cp:revision>566</cp:revision>
  <cp:lastPrinted>1999-04-25T01:40:36Z</cp:lastPrinted>
  <dcterms:created xsi:type="dcterms:W3CDTF">1995-11-15T14:37:07Z</dcterms:created>
  <dcterms:modified xsi:type="dcterms:W3CDTF">2022-02-04T05:05:35Z</dcterms:modified>
</cp:coreProperties>
</file>