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469" r:id="rId2"/>
    <p:sldId id="477" r:id="rId3"/>
  </p:sldIdLst>
  <p:sldSz cx="9144000" cy="6858000" type="screen4x3"/>
  <p:notesSz cx="7099300" cy="10234613"/>
  <p:embeddedFontLst>
    <p:embeddedFont>
      <p:font typeface="Wingdings 2" panose="05020102010507070707" pitchFamily="18" charset="2"/>
      <p:regular r:id="rId6"/>
    </p:embeddedFont>
    <p:embeddedFont>
      <p:font typeface="맑은 고딕" panose="020B0503020000020004" pitchFamily="50" charset="-127"/>
      <p:regular r:id="rId7"/>
      <p:bold r:id="rId8"/>
    </p:embeddedFon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5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CCFFFF"/>
    <a:srgbClr val="CCFFCC"/>
    <a:srgbClr val="0000CC"/>
    <a:srgbClr val="66FF66"/>
    <a:srgbClr val="66CCFF"/>
    <a:srgbClr val="99FF99"/>
    <a:srgbClr val="FF9900"/>
    <a:srgbClr val="FFCC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519" autoAdjust="0"/>
  </p:normalViewPr>
  <p:slideViewPr>
    <p:cSldViewPr showGuides="1">
      <p:cViewPr varScale="1">
        <p:scale>
          <a:sx n="106" d="100"/>
          <a:sy n="106" d="100"/>
        </p:scale>
        <p:origin x="-144" y="-84"/>
      </p:cViewPr>
      <p:guideLst>
        <p:guide orient="horz" pos="2251"/>
        <p:guide orient="horz" pos="572"/>
        <p:guide orient="horz" pos="3929"/>
        <p:guide pos="288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1920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0CC62BF0-E38E-417A-8F5E-34FC38524632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t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l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994" tIns="0" rIns="20994" bIns="0" numCol="1" anchor="b" anchorCtr="0" compatLnSpc="1">
            <a:prstTxWarp prst="textNoShape">
              <a:avLst/>
            </a:prstTxWarp>
          </a:bodyPr>
          <a:lstStyle>
            <a:lvl1pPr algn="r" defTabSz="1008063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474" tIns="50738" rIns="101474" bIns="50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86538" y="9790113"/>
            <a:ext cx="4413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474" tIns="50738" rIns="101474" bIns="50738" anchor="ctr">
            <a:spAutoFit/>
          </a:bodyPr>
          <a:lstStyle/>
          <a:p>
            <a:pPr algn="r" defTabSz="1008063" eaLnBrk="0" latinLnBrk="0" hangingPunct="0">
              <a:defRPr/>
            </a:pPr>
            <a:fld id="{D55E2625-1F9C-47C7-B1BE-C22BD8A49D74}" type="slidenum">
              <a:rPr kumimoji="0" lang="ko-KR" altLang="en-US" sz="1600">
                <a:latin typeface="Times New Roman" pitchFamily="18" charset="0"/>
                <a:ea typeface="굴림" pitchFamily="50" charset="-127"/>
              </a:rPr>
              <a:pPr algn="r" defTabSz="1008063" eaLnBrk="0" latinLnBrk="0" hangingPunct="0">
                <a:defRPr/>
              </a:pPr>
              <a:t>‹#›</a:t>
            </a:fld>
            <a:endParaRPr kumimoji="0" lang="en-US" altLang="ko-KR" sz="16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36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>
            <a:normAutofit/>
          </a:bodyPr>
          <a:lstStyle>
            <a:lvl1pPr marL="0" indent="0" algn="r">
              <a:spcBef>
                <a:spcPts val="40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32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638310" cy="5328592"/>
          </a:xfrm>
        </p:spPr>
        <p:txBody>
          <a:bodyPr/>
          <a:lstStyle>
            <a:lvl2pPr>
              <a:spcBef>
                <a:spcPts val="800"/>
              </a:spcBef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4737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42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64096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kumimoji="1" lang="ko-KR" altLang="en-US" sz="1400" kern="1200" dirty="0" smtClean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프로그램 연습문제</a:t>
            </a:r>
            <a:endParaRPr kumimoji="1" lang="ko-KR" altLang="en-US" sz="1400" kern="1200" dirty="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88" r:id="rId3"/>
    <p:sldLayoutId id="2147483691" r:id="rId4"/>
    <p:sldLayoutId id="2147483692" r:id="rId5"/>
    <p:sldLayoutId id="2147483693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28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65113" indent="-265113" algn="l" defTabSz="540000" rtl="0" eaLnBrk="1" latinLnBrk="1" hangingPunct="1">
        <a:lnSpc>
          <a:spcPct val="120000"/>
        </a:lnSpc>
        <a:spcBef>
          <a:spcPts val="1200"/>
        </a:spcBef>
        <a:buClr>
          <a:srgbClr val="FF0000"/>
        </a:buClr>
        <a:buFont typeface="Wingdings" panose="05000000000000000000" pitchFamily="2" charset="2"/>
        <a:buChar char="l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450850" indent="-238125" algn="l" defTabSz="540000" rtl="0" eaLnBrk="1" latinLnBrk="1" hangingPunct="1">
        <a:lnSpc>
          <a:spcPct val="120000"/>
        </a:lnSpc>
        <a:spcBef>
          <a:spcPts val="8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3575" indent="-212725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1700" indent="-220663" algn="l" defTabSz="540000" rtl="0" eaLnBrk="1" latinLnBrk="1" hangingPunct="1">
        <a:lnSpc>
          <a:spcPct val="12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225" indent="-187325" algn="l" defTabSz="540000" rtl="0" eaLnBrk="1" latinLnBrk="1" hangingPunct="1">
        <a:lnSpc>
          <a:spcPct val="120000"/>
        </a:lnSpc>
        <a:spcBef>
          <a:spcPts val="400"/>
        </a:spcBef>
        <a:buFont typeface="Wingdings 2" panose="05020102010507070707" pitchFamily="18" charset="2"/>
        <a:buChar char=""/>
        <a:tabLst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 smtClean="0"/>
              <a:t>6. </a:t>
            </a:r>
            <a:r>
              <a:rPr lang="ko-KR" altLang="en-US" dirty="0" smtClean="0"/>
              <a:t>숫자야구 게임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288" y="1081559"/>
            <a:ext cx="3888432" cy="493903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563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2" pitchFamily="18" charset="2"/>
              <a:buNone/>
              <a:defRPr sz="1400">
                <a:solidFill>
                  <a:schemeClr val="dk1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 smtClean="0"/>
              <a:t>&lt;&lt;&lt; </a:t>
            </a:r>
            <a:r>
              <a:rPr lang="ko-KR" altLang="en-US" sz="1200" dirty="0" smtClean="0"/>
              <a:t>숫자야구 게임</a:t>
            </a:r>
            <a:r>
              <a:rPr lang="en-US" altLang="ko-KR" sz="1200" dirty="0" smtClean="0"/>
              <a:t> &gt;&gt;&gt;</a:t>
            </a: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/>
              <a:t>네자리</a:t>
            </a:r>
            <a:r>
              <a:rPr lang="ko-KR" altLang="en-US" sz="1200" dirty="0"/>
              <a:t> 숫자를 입력하시오</a:t>
            </a:r>
            <a:r>
              <a:rPr lang="en-US" altLang="ko-KR" sz="1200" dirty="0"/>
              <a:t>. (0=</a:t>
            </a:r>
            <a:r>
              <a:rPr lang="ko-KR" altLang="en-US" sz="1200" dirty="0"/>
              <a:t>포기</a:t>
            </a:r>
            <a:r>
              <a:rPr lang="en-US" altLang="ko-KR" sz="1200" dirty="0" smtClean="0"/>
              <a:t>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872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/>
              <a:t>1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1234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1234 is 0S 1B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2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5678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5678 is 1S 1B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3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9012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9012 is 1S 1B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4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3456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3456 is 0S 0B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5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7890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7890 is 1S 2B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6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7891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7891 is 1S 1B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7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7820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7820 is 1S 3B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8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8702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8702 is 1S 3B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9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2780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2780 is 0S 4B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10</a:t>
            </a:r>
            <a:r>
              <a:rPr lang="ko-KR" altLang="en-US" sz="1200" dirty="0"/>
              <a:t>번째 시도</a:t>
            </a:r>
            <a:r>
              <a:rPr lang="en-US" altLang="ko-KR" sz="1200" dirty="0"/>
              <a:t>: </a:t>
            </a:r>
            <a:r>
              <a:rPr lang="en-US" altLang="ko-KR" sz="1200" dirty="0">
                <a:solidFill>
                  <a:srgbClr val="FF0000"/>
                </a:solidFill>
              </a:rPr>
              <a:t>0278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0278 is 2S 2B</a:t>
            </a: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00FF"/>
                </a:solidFill>
              </a:rPr>
              <a:t>더 이상 기회가 없습니다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dirty="0">
                <a:solidFill>
                  <a:srgbClr val="0000FF"/>
                </a:solidFill>
              </a:rPr>
              <a:t>정답은 </a:t>
            </a:r>
            <a:r>
              <a:rPr lang="en-US" altLang="ko-KR" sz="1200" dirty="0" smtClean="0">
                <a:solidFill>
                  <a:srgbClr val="0000FF"/>
                </a:solidFill>
              </a:rPr>
              <a:t>0872 </a:t>
            </a:r>
            <a:r>
              <a:rPr lang="ko-KR" altLang="en-US" sz="1200" dirty="0">
                <a:solidFill>
                  <a:srgbClr val="0000FF"/>
                </a:solidFill>
              </a:rPr>
              <a:t>입니다</a:t>
            </a:r>
            <a:r>
              <a:rPr lang="en-US" altLang="ko-KR" sz="12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7784" y="1776629"/>
            <a:ext cx="3888432" cy="359366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563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2" pitchFamily="18" charset="2"/>
              <a:buNone/>
              <a:defRPr sz="1400">
                <a:solidFill>
                  <a:schemeClr val="dk1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300" dirty="0"/>
              <a:t>&lt;&lt;&lt; </a:t>
            </a:r>
            <a:r>
              <a:rPr lang="ko-KR" altLang="en-US" sz="1300" dirty="0"/>
              <a:t>숫자야구 게임</a:t>
            </a:r>
            <a:r>
              <a:rPr lang="en-US" altLang="ko-KR" sz="1300" dirty="0"/>
              <a:t> &gt;&gt;&gt;</a:t>
            </a:r>
          </a:p>
          <a:p>
            <a:pPr>
              <a:lnSpc>
                <a:spcPct val="110000"/>
              </a:lnSpc>
            </a:pPr>
            <a:r>
              <a:rPr lang="ko-KR" altLang="en-US" sz="1300" dirty="0" err="1" smtClean="0"/>
              <a:t>네자리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숫자를 입력하시오</a:t>
            </a:r>
            <a:r>
              <a:rPr lang="en-US" altLang="ko-KR" sz="1300" dirty="0"/>
              <a:t>. (0=</a:t>
            </a:r>
            <a:r>
              <a:rPr lang="ko-KR" altLang="en-US" sz="1300" dirty="0"/>
              <a:t>포기</a:t>
            </a:r>
            <a:r>
              <a:rPr lang="en-US" altLang="ko-KR" sz="1300" dirty="0" smtClean="0"/>
              <a:t>)</a:t>
            </a:r>
            <a:endParaRPr lang="en-US" altLang="ko-KR" sz="1300" dirty="0"/>
          </a:p>
          <a:p>
            <a:pPr>
              <a:lnSpc>
                <a:spcPct val="110000"/>
              </a:lnSpc>
            </a:pPr>
            <a:r>
              <a:rPr lang="en-US" altLang="ko-KR" sz="1300" dirty="0"/>
              <a:t>1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1234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1234 is 1S 0B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2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5678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5678 is 0S 1B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3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9012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9012 is 1S 1B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4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9034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9034 is 2S 1B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5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9534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9534 is 2S 0B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6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9704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9704 is 4S 0B</a:t>
            </a:r>
          </a:p>
          <a:p>
            <a:pPr>
              <a:lnSpc>
                <a:spcPct val="110000"/>
              </a:lnSpc>
            </a:pPr>
            <a:r>
              <a:rPr lang="ko-KR" altLang="en-US" sz="1300" dirty="0" smtClean="0">
                <a:solidFill>
                  <a:srgbClr val="0000FF"/>
                </a:solidFill>
              </a:rPr>
              <a:t>축하합니다</a:t>
            </a:r>
            <a:r>
              <a:rPr lang="en-US" altLang="ko-KR" sz="1300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 smtClean="0">
                <a:solidFill>
                  <a:srgbClr val="0000FF"/>
                </a:solidFill>
              </a:rPr>
              <a:t>정답을 </a:t>
            </a:r>
            <a:r>
              <a:rPr lang="ko-KR" altLang="en-US" sz="1300" dirty="0">
                <a:solidFill>
                  <a:srgbClr val="0000FF"/>
                </a:solidFill>
              </a:rPr>
              <a:t>맞췄습니다</a:t>
            </a:r>
            <a:r>
              <a:rPr lang="en-US" altLang="ko-KR" sz="13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281" y="2546840"/>
            <a:ext cx="3888432" cy="205324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2000" tIns="36000" rIns="72000" bIns="3600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563" eaLnBrk="0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 2" pitchFamily="18" charset="2"/>
              <a:buNone/>
              <a:defRPr sz="1400">
                <a:solidFill>
                  <a:schemeClr val="dk1"/>
                </a:solidFill>
                <a:latin typeface="Consolas" panose="020B0609020204030204" pitchFamily="49" charset="0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300" dirty="0"/>
              <a:t>&lt;&lt;&lt; </a:t>
            </a:r>
            <a:r>
              <a:rPr lang="ko-KR" altLang="en-US" sz="1300" dirty="0"/>
              <a:t>숫자야구 게임</a:t>
            </a:r>
            <a:r>
              <a:rPr lang="en-US" altLang="ko-KR" sz="1300" dirty="0"/>
              <a:t> &gt;&gt;&gt;</a:t>
            </a:r>
          </a:p>
          <a:p>
            <a:pPr>
              <a:lnSpc>
                <a:spcPct val="110000"/>
              </a:lnSpc>
            </a:pPr>
            <a:r>
              <a:rPr lang="ko-KR" altLang="en-US" sz="1300" dirty="0" err="1" smtClean="0"/>
              <a:t>네자리</a:t>
            </a:r>
            <a:r>
              <a:rPr lang="ko-KR" altLang="en-US" sz="1300" dirty="0" smtClean="0"/>
              <a:t> </a:t>
            </a:r>
            <a:r>
              <a:rPr lang="ko-KR" altLang="en-US" sz="1300" dirty="0"/>
              <a:t>숫자를 입력하시오</a:t>
            </a:r>
            <a:r>
              <a:rPr lang="en-US" altLang="ko-KR" sz="1300" dirty="0"/>
              <a:t>. (0=</a:t>
            </a:r>
            <a:r>
              <a:rPr lang="ko-KR" altLang="en-US" sz="1300" dirty="0"/>
              <a:t>포기</a:t>
            </a:r>
            <a:r>
              <a:rPr lang="en-US" altLang="ko-KR" sz="1300" dirty="0" smtClean="0"/>
              <a:t>)</a:t>
            </a:r>
            <a:endParaRPr lang="en-US" altLang="ko-KR" sz="1300" dirty="0"/>
          </a:p>
          <a:p>
            <a:pPr>
              <a:lnSpc>
                <a:spcPct val="110000"/>
              </a:lnSpc>
            </a:pPr>
            <a:r>
              <a:rPr lang="en-US" altLang="ko-KR" sz="1300" dirty="0"/>
              <a:t>1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1234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1234 is 0S 1B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2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>
                <a:solidFill>
                  <a:srgbClr val="FF0000"/>
                </a:solidFill>
              </a:rPr>
              <a:t>5678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5678 is 2S 0B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3</a:t>
            </a:r>
            <a:r>
              <a:rPr lang="ko-KR" altLang="en-US" sz="1300" dirty="0"/>
              <a:t>번째 시도</a:t>
            </a:r>
            <a:r>
              <a:rPr lang="en-US" altLang="ko-KR" sz="1300" dirty="0"/>
              <a:t>: </a:t>
            </a:r>
            <a:r>
              <a:rPr lang="en-US" altLang="ko-KR" sz="1300" dirty="0" smtClean="0">
                <a:solidFill>
                  <a:srgbClr val="FF0000"/>
                </a:solidFill>
              </a:rPr>
              <a:t>0</a:t>
            </a:r>
            <a:endParaRPr lang="en-US" altLang="ko-KR" sz="13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FF"/>
                </a:solidFill>
              </a:rPr>
              <a:t>게임을 포기하였습니다</a:t>
            </a:r>
            <a:r>
              <a:rPr lang="en-US" altLang="ko-KR" sz="1300" dirty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00" dirty="0">
                <a:solidFill>
                  <a:srgbClr val="0000FF"/>
                </a:solidFill>
              </a:rPr>
              <a:t>정답은 </a:t>
            </a:r>
            <a:r>
              <a:rPr lang="en-US" altLang="ko-KR" sz="1300" dirty="0">
                <a:solidFill>
                  <a:srgbClr val="0000FF"/>
                </a:solidFill>
              </a:rPr>
              <a:t>5693 </a:t>
            </a:r>
            <a:r>
              <a:rPr lang="ko-KR" altLang="en-US" sz="1300" dirty="0">
                <a:solidFill>
                  <a:srgbClr val="0000FF"/>
                </a:solidFill>
              </a:rPr>
              <a:t>입니다</a:t>
            </a:r>
            <a:r>
              <a:rPr lang="en-US" altLang="ko-KR" sz="1300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6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6. </a:t>
            </a:r>
            <a:r>
              <a:rPr lang="ko-KR" altLang="en-US" dirty="0"/>
              <a:t>숫자야구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서로 다른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숫자를 문제로 만든다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번의 입력 기회가 주어진다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입력하면 </a:t>
            </a:r>
            <a:r>
              <a:rPr lang="ko-KR" altLang="en-US" dirty="0" smtClean="0"/>
              <a:t>즉시 포기로 </a:t>
            </a:r>
            <a:r>
              <a:rPr lang="ko-KR" altLang="en-US" dirty="0" smtClean="0"/>
              <a:t>간주한다</a:t>
            </a:r>
            <a:r>
              <a:rPr lang="en-US" altLang="ko-KR" dirty="0" smtClean="0"/>
              <a:t>.</a:t>
            </a:r>
          </a:p>
          <a:p>
            <a:pPr lvl="4"/>
            <a:endParaRPr lang="en-US" altLang="ko-KR" dirty="0" smtClean="0"/>
          </a:p>
          <a:p>
            <a:r>
              <a:rPr lang="ko-KR" altLang="en-US" dirty="0" smtClean="0"/>
              <a:t>입력한 숫자와 문제의 숫자가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자리에 같은 숫자가 있는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S(</a:t>
            </a:r>
            <a:r>
              <a:rPr lang="ko-KR" altLang="en-US" dirty="0" smtClean="0"/>
              <a:t>스트라이크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카운트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자리에 같은 숫자가 있는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B(</a:t>
            </a:r>
            <a:r>
              <a:rPr lang="ko-KR" altLang="en-US" dirty="0" smtClean="0"/>
              <a:t>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카운트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6631</TotalTime>
  <Pages>27</Pages>
  <Words>288</Words>
  <Application>Microsoft Office PowerPoint</Application>
  <PresentationFormat>화면 슬라이드 쇼(4:3)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</vt:lpstr>
      <vt:lpstr>Arial</vt:lpstr>
      <vt:lpstr>Wingdings</vt:lpstr>
      <vt:lpstr>Wingdings 2</vt:lpstr>
      <vt:lpstr>Times New Roman</vt:lpstr>
      <vt:lpstr>맑은 고딕</vt:lpstr>
      <vt:lpstr>Consolas</vt:lpstr>
      <vt:lpstr>Wingdings 3</vt:lpstr>
      <vt:lpstr>나눔스퀘어 테마</vt:lpstr>
      <vt:lpstr>문제 6. 숫자야구 게임</vt:lpstr>
      <vt:lpstr>문제 6. 숫자야구 게임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컴퓨터 시스템의 개요</dc:title>
  <dc:creator>고석훈</dc:creator>
  <cp:lastModifiedBy>Seokhoon Ko</cp:lastModifiedBy>
  <cp:revision>564</cp:revision>
  <cp:lastPrinted>1999-04-25T01:40:36Z</cp:lastPrinted>
  <dcterms:created xsi:type="dcterms:W3CDTF">1995-11-15T14:37:07Z</dcterms:created>
  <dcterms:modified xsi:type="dcterms:W3CDTF">2022-02-19T14:09:45Z</dcterms:modified>
</cp:coreProperties>
</file>