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86" r:id="rId1"/>
  </p:sldMasterIdLst>
  <p:notesMasterIdLst>
    <p:notesMasterId r:id="rId4"/>
  </p:notesMasterIdLst>
  <p:handoutMasterIdLst>
    <p:handoutMasterId r:id="rId5"/>
  </p:handoutMasterIdLst>
  <p:sldIdLst>
    <p:sldId id="482" r:id="rId2"/>
    <p:sldId id="483" r:id="rId3"/>
  </p:sldIdLst>
  <p:sldSz cx="9144000" cy="6858000" type="screen4x3"/>
  <p:notesSz cx="7099300" cy="10234613"/>
  <p:embeddedFontLst>
    <p:embeddedFont>
      <p:font typeface="Wingdings 2" panose="05020102010507070707" pitchFamily="18" charset="2"/>
      <p:regular r:id="rId6"/>
    </p:embeddedFont>
    <p:embeddedFont>
      <p:font typeface="맑은 고딕" panose="020B0503020000020004" pitchFamily="50" charset="-127"/>
      <p:regular r:id="rId7"/>
      <p:bold r:id="rId8"/>
    </p:embeddedFon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158" userDrawn="1">
          <p15:clr>
            <a:srgbClr val="A4A3A4"/>
          </p15:clr>
        </p15:guide>
        <p15:guide id="6" pos="560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F99"/>
    <a:srgbClr val="CCFFFF"/>
    <a:srgbClr val="CCFFCC"/>
    <a:srgbClr val="66FF66"/>
    <a:srgbClr val="66CCFF"/>
    <a:srgbClr val="99FF99"/>
    <a:srgbClr val="FF9900"/>
    <a:srgbClr val="FFCC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519" autoAdjust="0"/>
  </p:normalViewPr>
  <p:slideViewPr>
    <p:cSldViewPr showGuides="1">
      <p:cViewPr varScale="1">
        <p:scale>
          <a:sx n="97" d="100"/>
          <a:sy n="97" d="100"/>
        </p:scale>
        <p:origin x="-114" y="-222"/>
      </p:cViewPr>
      <p:guideLst>
        <p:guide orient="horz" pos="2251"/>
        <p:guide orient="horz" pos="572"/>
        <p:guide orient="horz" pos="3929"/>
        <p:guide pos="2880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1920" y="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03EE618-B199-41CD-BA4C-67EC2C9277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586538" y="9790113"/>
            <a:ext cx="4413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474" tIns="50738" rIns="101474" bIns="50738" anchor="ctr">
            <a:spAutoFit/>
          </a:bodyPr>
          <a:lstStyle/>
          <a:p>
            <a:pPr algn="r" defTabSz="1008063" eaLnBrk="0" latinLnBrk="0" hangingPunct="0">
              <a:defRPr/>
            </a:pPr>
            <a:fld id="{0CC62BF0-E38E-417A-8F5E-34FC38524632}" type="slidenum">
              <a:rPr kumimoji="0" lang="ko-KR" altLang="en-US" sz="1600">
                <a:latin typeface="Times New Roman" pitchFamily="18" charset="0"/>
                <a:ea typeface="굴림" pitchFamily="50" charset="-127"/>
              </a:rPr>
              <a:pPr algn="r" defTabSz="1008063" eaLnBrk="0" latinLnBrk="0" hangingPunct="0">
                <a:defRPr/>
              </a:pPr>
              <a:t>‹#›</a:t>
            </a:fld>
            <a:endParaRPr kumimoji="0" lang="en-US" altLang="ko-KR" sz="16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7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6A6E605-B2B2-4BD6-828B-2586999825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474" tIns="50738" rIns="101474" bIns="50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notes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86538" y="9790113"/>
            <a:ext cx="4413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474" tIns="50738" rIns="101474" bIns="50738" anchor="ctr">
            <a:spAutoFit/>
          </a:bodyPr>
          <a:lstStyle/>
          <a:p>
            <a:pPr algn="r" defTabSz="1008063" eaLnBrk="0" latinLnBrk="0" hangingPunct="0">
              <a:defRPr/>
            </a:pPr>
            <a:fld id="{D55E2625-1F9C-47C7-B1BE-C22BD8A49D74}" type="slidenum">
              <a:rPr kumimoji="0" lang="ko-KR" altLang="en-US" sz="1600">
                <a:latin typeface="Times New Roman" pitchFamily="18" charset="0"/>
                <a:ea typeface="굴림" pitchFamily="50" charset="-127"/>
              </a:rPr>
              <a:pPr algn="r" defTabSz="1008063" eaLnBrk="0" latinLnBrk="0" hangingPunct="0">
                <a:defRPr/>
              </a:pPr>
              <a:t>‹#›</a:t>
            </a:fld>
            <a:endParaRPr kumimoji="0" lang="en-US" altLang="ko-KR" sz="16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337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3463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ctr">
              <a:defRPr kumimoji="0" lang="ko-KR" altLang="en-US" sz="36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944816" cy="1752600"/>
          </a:xfrm>
        </p:spPr>
        <p:txBody>
          <a:bodyPr anchor="ctr" anchorCtr="0">
            <a:normAutofit/>
          </a:bodyPr>
          <a:lstStyle>
            <a:lvl1pPr marL="0" indent="0" algn="r">
              <a:spcBef>
                <a:spcPts val="40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0" y="3573016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8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l">
              <a:defRPr kumimoji="0" lang="ko-KR" altLang="en-US" sz="32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844824"/>
            <a:ext cx="7772400" cy="3456384"/>
          </a:xfrm>
        </p:spPr>
        <p:txBody>
          <a:bodyPr anchor="ctr" anchorCtr="1">
            <a:normAutofit/>
          </a:bodyPr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6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08720"/>
            <a:ext cx="8638310" cy="5328592"/>
          </a:xfrm>
        </p:spPr>
        <p:txBody>
          <a:bodyPr/>
          <a:lstStyle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794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4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6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SzPct val="96000"/>
              <a:defRPr sz="1600"/>
            </a:lvl4pPr>
            <a:lvl5pPr marL="990600" indent="-180975"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4737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640960" cy="422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908720"/>
            <a:ext cx="864096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3" descr="메탈질감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blipFill dpi="0" rotWithShape="1">
            <a:blip r:embed="rId8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378000" tIns="0" rIns="378000" bIns="0" anchor="ctr"/>
          <a:lstStyle/>
          <a:p>
            <a:pPr algn="l">
              <a:defRPr/>
            </a:pPr>
            <a:r>
              <a:rPr kumimoji="1" lang="ko-KR" altLang="en-US" sz="1400" kern="1200" dirty="0" smtClean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프로그램 연습문제</a:t>
            </a:r>
            <a:endParaRPr kumimoji="1" lang="ko-KR" altLang="en-US" sz="1400" kern="1200" dirty="0">
              <a:solidFill>
                <a:schemeClr val="tx1"/>
              </a:solidFill>
              <a:latin typeface="+mn-ea"/>
              <a:ea typeface="맑은 고딕" pitchFamily="50" charset="-127"/>
              <a:cs typeface="+mn-cs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28384" y="6525344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F6CBEB29-F32C-4A78-BCE6-0312085196EF}" type="slidenum">
              <a:rPr lang="ko-KR" altLang="en-US" smtClean="0">
                <a:solidFill>
                  <a:schemeClr val="tx1"/>
                </a:solidFill>
                <a:latin typeface="+mn-ea"/>
                <a:ea typeface="+mn-ea"/>
              </a:rPr>
              <a:pPr algn="r"/>
              <a:t>‹#›</a:t>
            </a:fld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27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9" r:id="rId2"/>
    <p:sldLayoutId id="2147483688" r:id="rId3"/>
    <p:sldLayoutId id="2147483691" r:id="rId4"/>
    <p:sldLayoutId id="2147483692" r:id="rId5"/>
    <p:sldLayoutId id="2147483693" r:id="rId6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u="sng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65113" indent="-265113" algn="l" defTabSz="540000" rtl="0" eaLnBrk="1" latinLnBrk="1" hangingPunct="1">
        <a:lnSpc>
          <a:spcPct val="120000"/>
        </a:lnSpc>
        <a:spcBef>
          <a:spcPts val="1200"/>
        </a:spcBef>
        <a:buClr>
          <a:srgbClr val="FF0000"/>
        </a:buClr>
        <a:buFont typeface="Wingdings" panose="05000000000000000000" pitchFamily="2" charset="2"/>
        <a:buChar char="l"/>
        <a:tabLst/>
        <a:defRPr sz="20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450850" indent="-238125" algn="l" defTabSz="540000" rtl="0" eaLnBrk="1" latinLnBrk="1" hangingPunct="1">
        <a:lnSpc>
          <a:spcPct val="120000"/>
        </a:lnSpc>
        <a:spcBef>
          <a:spcPts val="800"/>
        </a:spcBef>
        <a:buClr>
          <a:srgbClr val="0000CC"/>
        </a:buClr>
        <a:buSzPct val="100000"/>
        <a:buFont typeface="Wingdings 2" panose="05020102010507070707" pitchFamily="18" charset="2"/>
        <a:buChar char="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3575" indent="-212725" algn="l" defTabSz="540000" rtl="0" eaLnBrk="1" latinLnBrk="1" hangingPunct="1">
        <a:lnSpc>
          <a:spcPct val="120000"/>
        </a:lnSpc>
        <a:spcBef>
          <a:spcPts val="400"/>
        </a:spcBef>
        <a:buClr>
          <a:srgbClr val="006600"/>
        </a:buClr>
        <a:buFont typeface="Wingdings 2" panose="05020102010507070707" pitchFamily="18" charset="2"/>
        <a:buChar char="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1700" indent="-220663" algn="l" defTabSz="540000" rtl="0" eaLnBrk="1" latinLnBrk="1" hangingPunct="1">
        <a:lnSpc>
          <a:spcPct val="120000"/>
        </a:lnSpc>
        <a:spcBef>
          <a:spcPts val="400"/>
        </a:spcBef>
        <a:buClr>
          <a:srgbClr val="006600"/>
        </a:buClr>
        <a:buFont typeface="Wingdings 3" panose="05040102010807070707" pitchFamily="18" charset="2"/>
        <a:buChar char="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225" indent="-187325" algn="l" defTabSz="540000" rtl="0" eaLnBrk="1" latinLnBrk="1" hangingPunct="1">
        <a:lnSpc>
          <a:spcPct val="120000"/>
        </a:lnSpc>
        <a:spcBef>
          <a:spcPts val="400"/>
        </a:spcBef>
        <a:buFont typeface="Wingdings 2" panose="05020102010507070707" pitchFamily="18" charset="2"/>
        <a:buChar char=""/>
        <a:tabLst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8. </a:t>
            </a:r>
            <a:r>
              <a:rPr lang="ko-KR" altLang="en-US" dirty="0"/>
              <a:t>오각 가위바위보 게임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 대의 컴퓨터와 가위바위보를 하는 게임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853471"/>
            <a:ext cx="5328592" cy="337360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563" eaLnBrk="0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 2" pitchFamily="18" charset="2"/>
              <a:buNone/>
              <a:defRPr sz="1400">
                <a:solidFill>
                  <a:schemeClr val="dk1"/>
                </a:solidFill>
                <a:latin typeface="Consolas" panose="020B0609020204030204" pitchFamily="49" charset="0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1300" dirty="0" smtClean="0"/>
              <a:t>가위</a:t>
            </a:r>
            <a:r>
              <a:rPr lang="en-US" altLang="ko-KR" sz="1300" dirty="0" smtClean="0"/>
              <a:t>(1)-</a:t>
            </a:r>
            <a:r>
              <a:rPr lang="ko-KR" altLang="en-US" sz="1300" dirty="0" smtClean="0"/>
              <a:t>바위</a:t>
            </a:r>
            <a:r>
              <a:rPr lang="en-US" altLang="ko-KR" sz="1300" dirty="0" smtClean="0"/>
              <a:t>(2)-</a:t>
            </a:r>
            <a:r>
              <a:rPr lang="ko-KR" altLang="en-US" sz="1300" dirty="0" smtClean="0"/>
              <a:t>보</a:t>
            </a:r>
            <a:r>
              <a:rPr lang="en-US" altLang="ko-KR" sz="1300" dirty="0" smtClean="0"/>
              <a:t>(3)? </a:t>
            </a:r>
            <a:r>
              <a:rPr lang="en-US" altLang="ko-KR" sz="1300" dirty="0" smtClean="0">
                <a:solidFill>
                  <a:srgbClr val="FF0000"/>
                </a:solidFill>
              </a:rPr>
              <a:t>1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300" dirty="0" smtClean="0">
                <a:solidFill>
                  <a:srgbClr val="0000CC"/>
                </a:solidFill>
              </a:rPr>
              <a:t>A:</a:t>
            </a:r>
            <a:r>
              <a:rPr lang="ko-KR" altLang="en-US" sz="1300" dirty="0" smtClean="0">
                <a:solidFill>
                  <a:srgbClr val="0000CC"/>
                </a:solidFill>
              </a:rPr>
              <a:t>가위 </a:t>
            </a:r>
            <a:r>
              <a:rPr lang="en-US" altLang="ko-KR" sz="1300" dirty="0" smtClean="0">
                <a:solidFill>
                  <a:srgbClr val="0000CC"/>
                </a:solidFill>
              </a:rPr>
              <a:t>B:</a:t>
            </a:r>
            <a:r>
              <a:rPr lang="ko-KR" altLang="en-US" sz="1300" dirty="0" smtClean="0">
                <a:solidFill>
                  <a:srgbClr val="0000CC"/>
                </a:solidFill>
              </a:rPr>
              <a:t>보 </a:t>
            </a:r>
            <a:r>
              <a:rPr lang="en-US" altLang="ko-KR" sz="1300" dirty="0" smtClean="0">
                <a:solidFill>
                  <a:srgbClr val="0000CC"/>
                </a:solidFill>
              </a:rPr>
              <a:t>C:</a:t>
            </a:r>
            <a:r>
              <a:rPr lang="ko-KR" altLang="en-US" sz="1300" dirty="0" smtClean="0">
                <a:solidFill>
                  <a:srgbClr val="0000CC"/>
                </a:solidFill>
              </a:rPr>
              <a:t>가위 </a:t>
            </a:r>
            <a:r>
              <a:rPr lang="en-US" altLang="ko-KR" sz="1300" dirty="0" smtClean="0">
                <a:solidFill>
                  <a:srgbClr val="0000CC"/>
                </a:solidFill>
              </a:rPr>
              <a:t>D:</a:t>
            </a:r>
            <a:r>
              <a:rPr lang="ko-KR" altLang="en-US" sz="1300" dirty="0" smtClean="0">
                <a:solidFill>
                  <a:srgbClr val="0000CC"/>
                </a:solidFill>
              </a:rPr>
              <a:t>가위 </a:t>
            </a:r>
            <a:r>
              <a:rPr lang="en-US" altLang="ko-KR" sz="1300" dirty="0" smtClean="0">
                <a:solidFill>
                  <a:srgbClr val="0000CC"/>
                </a:solidFill>
              </a:rPr>
              <a:t>User:</a:t>
            </a:r>
            <a:r>
              <a:rPr lang="ko-KR" altLang="en-US" sz="1300" dirty="0" smtClean="0">
                <a:solidFill>
                  <a:srgbClr val="0000CC"/>
                </a:solidFill>
              </a:rPr>
              <a:t>가위</a:t>
            </a:r>
            <a:endParaRPr lang="ko-KR" altLang="en-US" sz="1300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300" dirty="0">
                <a:solidFill>
                  <a:srgbClr val="0000CC"/>
                </a:solidFill>
              </a:rPr>
              <a:t>승자는 </a:t>
            </a:r>
            <a:r>
              <a:rPr lang="en-US" altLang="ko-KR" sz="1300" dirty="0" smtClean="0">
                <a:solidFill>
                  <a:srgbClr val="0000CC"/>
                </a:solidFill>
              </a:rPr>
              <a:t>A C D </a:t>
            </a:r>
            <a:r>
              <a:rPr lang="en-US" altLang="ko-KR" sz="1300" dirty="0" smtClean="0">
                <a:solidFill>
                  <a:srgbClr val="0000CC"/>
                </a:solidFill>
              </a:rPr>
              <a:t>User </a:t>
            </a:r>
            <a:r>
              <a:rPr lang="ko-KR" altLang="en-US" sz="1300" dirty="0" smtClean="0">
                <a:solidFill>
                  <a:srgbClr val="0000CC"/>
                </a:solidFill>
              </a:rPr>
              <a:t>입니다</a:t>
            </a:r>
            <a:r>
              <a:rPr lang="en-US" altLang="ko-KR" sz="1300" dirty="0">
                <a:solidFill>
                  <a:srgbClr val="0000CC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300" dirty="0"/>
              <a:t>가위</a:t>
            </a:r>
            <a:r>
              <a:rPr lang="en-US" altLang="ko-KR" sz="1300" dirty="0"/>
              <a:t>(1)-</a:t>
            </a:r>
            <a:r>
              <a:rPr lang="ko-KR" altLang="en-US" sz="1300" dirty="0"/>
              <a:t>바위</a:t>
            </a:r>
            <a:r>
              <a:rPr lang="en-US" altLang="ko-KR" sz="1300" dirty="0"/>
              <a:t>(2)-</a:t>
            </a:r>
            <a:r>
              <a:rPr lang="ko-KR" altLang="en-US" sz="1300" dirty="0"/>
              <a:t>보</a:t>
            </a:r>
            <a:r>
              <a:rPr lang="en-US" altLang="ko-KR" sz="1300" dirty="0"/>
              <a:t>(3)? </a:t>
            </a:r>
            <a:r>
              <a:rPr lang="en-US" altLang="ko-KR" sz="1300" dirty="0">
                <a:solidFill>
                  <a:srgbClr val="FF0000"/>
                </a:solidFill>
              </a:rPr>
              <a:t>1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300" dirty="0" smtClean="0">
                <a:solidFill>
                  <a:srgbClr val="0000CC"/>
                </a:solidFill>
              </a:rPr>
              <a:t>A:</a:t>
            </a:r>
            <a:r>
              <a:rPr lang="ko-KR" altLang="en-US" sz="1300" dirty="0" smtClean="0">
                <a:solidFill>
                  <a:srgbClr val="0000CC"/>
                </a:solidFill>
              </a:rPr>
              <a:t>가위 </a:t>
            </a:r>
            <a:r>
              <a:rPr lang="en-US" altLang="ko-KR" sz="1300" dirty="0" smtClean="0">
                <a:solidFill>
                  <a:srgbClr val="0000CC"/>
                </a:solidFill>
              </a:rPr>
              <a:t>B:</a:t>
            </a:r>
            <a:r>
              <a:rPr lang="ko-KR" altLang="en-US" sz="1300" dirty="0" smtClean="0">
                <a:solidFill>
                  <a:srgbClr val="0000CC"/>
                </a:solidFill>
              </a:rPr>
              <a:t>바위 </a:t>
            </a:r>
            <a:r>
              <a:rPr lang="en-US" altLang="ko-KR" sz="1300" dirty="0" smtClean="0">
                <a:solidFill>
                  <a:srgbClr val="0000CC"/>
                </a:solidFill>
              </a:rPr>
              <a:t>C:</a:t>
            </a:r>
            <a:r>
              <a:rPr lang="ko-KR" altLang="en-US" sz="1300" dirty="0" smtClean="0">
                <a:solidFill>
                  <a:srgbClr val="0000CC"/>
                </a:solidFill>
              </a:rPr>
              <a:t>보 </a:t>
            </a:r>
            <a:r>
              <a:rPr lang="en-US" altLang="ko-KR" sz="1300" dirty="0" smtClean="0">
                <a:solidFill>
                  <a:srgbClr val="0000CC"/>
                </a:solidFill>
              </a:rPr>
              <a:t>D:</a:t>
            </a:r>
            <a:r>
              <a:rPr lang="ko-KR" altLang="en-US" sz="1300" dirty="0">
                <a:solidFill>
                  <a:srgbClr val="0000CC"/>
                </a:solidFill>
              </a:rPr>
              <a:t>바위 </a:t>
            </a:r>
            <a:r>
              <a:rPr lang="en-US" altLang="ko-KR" sz="1300" dirty="0" smtClean="0">
                <a:solidFill>
                  <a:srgbClr val="0000CC"/>
                </a:solidFill>
              </a:rPr>
              <a:t>User:</a:t>
            </a:r>
            <a:r>
              <a:rPr lang="ko-KR" altLang="en-US" sz="1300" dirty="0" smtClean="0">
                <a:solidFill>
                  <a:srgbClr val="0000CC"/>
                </a:solidFill>
              </a:rPr>
              <a:t>가위</a:t>
            </a:r>
            <a:endParaRPr lang="ko-KR" altLang="en-US" sz="1300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300" dirty="0">
                <a:solidFill>
                  <a:srgbClr val="0000CC"/>
                </a:solidFill>
              </a:rPr>
              <a:t>비겼습니다</a:t>
            </a:r>
            <a:r>
              <a:rPr lang="en-US" altLang="ko-KR" sz="1300" dirty="0">
                <a:solidFill>
                  <a:srgbClr val="0000CC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300" dirty="0"/>
              <a:t>가위</a:t>
            </a:r>
            <a:r>
              <a:rPr lang="en-US" altLang="ko-KR" sz="1300" dirty="0"/>
              <a:t>(1)-</a:t>
            </a:r>
            <a:r>
              <a:rPr lang="ko-KR" altLang="en-US" sz="1300" dirty="0"/>
              <a:t>바위</a:t>
            </a:r>
            <a:r>
              <a:rPr lang="en-US" altLang="ko-KR" sz="1300" dirty="0"/>
              <a:t>(2)-</a:t>
            </a:r>
            <a:r>
              <a:rPr lang="ko-KR" altLang="en-US" sz="1300" dirty="0"/>
              <a:t>보</a:t>
            </a:r>
            <a:r>
              <a:rPr lang="en-US" altLang="ko-KR" sz="1300" dirty="0"/>
              <a:t>(3)? </a:t>
            </a:r>
            <a:r>
              <a:rPr lang="en-US" altLang="ko-KR" sz="1300" dirty="0">
                <a:solidFill>
                  <a:srgbClr val="FF0000"/>
                </a:solidFill>
              </a:rPr>
              <a:t>1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300" dirty="0" smtClean="0">
                <a:solidFill>
                  <a:srgbClr val="0000CC"/>
                </a:solidFill>
              </a:rPr>
              <a:t>A:</a:t>
            </a:r>
            <a:r>
              <a:rPr lang="ko-KR" altLang="en-US" sz="1300" dirty="0" smtClean="0">
                <a:solidFill>
                  <a:srgbClr val="0000CC"/>
                </a:solidFill>
              </a:rPr>
              <a:t>보 </a:t>
            </a:r>
            <a:r>
              <a:rPr lang="en-US" altLang="ko-KR" sz="1300" dirty="0" smtClean="0">
                <a:solidFill>
                  <a:srgbClr val="0000CC"/>
                </a:solidFill>
              </a:rPr>
              <a:t>B:</a:t>
            </a:r>
            <a:r>
              <a:rPr lang="ko-KR" altLang="en-US" sz="1300" dirty="0" smtClean="0">
                <a:solidFill>
                  <a:srgbClr val="0000CC"/>
                </a:solidFill>
              </a:rPr>
              <a:t>가위 </a:t>
            </a:r>
            <a:r>
              <a:rPr lang="en-US" altLang="ko-KR" sz="1300" dirty="0" smtClean="0">
                <a:solidFill>
                  <a:srgbClr val="0000CC"/>
                </a:solidFill>
              </a:rPr>
              <a:t>C:</a:t>
            </a:r>
            <a:r>
              <a:rPr lang="ko-KR" altLang="en-US" sz="1300" dirty="0" smtClean="0">
                <a:solidFill>
                  <a:srgbClr val="0000CC"/>
                </a:solidFill>
              </a:rPr>
              <a:t>보 </a:t>
            </a:r>
            <a:r>
              <a:rPr lang="en-US" altLang="ko-KR" sz="1300" dirty="0" smtClean="0">
                <a:solidFill>
                  <a:srgbClr val="0000CC"/>
                </a:solidFill>
              </a:rPr>
              <a:t>D:</a:t>
            </a:r>
            <a:r>
              <a:rPr lang="ko-KR" altLang="en-US" sz="1300" dirty="0">
                <a:solidFill>
                  <a:srgbClr val="0000CC"/>
                </a:solidFill>
              </a:rPr>
              <a:t>보 </a:t>
            </a:r>
            <a:r>
              <a:rPr lang="en-US" altLang="ko-KR" sz="1300" dirty="0" smtClean="0">
                <a:solidFill>
                  <a:srgbClr val="0000CC"/>
                </a:solidFill>
              </a:rPr>
              <a:t>User:</a:t>
            </a:r>
            <a:r>
              <a:rPr lang="ko-KR" altLang="en-US" sz="1300" dirty="0" smtClean="0">
                <a:solidFill>
                  <a:srgbClr val="0000CC"/>
                </a:solidFill>
              </a:rPr>
              <a:t>가위</a:t>
            </a:r>
            <a:endParaRPr lang="ko-KR" altLang="en-US" sz="1300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300" dirty="0">
                <a:solidFill>
                  <a:srgbClr val="0000CC"/>
                </a:solidFill>
              </a:rPr>
              <a:t>승자는 </a:t>
            </a:r>
            <a:r>
              <a:rPr lang="en-US" altLang="ko-KR" sz="1300" dirty="0" smtClean="0">
                <a:solidFill>
                  <a:srgbClr val="0000CC"/>
                </a:solidFill>
              </a:rPr>
              <a:t>B User </a:t>
            </a:r>
            <a:r>
              <a:rPr lang="ko-KR" altLang="en-US" sz="1300" dirty="0">
                <a:solidFill>
                  <a:srgbClr val="0000CC"/>
                </a:solidFill>
              </a:rPr>
              <a:t>입니다</a:t>
            </a:r>
            <a:r>
              <a:rPr lang="en-US" altLang="ko-KR" sz="1300" dirty="0">
                <a:solidFill>
                  <a:srgbClr val="0000CC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300" dirty="0"/>
              <a:t>가위</a:t>
            </a:r>
            <a:r>
              <a:rPr lang="en-US" altLang="ko-KR" sz="1300" dirty="0"/>
              <a:t>(1)-</a:t>
            </a:r>
            <a:r>
              <a:rPr lang="ko-KR" altLang="en-US" sz="1300" dirty="0"/>
              <a:t>바위</a:t>
            </a:r>
            <a:r>
              <a:rPr lang="en-US" altLang="ko-KR" sz="1300" dirty="0"/>
              <a:t>(2)-</a:t>
            </a:r>
            <a:r>
              <a:rPr lang="ko-KR" altLang="en-US" sz="1300" dirty="0"/>
              <a:t>보</a:t>
            </a:r>
            <a:r>
              <a:rPr lang="en-US" altLang="ko-KR" sz="1300" dirty="0"/>
              <a:t>(3)? </a:t>
            </a:r>
            <a:r>
              <a:rPr lang="en-US" altLang="ko-KR" sz="1300" dirty="0" smtClean="0">
                <a:solidFill>
                  <a:srgbClr val="FF0000"/>
                </a:solidFill>
              </a:rPr>
              <a:t>2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300" dirty="0" smtClean="0">
                <a:solidFill>
                  <a:srgbClr val="0000CC"/>
                </a:solidFill>
              </a:rPr>
              <a:t>A:</a:t>
            </a:r>
            <a:r>
              <a:rPr lang="ko-KR" altLang="en-US" sz="1300" dirty="0" smtClean="0">
                <a:solidFill>
                  <a:srgbClr val="0000CC"/>
                </a:solidFill>
              </a:rPr>
              <a:t>보 </a:t>
            </a:r>
            <a:r>
              <a:rPr lang="en-US" altLang="ko-KR" sz="1300" dirty="0" smtClean="0">
                <a:solidFill>
                  <a:srgbClr val="0000CC"/>
                </a:solidFill>
              </a:rPr>
              <a:t>B:</a:t>
            </a:r>
            <a:r>
              <a:rPr lang="ko-KR" altLang="en-US" sz="1300" dirty="0" smtClean="0">
                <a:solidFill>
                  <a:srgbClr val="0000CC"/>
                </a:solidFill>
              </a:rPr>
              <a:t>바위 </a:t>
            </a:r>
            <a:r>
              <a:rPr lang="en-US" altLang="ko-KR" sz="1300" dirty="0" smtClean="0">
                <a:solidFill>
                  <a:srgbClr val="0000CC"/>
                </a:solidFill>
              </a:rPr>
              <a:t>C:</a:t>
            </a:r>
            <a:r>
              <a:rPr lang="ko-KR" altLang="en-US" sz="1300" dirty="0" smtClean="0">
                <a:solidFill>
                  <a:srgbClr val="0000CC"/>
                </a:solidFill>
              </a:rPr>
              <a:t>바위 </a:t>
            </a:r>
            <a:r>
              <a:rPr lang="en-US" altLang="ko-KR" sz="1300" dirty="0" smtClean="0">
                <a:solidFill>
                  <a:srgbClr val="0000CC"/>
                </a:solidFill>
              </a:rPr>
              <a:t>D:</a:t>
            </a:r>
            <a:r>
              <a:rPr lang="ko-KR" altLang="en-US" sz="1300" dirty="0">
                <a:solidFill>
                  <a:srgbClr val="0000CC"/>
                </a:solidFill>
              </a:rPr>
              <a:t>보 </a:t>
            </a:r>
            <a:r>
              <a:rPr lang="en-US" altLang="ko-KR" sz="1300" dirty="0" smtClean="0">
                <a:solidFill>
                  <a:srgbClr val="0000CC"/>
                </a:solidFill>
              </a:rPr>
              <a:t>User:</a:t>
            </a:r>
            <a:r>
              <a:rPr lang="ko-KR" altLang="en-US" sz="1300" dirty="0" smtClean="0">
                <a:solidFill>
                  <a:srgbClr val="0000CC"/>
                </a:solidFill>
              </a:rPr>
              <a:t>바위 </a:t>
            </a:r>
            <a:endParaRPr lang="ko-KR" altLang="en-US" sz="1300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300" dirty="0">
                <a:solidFill>
                  <a:srgbClr val="0000CC"/>
                </a:solidFill>
              </a:rPr>
              <a:t>승자는 </a:t>
            </a:r>
            <a:r>
              <a:rPr lang="en-US" altLang="ko-KR" sz="1300" dirty="0" smtClean="0">
                <a:solidFill>
                  <a:srgbClr val="0000CC"/>
                </a:solidFill>
              </a:rPr>
              <a:t>A D </a:t>
            </a:r>
            <a:r>
              <a:rPr lang="ko-KR" altLang="en-US" sz="1300" dirty="0">
                <a:solidFill>
                  <a:srgbClr val="0000CC"/>
                </a:solidFill>
              </a:rPr>
              <a:t>입니다</a:t>
            </a:r>
            <a:r>
              <a:rPr lang="en-US" altLang="ko-KR" sz="1300" dirty="0">
                <a:solidFill>
                  <a:srgbClr val="0000CC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300" dirty="0"/>
              <a:t>가위</a:t>
            </a:r>
            <a:r>
              <a:rPr lang="en-US" altLang="ko-KR" sz="1300" dirty="0"/>
              <a:t>(1)-</a:t>
            </a:r>
            <a:r>
              <a:rPr lang="ko-KR" altLang="en-US" sz="1300" dirty="0"/>
              <a:t>바위</a:t>
            </a:r>
            <a:r>
              <a:rPr lang="en-US" altLang="ko-KR" sz="1300" dirty="0"/>
              <a:t>(2)-</a:t>
            </a:r>
            <a:r>
              <a:rPr lang="ko-KR" altLang="en-US" sz="1300" dirty="0"/>
              <a:t>보</a:t>
            </a:r>
            <a:r>
              <a:rPr lang="en-US" altLang="ko-KR" sz="1300" dirty="0"/>
              <a:t>(3)? </a:t>
            </a:r>
            <a:r>
              <a:rPr lang="en-US" altLang="ko-KR" sz="1300" dirty="0" smtClean="0">
                <a:solidFill>
                  <a:srgbClr val="FF0000"/>
                </a:solidFill>
              </a:rPr>
              <a:t>2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300" dirty="0" smtClean="0">
                <a:solidFill>
                  <a:srgbClr val="0000CC"/>
                </a:solidFill>
              </a:rPr>
              <a:t>A:</a:t>
            </a:r>
            <a:r>
              <a:rPr lang="ko-KR" altLang="en-US" sz="1300" dirty="0" smtClean="0">
                <a:solidFill>
                  <a:srgbClr val="0000CC"/>
                </a:solidFill>
              </a:rPr>
              <a:t>바위 </a:t>
            </a:r>
            <a:r>
              <a:rPr lang="en-US" altLang="ko-KR" sz="1300" dirty="0" smtClean="0">
                <a:solidFill>
                  <a:srgbClr val="0000CC"/>
                </a:solidFill>
              </a:rPr>
              <a:t>B:</a:t>
            </a:r>
            <a:r>
              <a:rPr lang="ko-KR" altLang="en-US" sz="1300" dirty="0" smtClean="0">
                <a:solidFill>
                  <a:srgbClr val="0000CC"/>
                </a:solidFill>
              </a:rPr>
              <a:t>바위 </a:t>
            </a:r>
            <a:r>
              <a:rPr lang="en-US" altLang="ko-KR" sz="1300" dirty="0" smtClean="0">
                <a:solidFill>
                  <a:srgbClr val="0000CC"/>
                </a:solidFill>
              </a:rPr>
              <a:t>C:</a:t>
            </a:r>
            <a:r>
              <a:rPr lang="ko-KR" altLang="en-US" sz="1300" dirty="0" smtClean="0">
                <a:solidFill>
                  <a:srgbClr val="0000CC"/>
                </a:solidFill>
              </a:rPr>
              <a:t>바위 </a:t>
            </a:r>
            <a:r>
              <a:rPr lang="en-US" altLang="ko-KR" sz="1300" dirty="0" smtClean="0">
                <a:solidFill>
                  <a:srgbClr val="0000CC"/>
                </a:solidFill>
              </a:rPr>
              <a:t>D:</a:t>
            </a:r>
            <a:r>
              <a:rPr lang="ko-KR" altLang="en-US" sz="1300" dirty="0">
                <a:solidFill>
                  <a:srgbClr val="0000CC"/>
                </a:solidFill>
              </a:rPr>
              <a:t>바위 </a:t>
            </a:r>
            <a:r>
              <a:rPr lang="en-US" altLang="ko-KR" sz="1300" dirty="0" smtClean="0">
                <a:solidFill>
                  <a:srgbClr val="0000CC"/>
                </a:solidFill>
              </a:rPr>
              <a:t>User:</a:t>
            </a:r>
            <a:r>
              <a:rPr lang="ko-KR" altLang="en-US" sz="1300" dirty="0" smtClean="0">
                <a:solidFill>
                  <a:srgbClr val="0000CC"/>
                </a:solidFill>
              </a:rPr>
              <a:t>바위</a:t>
            </a:r>
            <a:endParaRPr lang="ko-KR" altLang="en-US" sz="1300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300" dirty="0">
                <a:solidFill>
                  <a:srgbClr val="0000CC"/>
                </a:solidFill>
              </a:rPr>
              <a:t>비겼습니다</a:t>
            </a:r>
            <a:r>
              <a:rPr lang="en-US" altLang="ko-KR" sz="1300" dirty="0" smtClean="0">
                <a:solidFill>
                  <a:srgbClr val="0000CC"/>
                </a:solidFill>
              </a:rPr>
              <a:t>.</a:t>
            </a:r>
            <a:endParaRPr lang="en-US" altLang="ko-KR" sz="1300" dirty="0">
              <a:solidFill>
                <a:srgbClr val="0000CC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5388021"/>
            <a:ext cx="547260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2723725"/>
            <a:ext cx="4176464" cy="315354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563" eaLnBrk="0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 2" pitchFamily="18" charset="2"/>
              <a:buNone/>
              <a:defRPr sz="1400">
                <a:solidFill>
                  <a:schemeClr val="dk1"/>
                </a:solidFill>
                <a:latin typeface="Consolas" panose="020B0609020204030204" pitchFamily="49" charset="0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1300" dirty="0"/>
              <a:t>가위</a:t>
            </a:r>
            <a:r>
              <a:rPr lang="en-US" altLang="ko-KR" sz="1300" dirty="0"/>
              <a:t>(1)-</a:t>
            </a:r>
            <a:r>
              <a:rPr lang="ko-KR" altLang="en-US" sz="1300" dirty="0"/>
              <a:t>바위</a:t>
            </a:r>
            <a:r>
              <a:rPr lang="en-US" altLang="ko-KR" sz="1300" dirty="0"/>
              <a:t>(2)-</a:t>
            </a:r>
            <a:r>
              <a:rPr lang="ko-KR" altLang="en-US" sz="1300" dirty="0"/>
              <a:t>보</a:t>
            </a:r>
            <a:r>
              <a:rPr lang="en-US" altLang="ko-KR" sz="1300" dirty="0"/>
              <a:t>(3)? </a:t>
            </a:r>
            <a:r>
              <a:rPr lang="en-US" altLang="ko-KR" sz="1300" dirty="0">
                <a:solidFill>
                  <a:srgbClr val="FF0000"/>
                </a:solidFill>
              </a:rPr>
              <a:t>2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300" dirty="0" smtClean="0">
                <a:solidFill>
                  <a:srgbClr val="0000CC"/>
                </a:solidFill>
              </a:rPr>
              <a:t>A:</a:t>
            </a:r>
            <a:r>
              <a:rPr lang="ko-KR" altLang="en-US" sz="1300" dirty="0" smtClean="0">
                <a:solidFill>
                  <a:srgbClr val="0000CC"/>
                </a:solidFill>
              </a:rPr>
              <a:t>보 </a:t>
            </a:r>
            <a:r>
              <a:rPr lang="en-US" altLang="ko-KR" sz="1300" dirty="0" smtClean="0">
                <a:solidFill>
                  <a:srgbClr val="0000CC"/>
                </a:solidFill>
              </a:rPr>
              <a:t>B:</a:t>
            </a:r>
            <a:r>
              <a:rPr lang="ko-KR" altLang="en-US" sz="1300" dirty="0" smtClean="0">
                <a:solidFill>
                  <a:srgbClr val="0000CC"/>
                </a:solidFill>
              </a:rPr>
              <a:t>바위 </a:t>
            </a:r>
            <a:r>
              <a:rPr lang="en-US" altLang="ko-KR" sz="1300" dirty="0" smtClean="0">
                <a:solidFill>
                  <a:srgbClr val="0000CC"/>
                </a:solidFill>
              </a:rPr>
              <a:t>C:</a:t>
            </a:r>
            <a:r>
              <a:rPr lang="ko-KR" altLang="en-US" sz="1300" dirty="0" smtClean="0">
                <a:solidFill>
                  <a:srgbClr val="0000CC"/>
                </a:solidFill>
              </a:rPr>
              <a:t>바위 </a:t>
            </a:r>
            <a:r>
              <a:rPr lang="en-US" altLang="ko-KR" sz="1300" dirty="0" smtClean="0">
                <a:solidFill>
                  <a:srgbClr val="0000CC"/>
                </a:solidFill>
              </a:rPr>
              <a:t>D:</a:t>
            </a:r>
            <a:r>
              <a:rPr lang="ko-KR" altLang="en-US" sz="1300" dirty="0" smtClean="0">
                <a:solidFill>
                  <a:srgbClr val="0000CC"/>
                </a:solidFill>
              </a:rPr>
              <a:t>보 </a:t>
            </a:r>
            <a:r>
              <a:rPr lang="en-US" altLang="ko-KR" sz="1300" dirty="0" smtClean="0">
                <a:solidFill>
                  <a:srgbClr val="0000CC"/>
                </a:solidFill>
              </a:rPr>
              <a:t>User:</a:t>
            </a:r>
            <a:r>
              <a:rPr lang="ko-KR" altLang="en-US" sz="1300" dirty="0" smtClean="0">
                <a:solidFill>
                  <a:srgbClr val="0000CC"/>
                </a:solidFill>
              </a:rPr>
              <a:t>바위</a:t>
            </a:r>
            <a:endParaRPr lang="ko-KR" altLang="en-US" sz="1300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300" dirty="0">
                <a:solidFill>
                  <a:srgbClr val="0000CC"/>
                </a:solidFill>
              </a:rPr>
              <a:t>승자는 </a:t>
            </a:r>
            <a:r>
              <a:rPr lang="en-US" altLang="ko-KR" sz="1300" dirty="0" smtClean="0">
                <a:solidFill>
                  <a:srgbClr val="0000CC"/>
                </a:solidFill>
              </a:rPr>
              <a:t>A D </a:t>
            </a:r>
            <a:r>
              <a:rPr lang="ko-KR" altLang="en-US" sz="1300" dirty="0">
                <a:solidFill>
                  <a:srgbClr val="0000CC"/>
                </a:solidFill>
              </a:rPr>
              <a:t>입니다</a:t>
            </a:r>
            <a:r>
              <a:rPr lang="en-US" altLang="ko-KR" sz="1300" dirty="0">
                <a:solidFill>
                  <a:srgbClr val="0000CC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300" dirty="0"/>
              <a:t>가위</a:t>
            </a:r>
            <a:r>
              <a:rPr lang="en-US" altLang="ko-KR" sz="1300" dirty="0"/>
              <a:t>(1)-</a:t>
            </a:r>
            <a:r>
              <a:rPr lang="ko-KR" altLang="en-US" sz="1300" dirty="0"/>
              <a:t>바위</a:t>
            </a:r>
            <a:r>
              <a:rPr lang="en-US" altLang="ko-KR" sz="1300" dirty="0"/>
              <a:t>(2)-</a:t>
            </a:r>
            <a:r>
              <a:rPr lang="ko-KR" altLang="en-US" sz="1300" dirty="0"/>
              <a:t>보</a:t>
            </a:r>
            <a:r>
              <a:rPr lang="en-US" altLang="ko-KR" sz="1300" dirty="0"/>
              <a:t>(3)? </a:t>
            </a:r>
            <a:r>
              <a:rPr lang="en-US" altLang="ko-KR" sz="1300" dirty="0" smtClean="0">
                <a:solidFill>
                  <a:srgbClr val="FF0000"/>
                </a:solidFill>
              </a:rPr>
              <a:t>3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300" dirty="0" smtClean="0">
                <a:solidFill>
                  <a:srgbClr val="0000CC"/>
                </a:solidFill>
              </a:rPr>
              <a:t>A:</a:t>
            </a:r>
            <a:r>
              <a:rPr lang="ko-KR" altLang="en-US" sz="1300" dirty="0" smtClean="0">
                <a:solidFill>
                  <a:srgbClr val="0000CC"/>
                </a:solidFill>
              </a:rPr>
              <a:t>바위 </a:t>
            </a:r>
            <a:r>
              <a:rPr lang="en-US" altLang="ko-KR" sz="1300" dirty="0" smtClean="0">
                <a:solidFill>
                  <a:srgbClr val="0000CC"/>
                </a:solidFill>
              </a:rPr>
              <a:t>B:</a:t>
            </a:r>
            <a:r>
              <a:rPr lang="ko-KR" altLang="en-US" sz="1300" dirty="0" smtClean="0">
                <a:solidFill>
                  <a:srgbClr val="0000CC"/>
                </a:solidFill>
              </a:rPr>
              <a:t>보 </a:t>
            </a:r>
            <a:r>
              <a:rPr lang="en-US" altLang="ko-KR" sz="1300" dirty="0" smtClean="0">
                <a:solidFill>
                  <a:srgbClr val="0000CC"/>
                </a:solidFill>
              </a:rPr>
              <a:t>C:</a:t>
            </a:r>
            <a:r>
              <a:rPr lang="ko-KR" altLang="en-US" sz="1300" dirty="0" smtClean="0">
                <a:solidFill>
                  <a:srgbClr val="0000CC"/>
                </a:solidFill>
              </a:rPr>
              <a:t>보 </a:t>
            </a:r>
            <a:r>
              <a:rPr lang="en-US" altLang="ko-KR" sz="1300" dirty="0" smtClean="0">
                <a:solidFill>
                  <a:srgbClr val="0000CC"/>
                </a:solidFill>
              </a:rPr>
              <a:t>D:</a:t>
            </a:r>
            <a:r>
              <a:rPr lang="ko-KR" altLang="en-US" sz="1300" dirty="0" smtClean="0">
                <a:solidFill>
                  <a:srgbClr val="0000CC"/>
                </a:solidFill>
              </a:rPr>
              <a:t>보 </a:t>
            </a:r>
            <a:r>
              <a:rPr lang="en-US" altLang="ko-KR" sz="1300" dirty="0" smtClean="0">
                <a:solidFill>
                  <a:srgbClr val="0000CC"/>
                </a:solidFill>
              </a:rPr>
              <a:t>User:</a:t>
            </a:r>
            <a:r>
              <a:rPr lang="ko-KR" altLang="en-US" sz="1300" dirty="0" smtClean="0">
                <a:solidFill>
                  <a:srgbClr val="0000CC"/>
                </a:solidFill>
              </a:rPr>
              <a:t>보</a:t>
            </a:r>
            <a:endParaRPr lang="ko-KR" altLang="en-US" sz="1300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300" dirty="0">
                <a:solidFill>
                  <a:srgbClr val="0000CC"/>
                </a:solidFill>
              </a:rPr>
              <a:t>승자는 </a:t>
            </a:r>
            <a:r>
              <a:rPr lang="en-US" altLang="ko-KR" sz="1300" dirty="0" smtClean="0">
                <a:solidFill>
                  <a:srgbClr val="0000CC"/>
                </a:solidFill>
              </a:rPr>
              <a:t>B C D User </a:t>
            </a:r>
            <a:r>
              <a:rPr lang="ko-KR" altLang="en-US" sz="1300" dirty="0" smtClean="0">
                <a:solidFill>
                  <a:srgbClr val="0000CC"/>
                </a:solidFill>
              </a:rPr>
              <a:t>입니다</a:t>
            </a:r>
            <a:r>
              <a:rPr lang="en-US" altLang="ko-KR" sz="1300" dirty="0">
                <a:solidFill>
                  <a:srgbClr val="0000CC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300" dirty="0"/>
              <a:t>가위</a:t>
            </a:r>
            <a:r>
              <a:rPr lang="en-US" altLang="ko-KR" sz="1300" dirty="0"/>
              <a:t>(1)-</a:t>
            </a:r>
            <a:r>
              <a:rPr lang="ko-KR" altLang="en-US" sz="1300" dirty="0"/>
              <a:t>바위</a:t>
            </a:r>
            <a:r>
              <a:rPr lang="en-US" altLang="ko-KR" sz="1300" dirty="0"/>
              <a:t>(2)-</a:t>
            </a:r>
            <a:r>
              <a:rPr lang="ko-KR" altLang="en-US" sz="1300" dirty="0"/>
              <a:t>보</a:t>
            </a:r>
            <a:r>
              <a:rPr lang="en-US" altLang="ko-KR" sz="1300" dirty="0"/>
              <a:t>(3)? </a:t>
            </a:r>
            <a:r>
              <a:rPr lang="en-US" altLang="ko-KR" sz="1300" dirty="0">
                <a:solidFill>
                  <a:srgbClr val="FF0000"/>
                </a:solidFill>
              </a:rPr>
              <a:t>3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300" dirty="0" smtClean="0">
                <a:solidFill>
                  <a:srgbClr val="0000CC"/>
                </a:solidFill>
              </a:rPr>
              <a:t>A:</a:t>
            </a:r>
            <a:r>
              <a:rPr lang="ko-KR" altLang="en-US" sz="1300" dirty="0" smtClean="0">
                <a:solidFill>
                  <a:srgbClr val="0000CC"/>
                </a:solidFill>
              </a:rPr>
              <a:t>보 </a:t>
            </a:r>
            <a:r>
              <a:rPr lang="en-US" altLang="ko-KR" sz="1300" dirty="0" smtClean="0">
                <a:solidFill>
                  <a:srgbClr val="0000CC"/>
                </a:solidFill>
              </a:rPr>
              <a:t>B:</a:t>
            </a:r>
            <a:r>
              <a:rPr lang="ko-KR" altLang="en-US" sz="1300" dirty="0" smtClean="0">
                <a:solidFill>
                  <a:srgbClr val="0000CC"/>
                </a:solidFill>
              </a:rPr>
              <a:t>가위 </a:t>
            </a:r>
            <a:r>
              <a:rPr lang="en-US" altLang="ko-KR" sz="1300" dirty="0" smtClean="0">
                <a:solidFill>
                  <a:srgbClr val="0000CC"/>
                </a:solidFill>
              </a:rPr>
              <a:t>C:</a:t>
            </a:r>
            <a:r>
              <a:rPr lang="ko-KR" altLang="en-US" sz="1300" dirty="0" smtClean="0">
                <a:solidFill>
                  <a:srgbClr val="0000CC"/>
                </a:solidFill>
              </a:rPr>
              <a:t>보 </a:t>
            </a:r>
            <a:r>
              <a:rPr lang="en-US" altLang="ko-KR" sz="1300" dirty="0" smtClean="0">
                <a:solidFill>
                  <a:srgbClr val="0000CC"/>
                </a:solidFill>
              </a:rPr>
              <a:t>D:</a:t>
            </a:r>
            <a:r>
              <a:rPr lang="ko-KR" altLang="en-US" sz="1300" dirty="0" smtClean="0">
                <a:solidFill>
                  <a:srgbClr val="0000CC"/>
                </a:solidFill>
              </a:rPr>
              <a:t>보 </a:t>
            </a:r>
            <a:r>
              <a:rPr lang="en-US" altLang="ko-KR" sz="1300" dirty="0" smtClean="0">
                <a:solidFill>
                  <a:srgbClr val="0000CC"/>
                </a:solidFill>
              </a:rPr>
              <a:t>User:</a:t>
            </a:r>
            <a:r>
              <a:rPr lang="ko-KR" altLang="en-US" sz="1300" dirty="0" smtClean="0">
                <a:solidFill>
                  <a:srgbClr val="0000CC"/>
                </a:solidFill>
              </a:rPr>
              <a:t>보</a:t>
            </a:r>
            <a:endParaRPr lang="ko-KR" altLang="en-US" sz="1300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300" dirty="0">
                <a:solidFill>
                  <a:srgbClr val="0000CC"/>
                </a:solidFill>
              </a:rPr>
              <a:t>승자는 </a:t>
            </a:r>
            <a:r>
              <a:rPr lang="en-US" altLang="ko-KR" sz="1300" dirty="0" smtClean="0">
                <a:solidFill>
                  <a:srgbClr val="0000CC"/>
                </a:solidFill>
              </a:rPr>
              <a:t>B </a:t>
            </a:r>
            <a:r>
              <a:rPr lang="ko-KR" altLang="en-US" sz="1300" dirty="0">
                <a:solidFill>
                  <a:srgbClr val="0000CC"/>
                </a:solidFill>
              </a:rPr>
              <a:t>입니다</a:t>
            </a:r>
            <a:r>
              <a:rPr lang="en-US" altLang="ko-KR" sz="1300" dirty="0">
                <a:solidFill>
                  <a:srgbClr val="0000CC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300" dirty="0"/>
              <a:t>가위</a:t>
            </a:r>
            <a:r>
              <a:rPr lang="en-US" altLang="ko-KR" sz="1300" dirty="0"/>
              <a:t>(1)-</a:t>
            </a:r>
            <a:r>
              <a:rPr lang="ko-KR" altLang="en-US" sz="1300" dirty="0"/>
              <a:t>바위</a:t>
            </a:r>
            <a:r>
              <a:rPr lang="en-US" altLang="ko-KR" sz="1300" dirty="0"/>
              <a:t>(2)-</a:t>
            </a:r>
            <a:r>
              <a:rPr lang="ko-KR" altLang="en-US" sz="1300" dirty="0"/>
              <a:t>보</a:t>
            </a:r>
            <a:r>
              <a:rPr lang="en-US" altLang="ko-KR" sz="1300" dirty="0"/>
              <a:t>(3)? </a:t>
            </a:r>
            <a:r>
              <a:rPr lang="en-US" altLang="ko-KR" sz="1300" dirty="0">
                <a:solidFill>
                  <a:srgbClr val="FF0000"/>
                </a:solidFill>
              </a:rPr>
              <a:t>3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300" dirty="0" smtClean="0">
                <a:solidFill>
                  <a:srgbClr val="0000CC"/>
                </a:solidFill>
              </a:rPr>
              <a:t>A:</a:t>
            </a:r>
            <a:r>
              <a:rPr lang="ko-KR" altLang="en-US" sz="1300" dirty="0" smtClean="0">
                <a:solidFill>
                  <a:srgbClr val="0000CC"/>
                </a:solidFill>
              </a:rPr>
              <a:t>가위 </a:t>
            </a:r>
            <a:r>
              <a:rPr lang="en-US" altLang="ko-KR" sz="1300" dirty="0" smtClean="0">
                <a:solidFill>
                  <a:srgbClr val="0000CC"/>
                </a:solidFill>
              </a:rPr>
              <a:t>B:</a:t>
            </a:r>
            <a:r>
              <a:rPr lang="ko-KR" altLang="en-US" sz="1300" dirty="0" smtClean="0">
                <a:solidFill>
                  <a:srgbClr val="0000CC"/>
                </a:solidFill>
              </a:rPr>
              <a:t>가위 </a:t>
            </a:r>
            <a:r>
              <a:rPr lang="en-US" altLang="ko-KR" sz="1300" dirty="0" smtClean="0">
                <a:solidFill>
                  <a:srgbClr val="0000CC"/>
                </a:solidFill>
              </a:rPr>
              <a:t>C:</a:t>
            </a:r>
            <a:r>
              <a:rPr lang="ko-KR" altLang="en-US" sz="1300" dirty="0" smtClean="0">
                <a:solidFill>
                  <a:srgbClr val="0000CC"/>
                </a:solidFill>
              </a:rPr>
              <a:t>바위 </a:t>
            </a:r>
            <a:r>
              <a:rPr lang="en-US" altLang="ko-KR" sz="1300" dirty="0" smtClean="0">
                <a:solidFill>
                  <a:srgbClr val="0000CC"/>
                </a:solidFill>
              </a:rPr>
              <a:t>D:</a:t>
            </a:r>
            <a:r>
              <a:rPr lang="ko-KR" altLang="en-US" sz="1300" dirty="0" smtClean="0">
                <a:solidFill>
                  <a:srgbClr val="0000CC"/>
                </a:solidFill>
              </a:rPr>
              <a:t>바위 </a:t>
            </a:r>
            <a:r>
              <a:rPr lang="en-US" altLang="ko-KR" sz="1300" dirty="0" smtClean="0">
                <a:solidFill>
                  <a:srgbClr val="0000CC"/>
                </a:solidFill>
              </a:rPr>
              <a:t>User:</a:t>
            </a:r>
            <a:r>
              <a:rPr lang="ko-KR" altLang="en-US" sz="1300" dirty="0" smtClean="0">
                <a:solidFill>
                  <a:srgbClr val="0000CC"/>
                </a:solidFill>
              </a:rPr>
              <a:t>보</a:t>
            </a:r>
            <a:endParaRPr lang="ko-KR" altLang="en-US" sz="1300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300" dirty="0">
                <a:solidFill>
                  <a:srgbClr val="0000CC"/>
                </a:solidFill>
              </a:rPr>
              <a:t>비겼습니다</a:t>
            </a:r>
            <a:r>
              <a:rPr lang="en-US" altLang="ko-KR" sz="1300" dirty="0">
                <a:solidFill>
                  <a:srgbClr val="0000CC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300" dirty="0"/>
              <a:t>가위</a:t>
            </a:r>
            <a:r>
              <a:rPr lang="en-US" altLang="ko-KR" sz="1300" dirty="0"/>
              <a:t>(1)-</a:t>
            </a:r>
            <a:r>
              <a:rPr lang="ko-KR" altLang="en-US" sz="1300" dirty="0"/>
              <a:t>바위</a:t>
            </a:r>
            <a:r>
              <a:rPr lang="en-US" altLang="ko-KR" sz="1300" dirty="0"/>
              <a:t>(2)-</a:t>
            </a:r>
            <a:r>
              <a:rPr lang="ko-KR" altLang="en-US" sz="1300" dirty="0"/>
              <a:t>보</a:t>
            </a:r>
            <a:r>
              <a:rPr lang="en-US" altLang="ko-KR" sz="1300" dirty="0"/>
              <a:t>(3)? </a:t>
            </a:r>
            <a:r>
              <a:rPr lang="en-US" altLang="ko-KR" sz="1300" dirty="0" smtClean="0">
                <a:solidFill>
                  <a:srgbClr val="FF0000"/>
                </a:solidFill>
              </a:rPr>
              <a:t>0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300" dirty="0" smtClean="0">
                <a:solidFill>
                  <a:srgbClr val="0000CC"/>
                </a:solidFill>
              </a:rPr>
              <a:t>프로그램을 </a:t>
            </a:r>
            <a:r>
              <a:rPr lang="ko-KR" altLang="en-US" sz="1300" dirty="0">
                <a:solidFill>
                  <a:srgbClr val="0000CC"/>
                </a:solidFill>
              </a:rPr>
              <a:t>종료합니다</a:t>
            </a:r>
            <a:r>
              <a:rPr lang="en-US" altLang="ko-KR" sz="1300" dirty="0" smtClean="0">
                <a:solidFill>
                  <a:srgbClr val="0000CC"/>
                </a:solidFill>
              </a:rPr>
              <a:t>.</a:t>
            </a:r>
            <a:endParaRPr lang="en-US" altLang="ko-KR" sz="1300" dirty="0">
              <a:solidFill>
                <a:srgbClr val="0000CC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572000" y="2723725"/>
            <a:ext cx="41764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세부 요구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사용자에게 가위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보를 입력 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"</a:t>
            </a:r>
            <a:r>
              <a:rPr lang="ko-KR" altLang="en-US" dirty="0" smtClean="0"/>
              <a:t>가위</a:t>
            </a:r>
            <a:r>
              <a:rPr lang="en-US" altLang="ko-KR" dirty="0" smtClean="0"/>
              <a:t>(1)-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(2)-</a:t>
            </a:r>
            <a:r>
              <a:rPr lang="ko-KR" altLang="en-US" dirty="0" smtClean="0"/>
              <a:t>보</a:t>
            </a:r>
            <a:r>
              <a:rPr lang="en-US" altLang="ko-KR" dirty="0" smtClean="0"/>
              <a:t>(3)?"</a:t>
            </a:r>
            <a:r>
              <a:rPr lang="ko-KR" altLang="en-US" dirty="0" smtClean="0"/>
              <a:t>란 물음에 </a:t>
            </a:r>
            <a:r>
              <a:rPr lang="en-US" altLang="ko-KR" dirty="0" smtClean="0"/>
              <a:t>1, 2, 3</a:t>
            </a:r>
            <a:r>
              <a:rPr lang="ko-KR" altLang="en-US" dirty="0" smtClean="0"/>
              <a:t>으로 가위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 중 하나를 입력한다</a:t>
            </a:r>
            <a:r>
              <a:rPr lang="en-US" altLang="ko-KR" dirty="0" smtClean="0"/>
              <a:t>.</a:t>
            </a:r>
          </a:p>
          <a:p>
            <a:pPr lvl="4"/>
            <a:endParaRPr lang="en-US" altLang="ko-KR" dirty="0" smtClean="0"/>
          </a:p>
          <a:p>
            <a:r>
              <a:rPr lang="ko-KR" altLang="en-US" dirty="0" smtClean="0"/>
              <a:t>컴퓨터 </a:t>
            </a:r>
            <a:r>
              <a:rPr lang="en-US" altLang="ko-KR" dirty="0" smtClean="0"/>
              <a:t>A, B, C, D</a:t>
            </a:r>
            <a:r>
              <a:rPr lang="ko-KR" altLang="en-US" dirty="0" smtClean="0"/>
              <a:t>도 가위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보를 선택한다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난수를</a:t>
            </a:r>
            <a:r>
              <a:rPr lang="ko-KR" altLang="en-US" dirty="0" smtClean="0"/>
              <a:t> 발생시켜 각 컴퓨터의 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 중 하나를 선택한다</a:t>
            </a:r>
            <a:r>
              <a:rPr lang="en-US" altLang="ko-KR" smtClean="0"/>
              <a:t>.</a:t>
            </a:r>
            <a:endParaRPr lang="en-US" altLang="ko-KR" dirty="0"/>
          </a:p>
          <a:p>
            <a:pPr lvl="4"/>
            <a:endParaRPr lang="en-US" altLang="ko-KR" dirty="0" smtClean="0"/>
          </a:p>
          <a:p>
            <a:r>
              <a:rPr lang="ko-KR" altLang="en-US" dirty="0" smtClean="0"/>
              <a:t>승부를 확인하여 승자를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승패가 있는 경우 </a:t>
            </a:r>
            <a:r>
              <a:rPr lang="en-US" altLang="ko-KR" dirty="0" smtClean="0"/>
              <a:t>"</a:t>
            </a:r>
            <a:r>
              <a:rPr lang="ko-KR" altLang="en-US" dirty="0" smtClean="0"/>
              <a:t>승자는 </a:t>
            </a:r>
            <a:r>
              <a:rPr lang="en-US" altLang="ko-KR" dirty="0" smtClean="0"/>
              <a:t>A C D User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</a:t>
            </a:r>
          </a:p>
          <a:p>
            <a:pPr lvl="1"/>
            <a:r>
              <a:rPr lang="ko-KR" altLang="en-US" dirty="0" smtClean="0"/>
              <a:t>승패가 없는 경우 </a:t>
            </a:r>
            <a:r>
              <a:rPr lang="en-US" altLang="ko-KR" dirty="0" smtClean="0"/>
              <a:t>"</a:t>
            </a:r>
            <a:r>
              <a:rPr lang="ko-KR" altLang="en-US" dirty="0" smtClean="0"/>
              <a:t>비겼습니다</a:t>
            </a:r>
            <a:r>
              <a:rPr lang="en-US" altLang="ko-KR" dirty="0" smtClean="0"/>
              <a:t>."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ko-KR" altLang="en-US" dirty="0" smtClean="0"/>
              <a:t>가위</a:t>
            </a:r>
            <a:r>
              <a:rPr lang="en-US" altLang="ko-KR" dirty="0" smtClean="0"/>
              <a:t>-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-</a:t>
            </a:r>
            <a:r>
              <a:rPr lang="ko-KR" altLang="en-US" dirty="0" smtClean="0"/>
              <a:t>보 게임을 무한 반복 진행한다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"</a:t>
            </a:r>
            <a:r>
              <a:rPr lang="ko-KR" altLang="en-US" dirty="0" smtClean="0"/>
              <a:t>가위</a:t>
            </a:r>
            <a:r>
              <a:rPr lang="en-US" altLang="ko-KR" dirty="0" smtClean="0"/>
              <a:t>(1)-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(2)-</a:t>
            </a:r>
            <a:r>
              <a:rPr lang="ko-KR" altLang="en-US" dirty="0" smtClean="0"/>
              <a:t>보</a:t>
            </a:r>
            <a:r>
              <a:rPr lang="en-US" altLang="ko-KR" dirty="0" smtClean="0"/>
              <a:t>(3)?"</a:t>
            </a:r>
            <a:r>
              <a:rPr lang="ko-KR" altLang="en-US" dirty="0" smtClean="0"/>
              <a:t>란 물음에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입력하면 프로그램을 종료한다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8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나눔스퀘어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고석훈 강의서식1</Template>
  <TotalTime>6652</TotalTime>
  <Pages>27</Pages>
  <Words>446</Words>
  <Application>Microsoft Office PowerPoint</Application>
  <PresentationFormat>화면 슬라이드 쇼(4:3)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굴림</vt:lpstr>
      <vt:lpstr>Arial</vt:lpstr>
      <vt:lpstr>Wingdings</vt:lpstr>
      <vt:lpstr>Wingdings 2</vt:lpstr>
      <vt:lpstr>Times New Roman</vt:lpstr>
      <vt:lpstr>맑은 고딕</vt:lpstr>
      <vt:lpstr>Consolas</vt:lpstr>
      <vt:lpstr>Wingdings 3</vt:lpstr>
      <vt:lpstr>나눔스퀘어 테마</vt:lpstr>
      <vt:lpstr>문제 8. 오각 가위바위보 게임</vt:lpstr>
      <vt:lpstr>세부 요구 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컴퓨터 시스템의 개요</dc:title>
  <dc:creator>고석훈</dc:creator>
  <cp:lastModifiedBy>Seokhoon Ko</cp:lastModifiedBy>
  <cp:revision>570</cp:revision>
  <cp:lastPrinted>1999-04-25T01:40:36Z</cp:lastPrinted>
  <dcterms:created xsi:type="dcterms:W3CDTF">1995-11-15T14:37:07Z</dcterms:created>
  <dcterms:modified xsi:type="dcterms:W3CDTF">2022-02-24T09:38:07Z</dcterms:modified>
</cp:coreProperties>
</file>