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57" r:id="rId3"/>
    <p:sldId id="259" r:id="rId4"/>
    <p:sldId id="296" r:id="rId5"/>
    <p:sldId id="295" r:id="rId6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Montserrat Light" panose="00000400000000000000" pitchFamily="2" charset="0"/>
      <p:regular r:id="rId18"/>
      <p:bold r:id="rId19"/>
      <p:italic r:id="rId20"/>
      <p:boldItalic r:id="rId21"/>
    </p:embeddedFont>
    <p:embeddedFont>
      <p:font typeface="Oswald" panose="00000500000000000000" pitchFamily="2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E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8617F7-BD45-45D3-9494-08AB8ACE10ED}">
  <a:tblStyle styleId="{668617F7-BD45-45D3-9494-08AB8ACE1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9E5840-C12E-4C8B-9978-033B50F8BF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593" autoAdjust="0"/>
  </p:normalViewPr>
  <p:slideViewPr>
    <p:cSldViewPr snapToGrid="0">
      <p:cViewPr varScale="1">
        <p:scale>
          <a:sx n="85" d="100"/>
          <a:sy n="85" d="100"/>
        </p:scale>
        <p:origin x="13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</a:t>
            </a:r>
            <a:r>
              <a:rPr lang="ko-KR" altLang="en-US" dirty="0"/>
              <a:t>게임의 특징</a:t>
            </a:r>
            <a:r>
              <a:rPr lang="en-US" altLang="ko-KR" dirty="0"/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핸드폰 화면 속 현실에 나타나는 가상의 오브젝트</a:t>
            </a:r>
            <a:endParaRPr lang="en-US" altLang="ko-K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그 </a:t>
            </a:r>
            <a:r>
              <a:rPr lang="ko-KR" altLang="en-US" dirty="0" err="1"/>
              <a:t>오브젝트들과의</a:t>
            </a:r>
            <a:r>
              <a:rPr lang="ko-KR" altLang="en-US" dirty="0"/>
              <a:t> 상호작용</a:t>
            </a:r>
            <a:endParaRPr lang="en-US" altLang="ko-K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/>
              <a:t>아이디어</a:t>
            </a:r>
            <a:endParaRPr lang="en-US" altLang="ko-K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벽 통과 게임</a:t>
            </a:r>
            <a:endParaRPr lang="en-US" altLang="ko-K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순발력</a:t>
            </a:r>
            <a:r>
              <a:rPr lang="en-US" altLang="ko-KR" dirty="0"/>
              <a:t>, </a:t>
            </a:r>
            <a:r>
              <a:rPr lang="ko-KR" altLang="en-US" dirty="0"/>
              <a:t>타이밍</a:t>
            </a:r>
            <a:r>
              <a:rPr lang="en-US" altLang="ko-KR" dirty="0"/>
              <a:t>, </a:t>
            </a:r>
            <a:r>
              <a:rPr lang="ko-KR" altLang="en-US" dirty="0"/>
              <a:t>각도 등이 중요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게임 시작하면 전방 랜덤 위치에서 반투명한 물방울들이 </a:t>
            </a:r>
            <a:r>
              <a:rPr lang="en-US" altLang="ko-KR" dirty="0"/>
              <a:t>spawn</a:t>
            </a:r>
            <a:r>
              <a:rPr lang="ko-KR" altLang="en-US" dirty="0"/>
              <a:t>되어 플레이어를 향해 날아옴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각 물방울 안에는 </a:t>
            </a:r>
            <a:r>
              <a:rPr lang="ko-KR" altLang="en-US" dirty="0" err="1"/>
              <a:t>랜덤한</a:t>
            </a:r>
            <a:r>
              <a:rPr lang="ko-KR" altLang="en-US" dirty="0"/>
              <a:t> 포즈의 인간형 모델이 </a:t>
            </a:r>
            <a:r>
              <a:rPr lang="ko-KR" altLang="en-US" dirty="0" err="1"/>
              <a:t>랜덤한</a:t>
            </a:r>
            <a:r>
              <a:rPr lang="ko-KR" altLang="en-US" dirty="0"/>
              <a:t> 각도로 존재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물방울은 일정 시간 후 터짐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게임의 목적</a:t>
            </a:r>
            <a:r>
              <a:rPr lang="en-US" altLang="ko-KR" dirty="0"/>
              <a:t>: </a:t>
            </a:r>
            <a:r>
              <a:rPr lang="ko-KR" altLang="en-US" dirty="0"/>
              <a:t>최대한 많은 물방울을 터지기 전에 잡아내는 것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핸드폰 화면에서 </a:t>
            </a:r>
            <a:r>
              <a:rPr lang="en-US" altLang="ko-KR" dirty="0"/>
              <a:t>3</a:t>
            </a:r>
            <a:r>
              <a:rPr lang="ko-KR" altLang="en-US" dirty="0"/>
              <a:t>가지 포즈 중 원하는 포즈를 정한다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화면에 선택한 포즈의 모델이 생성되면</a:t>
            </a:r>
            <a:r>
              <a:rPr lang="en-US" altLang="ko-KR" dirty="0"/>
              <a:t>, </a:t>
            </a:r>
            <a:r>
              <a:rPr lang="ko-KR" altLang="en-US" dirty="0"/>
              <a:t>핸드폰의 각도를 틀어 화면 속 모델과 물방울 속 모델을 </a:t>
            </a:r>
            <a:r>
              <a:rPr lang="en-US" altLang="ko-KR" dirty="0"/>
              <a:t>overlap </a:t>
            </a:r>
            <a:r>
              <a:rPr lang="ko-KR" altLang="en-US" dirty="0"/>
              <a:t>시킨다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물방울이 터지기 전 두 모델이 </a:t>
            </a:r>
            <a:r>
              <a:rPr lang="en-US" altLang="ko-KR" dirty="0"/>
              <a:t>overlap </a:t>
            </a:r>
            <a:r>
              <a:rPr lang="ko-KR" altLang="en-US" dirty="0"/>
              <a:t>되면 </a:t>
            </a:r>
            <a:r>
              <a:rPr lang="en-US" altLang="ko-KR" dirty="0"/>
              <a:t>+1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물방울이 </a:t>
            </a:r>
            <a:r>
              <a:rPr lang="en-US" altLang="ko-KR" dirty="0"/>
              <a:t>3</a:t>
            </a:r>
            <a:r>
              <a:rPr lang="ko-KR" altLang="en-US" dirty="0"/>
              <a:t>개 터지면 게임 오버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7465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구현 관련 내용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</a:t>
            </a:r>
            <a:r>
              <a:rPr lang="ko-KR" altLang="en-US" dirty="0"/>
              <a:t>카메라 </a:t>
            </a:r>
            <a:r>
              <a:rPr lang="en-US" altLang="ko-KR" dirty="0"/>
              <a:t>(Pos/Rot </a:t>
            </a:r>
            <a:r>
              <a:rPr lang="ko-KR" altLang="en-US" dirty="0"/>
              <a:t>측정 및 변수화</a:t>
            </a:r>
            <a:r>
              <a:rPr lang="en-US" altLang="ko-KR" dirty="0"/>
              <a:t>, </a:t>
            </a:r>
            <a:r>
              <a:rPr lang="ko-KR" altLang="en-US" dirty="0"/>
              <a:t>선택한 더미 화면 속 생성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오브젝트 </a:t>
            </a:r>
            <a:r>
              <a:rPr lang="en-US" altLang="ko-KR" dirty="0"/>
              <a:t>(</a:t>
            </a:r>
            <a:r>
              <a:rPr lang="ko-KR" altLang="en-US" dirty="0"/>
              <a:t>포즈 구현 위해 </a:t>
            </a:r>
            <a:r>
              <a:rPr lang="en-US" altLang="ko-KR" dirty="0"/>
              <a:t>mesh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버블 관련 스크립트 작성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시스템 </a:t>
            </a:r>
            <a:r>
              <a:rPr lang="en-US" altLang="ko-KR" dirty="0"/>
              <a:t>(</a:t>
            </a:r>
            <a:r>
              <a:rPr lang="ko-KR" altLang="en-US" dirty="0"/>
              <a:t>게임 시작</a:t>
            </a:r>
            <a:r>
              <a:rPr lang="en-US" altLang="ko-KR" dirty="0"/>
              <a:t>, </a:t>
            </a:r>
            <a:r>
              <a:rPr lang="ko-KR" altLang="en-US" dirty="0"/>
              <a:t>포즈 선택</a:t>
            </a:r>
            <a:r>
              <a:rPr lang="en-US" altLang="ko-KR" dirty="0"/>
              <a:t>, </a:t>
            </a:r>
            <a:r>
              <a:rPr lang="ko-KR" altLang="en-US" dirty="0"/>
              <a:t>포인트 누적</a:t>
            </a:r>
            <a:r>
              <a:rPr lang="en-US" altLang="ko-KR" dirty="0"/>
              <a:t>, </a:t>
            </a:r>
            <a:r>
              <a:rPr lang="ko-KR" altLang="en-US" dirty="0"/>
              <a:t>게임 오버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1, 2</a:t>
            </a:r>
            <a:r>
              <a:rPr lang="ko-KR" altLang="en-US" dirty="0"/>
              <a:t>단계는 상당 부분 완료</a:t>
            </a:r>
            <a:r>
              <a:rPr lang="en-US" altLang="ko-KR" dirty="0"/>
              <a:t>, </a:t>
            </a:r>
            <a:r>
              <a:rPr lang="ko-KR" altLang="en-US" dirty="0" err="1"/>
              <a:t>시스템적인</a:t>
            </a:r>
            <a:r>
              <a:rPr lang="ko-KR" altLang="en-US" dirty="0"/>
              <a:t> 부분과 디테일 위주로 구현할 예정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340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0" name="Google Shape;40;p6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Game Programming</a:t>
            </a:r>
            <a:br>
              <a:rPr lang="en-US" sz="4800" dirty="0"/>
            </a:br>
            <a:r>
              <a:rPr lang="en-US" sz="4800" dirty="0"/>
              <a:t>AR Term Project</a:t>
            </a:r>
            <a:endParaRPr sz="4800" dirty="0"/>
          </a:p>
        </p:txBody>
      </p:sp>
      <p:sp>
        <p:nvSpPr>
          <p:cNvPr id="2" name="Google Shape;464;p13">
            <a:extLst>
              <a:ext uri="{FF2B5EF4-FFF2-40B4-BE49-F238E27FC236}">
                <a16:creationId xmlns:a16="http://schemas.microsoft.com/office/drawing/2014/main" id="{07E80FF8-0929-C276-097A-FD00191D7D54}"/>
              </a:ext>
            </a:extLst>
          </p:cNvPr>
          <p:cNvSpPr txBox="1">
            <a:spLocks/>
          </p:cNvSpPr>
          <p:nvPr/>
        </p:nvSpPr>
        <p:spPr>
          <a:xfrm>
            <a:off x="540711" y="3864007"/>
            <a:ext cx="2542732" cy="748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2017320121 </a:t>
            </a:r>
            <a:r>
              <a:rPr lang="ko-KR" altLang="en-US" sz="2000" dirty="0">
                <a:latin typeface="+mj-ea"/>
                <a:ea typeface="+mj-ea"/>
              </a:rPr>
              <a:t>이준구</a:t>
            </a:r>
            <a:br>
              <a:rPr lang="en-US" altLang="ko-KR" sz="2000" dirty="0">
                <a:latin typeface="+mj-ea"/>
                <a:ea typeface="+mj-ea"/>
              </a:rPr>
            </a:br>
            <a:r>
              <a:rPr lang="en-US" altLang="ko-KR" sz="2000" dirty="0">
                <a:latin typeface="+mj-ea"/>
                <a:ea typeface="+mj-ea"/>
              </a:rPr>
              <a:t>2017320108 </a:t>
            </a:r>
            <a:r>
              <a:rPr lang="ko-KR" altLang="en-US" sz="2000" dirty="0">
                <a:latin typeface="+mj-ea"/>
                <a:ea typeface="+mj-ea"/>
              </a:rPr>
              <a:t>고재영</a:t>
            </a:r>
            <a:endParaRPr 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Contents</a:t>
            </a:r>
            <a:endParaRPr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8C4B329-A521-7FBC-949C-20341F5ED233}"/>
              </a:ext>
            </a:extLst>
          </p:cNvPr>
          <p:cNvSpPr/>
          <p:nvPr/>
        </p:nvSpPr>
        <p:spPr>
          <a:xfrm>
            <a:off x="855300" y="1465964"/>
            <a:ext cx="2211572" cy="22115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CFBFB71-7B3D-D47E-04C6-100B1DAA2BAF}"/>
              </a:ext>
            </a:extLst>
          </p:cNvPr>
          <p:cNvSpPr/>
          <p:nvPr/>
        </p:nvSpPr>
        <p:spPr>
          <a:xfrm>
            <a:off x="3466214" y="2538279"/>
            <a:ext cx="2211572" cy="22115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Project Concept</a:t>
            </a:r>
            <a:endParaRPr lang="ko-KR" altLang="en-US" sz="2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0A60ABF-F874-33AB-BC30-58251D365CBB}"/>
              </a:ext>
            </a:extLst>
          </p:cNvPr>
          <p:cNvSpPr/>
          <p:nvPr/>
        </p:nvSpPr>
        <p:spPr>
          <a:xfrm>
            <a:off x="6077128" y="1465964"/>
            <a:ext cx="2211572" cy="22115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FC04E8-CD54-63E4-75C3-50A289144888}"/>
              </a:ext>
            </a:extLst>
          </p:cNvPr>
          <p:cNvSpPr txBox="1"/>
          <p:nvPr/>
        </p:nvSpPr>
        <p:spPr>
          <a:xfrm>
            <a:off x="975780" y="2307446"/>
            <a:ext cx="1970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Introduction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229C16-5F48-0EF7-EEFB-3BA20B7B8798}"/>
              </a:ext>
            </a:extLst>
          </p:cNvPr>
          <p:cNvSpPr txBox="1"/>
          <p:nvPr/>
        </p:nvSpPr>
        <p:spPr>
          <a:xfrm>
            <a:off x="6137367" y="2338223"/>
            <a:ext cx="2091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Implementation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418213"/>
            <a:ext cx="7772400" cy="88868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1.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Introduction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EECB324-D3AC-B3AE-E336-99E6F1F7E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768" y="1953167"/>
            <a:ext cx="3079432" cy="23211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14E3CCA-55B4-8A55-BFC4-3DE13526F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953167"/>
            <a:ext cx="4130041" cy="23211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418213"/>
            <a:ext cx="7772400" cy="88868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2.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Project Concept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009DD7-32D8-8767-8091-9B5B4C303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1634744"/>
            <a:ext cx="1394461" cy="1356361"/>
          </a:xfrm>
          <a:prstGeom prst="ellipse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1BFF40-BC77-3D10-4926-07012D35A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009" y="1634744"/>
            <a:ext cx="1394461" cy="1356361"/>
          </a:xfrm>
          <a:prstGeom prst="ellipse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F9B84165-05BE-059C-59CA-B5DCD1FA1C6E}"/>
              </a:ext>
            </a:extLst>
          </p:cNvPr>
          <p:cNvGrpSpPr/>
          <p:nvPr/>
        </p:nvGrpSpPr>
        <p:grpSpPr>
          <a:xfrm>
            <a:off x="4746560" y="2873121"/>
            <a:ext cx="3773663" cy="1784634"/>
            <a:chOff x="4824532" y="2824335"/>
            <a:chExt cx="3773663" cy="1784634"/>
          </a:xfrm>
        </p:grpSpPr>
        <p:sp>
          <p:nvSpPr>
            <p:cNvPr id="16" name="말풍선: 모서리가 둥근 사각형 15">
              <a:extLst>
                <a:ext uri="{FF2B5EF4-FFF2-40B4-BE49-F238E27FC236}">
                  <a16:creationId xmlns:a16="http://schemas.microsoft.com/office/drawing/2014/main" id="{651896EB-A981-36BE-30D6-5EDC9A4D1818}"/>
                </a:ext>
              </a:extLst>
            </p:cNvPr>
            <p:cNvSpPr/>
            <p:nvPr/>
          </p:nvSpPr>
          <p:spPr>
            <a:xfrm>
              <a:off x="4824532" y="2824335"/>
              <a:ext cx="3773663" cy="1784634"/>
            </a:xfrm>
            <a:prstGeom prst="wedgeRoundRectCallout">
              <a:avLst>
                <a:gd name="adj1" fmla="val -67695"/>
                <a:gd name="adj2" fmla="val 26835"/>
                <a:gd name="adj3" fmla="val 16667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C789F07-C270-5040-5C04-9C41B11A7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78914" y="3213436"/>
              <a:ext cx="987829" cy="100643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7AE4790-4969-D239-2366-2C623067054A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66461" y="3213436"/>
              <a:ext cx="987829" cy="1006431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D3D2D58-73F1-FC55-8B34-33AF34D7A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22687" y="3213436"/>
              <a:ext cx="987829" cy="1006431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16686B-0104-037F-3C93-D34905E11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33506" y="3269179"/>
            <a:ext cx="992518" cy="198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7D4C1CF5-4D64-6F55-E128-B4EF8EFE55DC}"/>
              </a:ext>
            </a:extLst>
          </p:cNvPr>
          <p:cNvSpPr/>
          <p:nvPr/>
        </p:nvSpPr>
        <p:spPr>
          <a:xfrm rot="1404299">
            <a:off x="2942076" y="3072064"/>
            <a:ext cx="287804" cy="61262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3A554866-9D8A-9201-F49B-0B42360763BD}"/>
              </a:ext>
            </a:extLst>
          </p:cNvPr>
          <p:cNvSpPr/>
          <p:nvPr/>
        </p:nvSpPr>
        <p:spPr>
          <a:xfrm rot="20030164">
            <a:off x="1672134" y="3071957"/>
            <a:ext cx="287804" cy="61262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으로 구부러짐 21">
            <a:extLst>
              <a:ext uri="{FF2B5EF4-FFF2-40B4-BE49-F238E27FC236}">
                <a16:creationId xmlns:a16="http://schemas.microsoft.com/office/drawing/2014/main" id="{54685F52-68D3-2A1B-25BE-FFB070E49DAA}"/>
              </a:ext>
            </a:extLst>
          </p:cNvPr>
          <p:cNvSpPr/>
          <p:nvPr/>
        </p:nvSpPr>
        <p:spPr>
          <a:xfrm>
            <a:off x="939664" y="3928595"/>
            <a:ext cx="329184" cy="68011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화살표: 오른쪽으로 구부러짐 22">
            <a:extLst>
              <a:ext uri="{FF2B5EF4-FFF2-40B4-BE49-F238E27FC236}">
                <a16:creationId xmlns:a16="http://schemas.microsoft.com/office/drawing/2014/main" id="{2BA2CEDB-1D9B-4C3B-B699-84D92DFBE313}"/>
              </a:ext>
            </a:extLst>
          </p:cNvPr>
          <p:cNvSpPr/>
          <p:nvPr/>
        </p:nvSpPr>
        <p:spPr>
          <a:xfrm flipH="1">
            <a:off x="3595484" y="3921639"/>
            <a:ext cx="329183" cy="68011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52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418213"/>
            <a:ext cx="7772400" cy="88868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3.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Implementation</a:t>
            </a:r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C88FCC95-4466-639B-BADF-91417E4E40DC}"/>
              </a:ext>
            </a:extLst>
          </p:cNvPr>
          <p:cNvSpPr txBox="1">
            <a:spLocks/>
          </p:cNvSpPr>
          <p:nvPr/>
        </p:nvSpPr>
        <p:spPr>
          <a:xfrm>
            <a:off x="855298" y="1630326"/>
            <a:ext cx="7429165" cy="311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AR Camera Movement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Position, rotation, initialize selected dummy using </a:t>
            </a:r>
            <a:r>
              <a:rPr lang="en-US" altLang="ko-KR" sz="18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raycast</a:t>
            </a: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Object Implementation</a:t>
            </a:r>
          </a:p>
          <a:p>
            <a:pPr marL="8191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Model pose, bubble prefab</a:t>
            </a:r>
            <a:endParaRPr lang="en-US" altLang="ko-KR" sz="1800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System Implementation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Game start, pose selection, point system, game over</a:t>
            </a:r>
          </a:p>
        </p:txBody>
      </p:sp>
    </p:spTree>
    <p:extLst>
      <p:ext uri="{BB962C8B-B14F-4D97-AF65-F5344CB8AC3E}">
        <p14:creationId xmlns:p14="http://schemas.microsoft.com/office/powerpoint/2010/main" val="2822851630"/>
      </p:ext>
    </p:extLst>
  </p:cSld>
  <p:clrMapOvr>
    <a:masterClrMapping/>
  </p:clrMapOvr>
</p:sld>
</file>

<file path=ppt/theme/theme1.xml><?xml version="1.0" encoding="utf-8"?>
<a:theme xmlns:a="http://schemas.openxmlformats.org/drawingml/2006/main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225</Words>
  <Application>Microsoft Office PowerPoint</Application>
  <PresentationFormat>화면 슬라이드 쇼(16:9)</PresentationFormat>
  <Paragraphs>37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Arial</vt:lpstr>
      <vt:lpstr>맑은 고딕</vt:lpstr>
      <vt:lpstr>Montserrat Light</vt:lpstr>
      <vt:lpstr>Montserrat</vt:lpstr>
      <vt:lpstr>Calibri</vt:lpstr>
      <vt:lpstr>Wingdings</vt:lpstr>
      <vt:lpstr>Oswald</vt:lpstr>
      <vt:lpstr>Nicholas template</vt:lpstr>
      <vt:lpstr>Game Programming AR Term Project</vt:lpstr>
      <vt:lpstr>Presentation Contents</vt:lpstr>
      <vt:lpstr>1. Introduction</vt:lpstr>
      <vt:lpstr>2. Project Concept</vt:lpstr>
      <vt:lpstr>3.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 AR Term Project</dc:title>
  <dc:creator>SAMSUNG</dc:creator>
  <cp:lastModifiedBy>이 준구</cp:lastModifiedBy>
  <cp:revision>2</cp:revision>
  <dcterms:modified xsi:type="dcterms:W3CDTF">2022-12-01T14:15:43Z</dcterms:modified>
</cp:coreProperties>
</file>