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2" r:id="rId3"/>
    <p:sldId id="295" r:id="rId4"/>
    <p:sldId id="299" r:id="rId5"/>
    <p:sldId id="296" r:id="rId6"/>
    <p:sldId id="298" r:id="rId7"/>
  </p:sldIdLst>
  <p:sldSz cx="9144000" cy="5143500" type="screen16x9"/>
  <p:notesSz cx="6858000" cy="9144000"/>
  <p:embeddedFontLst>
    <p:embeddedFont>
      <p:font typeface="Oswald" panose="00000500000000000000" pitchFamily="2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9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322896" y="3023184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Game Programming</a:t>
            </a:r>
            <a:br>
              <a:rPr lang="en-US" altLang="ko-KR" dirty="0"/>
            </a:br>
            <a:r>
              <a:rPr lang="en-US" altLang="ko-KR" dirty="0"/>
              <a:t>VR Term Project</a:t>
            </a:r>
            <a:endParaRPr dirty="0"/>
          </a:p>
        </p:txBody>
      </p:sp>
      <p:sp>
        <p:nvSpPr>
          <p:cNvPr id="2" name="Google Shape;464;p13">
            <a:extLst>
              <a:ext uri="{FF2B5EF4-FFF2-40B4-BE49-F238E27FC236}">
                <a16:creationId xmlns:a16="http://schemas.microsoft.com/office/drawing/2014/main" id="{2AEBA834-904C-8FE3-F0A6-F5EBA95D50FF}"/>
              </a:ext>
            </a:extLst>
          </p:cNvPr>
          <p:cNvSpPr txBox="1">
            <a:spLocks/>
          </p:cNvSpPr>
          <p:nvPr/>
        </p:nvSpPr>
        <p:spPr>
          <a:xfrm>
            <a:off x="299706" y="4119188"/>
            <a:ext cx="2542732" cy="7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2000" dirty="0">
                <a:latin typeface="+mj-ea"/>
                <a:ea typeface="+mj-ea"/>
              </a:rPr>
              <a:t>2017320121 </a:t>
            </a:r>
            <a:r>
              <a:rPr lang="ko-KR" altLang="en-US" sz="2000" dirty="0">
                <a:latin typeface="+mj-ea"/>
                <a:ea typeface="+mj-ea"/>
              </a:rPr>
              <a:t>이준구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en-US" altLang="ko-KR" sz="2000" dirty="0">
                <a:latin typeface="+mj-ea"/>
                <a:ea typeface="+mj-ea"/>
              </a:rPr>
              <a:t>2017320108 </a:t>
            </a:r>
            <a:r>
              <a:rPr lang="ko-KR" altLang="en-US" sz="2000" dirty="0">
                <a:latin typeface="+mj-ea"/>
                <a:ea typeface="+mj-ea"/>
              </a:rPr>
              <a:t>고재영</a:t>
            </a:r>
            <a:endParaRPr 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Contents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Recap of Project Concept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 Progression &amp; Weapons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Zombie Implementation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617;p29">
            <a:extLst>
              <a:ext uri="{FF2B5EF4-FFF2-40B4-BE49-F238E27FC236}">
                <a16:creationId xmlns:a16="http://schemas.microsoft.com/office/drawing/2014/main" id="{FE47B016-E1F5-CAF9-97A8-75F18E257A21}"/>
              </a:ext>
            </a:extLst>
          </p:cNvPr>
          <p:cNvSpPr txBox="1">
            <a:spLocks/>
          </p:cNvSpPr>
          <p:nvPr/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altLang="ko-KR" sz="4000" dirty="0"/>
              <a:t>Project Concept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5495AC-143B-5267-5302-81E41ED2FD45}"/>
              </a:ext>
            </a:extLst>
          </p:cNvPr>
          <p:cNvGrpSpPr/>
          <p:nvPr/>
        </p:nvGrpSpPr>
        <p:grpSpPr>
          <a:xfrm>
            <a:off x="446380" y="1557997"/>
            <a:ext cx="4125620" cy="2951378"/>
            <a:chOff x="122593" y="1902337"/>
            <a:chExt cx="7256662" cy="51912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7933547-1899-8AC5-F370-6B16F500967E}"/>
                </a:ext>
              </a:extLst>
            </p:cNvPr>
            <p:cNvGrpSpPr/>
            <p:nvPr/>
          </p:nvGrpSpPr>
          <p:grpSpPr>
            <a:xfrm>
              <a:off x="464820" y="2454049"/>
              <a:ext cx="6598865" cy="4639545"/>
              <a:chOff x="2745394" y="2475820"/>
              <a:chExt cx="6598865" cy="4639545"/>
            </a:xfrm>
          </p:grpSpPr>
          <p:sp>
            <p:nvSpPr>
              <p:cNvPr id="10" name="Rectangle: Rounded Corners 32">
                <a:extLst>
                  <a:ext uri="{FF2B5EF4-FFF2-40B4-BE49-F238E27FC236}">
                    <a16:creationId xmlns:a16="http://schemas.microsoft.com/office/drawing/2014/main" id="{60E426EE-8DB3-4877-6DE8-FB9733C943DB}"/>
                  </a:ext>
                </a:extLst>
              </p:cNvPr>
              <p:cNvSpPr/>
              <p:nvPr/>
            </p:nvSpPr>
            <p:spPr>
              <a:xfrm rot="10800000">
                <a:off x="7550183" y="3229165"/>
                <a:ext cx="866775" cy="3886200"/>
              </a:xfrm>
              <a:prstGeom prst="roundRect">
                <a:avLst>
                  <a:gd name="adj" fmla="val 50000"/>
                </a:avLst>
              </a:prstGeom>
              <a:solidFill>
                <a:srgbClr val="BD582C"/>
              </a:solidFill>
              <a:ln>
                <a:noFill/>
              </a:ln>
              <a:scene3d>
                <a:camera prst="orthographicFront">
                  <a:rot lat="0" lon="0" rev="7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32">
                <a:extLst>
                  <a:ext uri="{FF2B5EF4-FFF2-40B4-BE49-F238E27FC236}">
                    <a16:creationId xmlns:a16="http://schemas.microsoft.com/office/drawing/2014/main" id="{8E576E74-8D03-D232-34B6-CDF2B6653BF4}"/>
                  </a:ext>
                </a:extLst>
              </p:cNvPr>
              <p:cNvSpPr/>
              <p:nvPr/>
            </p:nvSpPr>
            <p:spPr>
              <a:xfrm rot="10800000">
                <a:off x="3858561" y="3229165"/>
                <a:ext cx="866775" cy="3886200"/>
              </a:xfrm>
              <a:prstGeom prst="roundRect">
                <a:avLst>
                  <a:gd name="adj" fmla="val 50000"/>
                </a:avLst>
              </a:prstGeom>
              <a:solidFill>
                <a:srgbClr val="BD582C"/>
              </a:solidFill>
              <a:ln>
                <a:noFill/>
              </a:ln>
              <a:scene3d>
                <a:camera prst="orthographicFront">
                  <a:rot lat="0" lon="0" rev="3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9F7BBD50-63C3-4D1B-50A7-B50E58B672C9}"/>
                  </a:ext>
                </a:extLst>
              </p:cNvPr>
              <p:cNvGrpSpPr/>
              <p:nvPr/>
            </p:nvGrpSpPr>
            <p:grpSpPr>
              <a:xfrm>
                <a:off x="4515913" y="2475820"/>
                <a:ext cx="3254348" cy="4044723"/>
                <a:chOff x="4515913" y="2475820"/>
                <a:chExt cx="3254348" cy="4044723"/>
              </a:xfrm>
            </p:grpSpPr>
            <p:sp>
              <p:nvSpPr>
                <p:cNvPr id="18" name="Rectangle: Rounded Corners 32">
                  <a:extLst>
                    <a:ext uri="{FF2B5EF4-FFF2-40B4-BE49-F238E27FC236}">
                      <a16:creationId xmlns:a16="http://schemas.microsoft.com/office/drawing/2014/main" id="{AAE40194-EE71-7093-F648-711DD5E12074}"/>
                    </a:ext>
                  </a:extLst>
                </p:cNvPr>
                <p:cNvSpPr/>
                <p:nvPr/>
              </p:nvSpPr>
              <p:spPr>
                <a:xfrm rot="10800000">
                  <a:off x="5698929" y="2475820"/>
                  <a:ext cx="866775" cy="3886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D58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: Rounded Corners 32">
                  <a:extLst>
                    <a:ext uri="{FF2B5EF4-FFF2-40B4-BE49-F238E27FC236}">
                      <a16:creationId xmlns:a16="http://schemas.microsoft.com/office/drawing/2014/main" id="{F9F2F463-9932-D009-1A64-9C23884A93AE}"/>
                    </a:ext>
                  </a:extLst>
                </p:cNvPr>
                <p:cNvSpPr/>
                <p:nvPr/>
              </p:nvSpPr>
              <p:spPr>
                <a:xfrm rot="10800000">
                  <a:off x="6903486" y="2632291"/>
                  <a:ext cx="866775" cy="3886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D582C"/>
                </a:solidFill>
                <a:ln>
                  <a:noFill/>
                </a:ln>
                <a:scene3d>
                  <a:camera prst="orthographicFront">
                    <a:rot lat="0" lon="0" rev="90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32">
                  <a:extLst>
                    <a:ext uri="{FF2B5EF4-FFF2-40B4-BE49-F238E27FC236}">
                      <a16:creationId xmlns:a16="http://schemas.microsoft.com/office/drawing/2014/main" id="{CE156633-432B-AF71-6871-8DE49CA714B3}"/>
                    </a:ext>
                  </a:extLst>
                </p:cNvPr>
                <p:cNvSpPr/>
                <p:nvPr/>
              </p:nvSpPr>
              <p:spPr>
                <a:xfrm rot="10800000">
                  <a:off x="4515913" y="2632291"/>
                  <a:ext cx="866775" cy="3886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D582C"/>
                </a:solidFill>
                <a:ln>
                  <a:noFill/>
                </a:ln>
                <a:scene3d>
                  <a:camera prst="orthographicFront">
                    <a:rot lat="0" lon="0" rev="18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54">
                  <a:extLst>
                    <a:ext uri="{FF2B5EF4-FFF2-40B4-BE49-F238E27FC236}">
                      <a16:creationId xmlns:a16="http://schemas.microsoft.com/office/drawing/2014/main" id="{B0860A10-EACA-FFB6-E19D-CBDA8C865A73}"/>
                    </a:ext>
                  </a:extLst>
                </p:cNvPr>
                <p:cNvSpPr/>
                <p:nvPr/>
              </p:nvSpPr>
              <p:spPr>
                <a:xfrm>
                  <a:off x="5622873" y="5501657"/>
                  <a:ext cx="1018886" cy="10188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13" name="화살표: 아래쪽 12">
                <a:extLst>
                  <a:ext uri="{FF2B5EF4-FFF2-40B4-BE49-F238E27FC236}">
                    <a16:creationId xmlns:a16="http://schemas.microsoft.com/office/drawing/2014/main" id="{019C798A-CC20-C52D-38C1-1F8C159F714F}"/>
                  </a:ext>
                </a:extLst>
              </p:cNvPr>
              <p:cNvSpPr/>
              <p:nvPr/>
            </p:nvSpPr>
            <p:spPr>
              <a:xfrm>
                <a:off x="5728304" y="2788957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화살표: 아래쪽 13">
                <a:extLst>
                  <a:ext uri="{FF2B5EF4-FFF2-40B4-BE49-F238E27FC236}">
                    <a16:creationId xmlns:a16="http://schemas.microsoft.com/office/drawing/2014/main" id="{298CD1FD-83BA-A4F6-5312-074BEBAE8D31}"/>
                  </a:ext>
                </a:extLst>
              </p:cNvPr>
              <p:cNvSpPr/>
              <p:nvPr/>
            </p:nvSpPr>
            <p:spPr>
              <a:xfrm rot="1980476">
                <a:off x="7587947" y="3182125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47BA5B80-85A0-2638-6197-EA134EBB8B2F}"/>
                  </a:ext>
                </a:extLst>
              </p:cNvPr>
              <p:cNvSpPr/>
              <p:nvPr/>
            </p:nvSpPr>
            <p:spPr>
              <a:xfrm rot="3650535">
                <a:off x="8678685" y="4328516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화살표: 아래쪽 15">
                <a:extLst>
                  <a:ext uri="{FF2B5EF4-FFF2-40B4-BE49-F238E27FC236}">
                    <a16:creationId xmlns:a16="http://schemas.microsoft.com/office/drawing/2014/main" id="{0E610E0F-A2D4-449A-1DC1-9D053F84D227}"/>
                  </a:ext>
                </a:extLst>
              </p:cNvPr>
              <p:cNvSpPr/>
              <p:nvPr/>
            </p:nvSpPr>
            <p:spPr>
              <a:xfrm rot="19484778">
                <a:off x="3806848" y="3120185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화살표: 아래쪽 16">
                <a:extLst>
                  <a:ext uri="{FF2B5EF4-FFF2-40B4-BE49-F238E27FC236}">
                    <a16:creationId xmlns:a16="http://schemas.microsoft.com/office/drawing/2014/main" id="{74D586FD-2B6E-5EAB-1851-BAE34AE12391}"/>
                  </a:ext>
                </a:extLst>
              </p:cNvPr>
              <p:cNvSpPr/>
              <p:nvPr/>
            </p:nvSpPr>
            <p:spPr>
              <a:xfrm rot="18039368">
                <a:off x="2573569" y="4172045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767681-0C22-D138-F70D-C9C9CC65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593" y="3521579"/>
              <a:ext cx="508453" cy="91298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583006-CFE4-0274-FC9E-BBA2F05CD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7478" y="2310691"/>
              <a:ext cx="508453" cy="9129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FB1D51-6812-C412-7FFF-EC345863D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6692" y="1902337"/>
              <a:ext cx="508453" cy="91298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673D5C9-95ED-642E-1A1D-1B0596123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5395" y="2397977"/>
              <a:ext cx="508453" cy="91298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119621-12DD-62A4-0004-9C4917E2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802" y="3684682"/>
              <a:ext cx="508453" cy="912989"/>
            </a:xfrm>
            <a:prstGeom prst="rect">
              <a:avLst/>
            </a:prstGeom>
          </p:spPr>
        </p:pic>
      </p:grpSp>
      <p:sp>
        <p:nvSpPr>
          <p:cNvPr id="23" name="Google Shape;525;p20">
            <a:extLst>
              <a:ext uri="{FF2B5EF4-FFF2-40B4-BE49-F238E27FC236}">
                <a16:creationId xmlns:a16="http://schemas.microsoft.com/office/drawing/2014/main" id="{58DB748B-230B-C227-50BE-57E221FE214F}"/>
              </a:ext>
            </a:extLst>
          </p:cNvPr>
          <p:cNvSpPr txBox="1">
            <a:spLocks/>
          </p:cNvSpPr>
          <p:nvPr/>
        </p:nvSpPr>
        <p:spPr>
          <a:xfrm>
            <a:off x="4865514" y="1429801"/>
            <a:ext cx="3764602" cy="265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dirty="0"/>
              <a:t>Defense game against zombies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Stationary player position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Various types of weapons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Zombies come in waves, and from various directions</a:t>
            </a:r>
          </a:p>
        </p:txBody>
      </p:sp>
    </p:spTree>
    <p:extLst>
      <p:ext uri="{BB962C8B-B14F-4D97-AF65-F5344CB8AC3E}">
        <p14:creationId xmlns:p14="http://schemas.microsoft.com/office/powerpoint/2010/main" val="25946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635FE-467F-E638-CCE8-7FC52E3F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700" y="987797"/>
            <a:ext cx="3339900" cy="3167905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ko-KR" altLang="en-US" b="1" dirty="0"/>
              <a:t>고재영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Weapon implementation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Map design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Player UI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System implementation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AFBF2-964F-2661-887A-E71A599D18C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0400" y="987797"/>
            <a:ext cx="3339900" cy="2665800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ko-KR" altLang="en-US" b="1" dirty="0"/>
              <a:t>이준구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Zombie implementation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Zombie-weapon interaction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7636E-F9B4-856B-1F6E-981C1E658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Google Shape;617;p29">
            <a:extLst>
              <a:ext uri="{FF2B5EF4-FFF2-40B4-BE49-F238E27FC236}">
                <a16:creationId xmlns:a16="http://schemas.microsoft.com/office/drawing/2014/main" id="{F8F6E1F2-2F7F-857A-28B6-9777E39F5147}"/>
              </a:ext>
            </a:extLst>
          </p:cNvPr>
          <p:cNvSpPr txBox="1">
            <a:spLocks/>
          </p:cNvSpPr>
          <p:nvPr/>
        </p:nvSpPr>
        <p:spPr>
          <a:xfrm>
            <a:off x="1073700" y="208951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3200" dirty="0"/>
              <a:t>Team Coordination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9096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BE76F7-4D73-0A21-3810-1001968F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778" y="909010"/>
            <a:ext cx="6422443" cy="17349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Game starts when player shoots the red gun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Zombies randomly generated in certain parts of map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Each wave, total number of zombies generated is increased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45FBEC-146E-EC26-11EF-D4F9159D5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Google Shape;617;p29">
            <a:extLst>
              <a:ext uri="{FF2B5EF4-FFF2-40B4-BE49-F238E27FC236}">
                <a16:creationId xmlns:a16="http://schemas.microsoft.com/office/drawing/2014/main" id="{9B9205C1-DDE4-B041-4E61-F2E66D6C9E82}"/>
              </a:ext>
            </a:extLst>
          </p:cNvPr>
          <p:cNvSpPr txBox="1">
            <a:spLocks/>
          </p:cNvSpPr>
          <p:nvPr/>
        </p:nvSpPr>
        <p:spPr>
          <a:xfrm>
            <a:off x="1073700" y="208951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altLang="ko-KR" sz="3200" dirty="0"/>
              <a:t>Game Progression &amp; Weapons (</a:t>
            </a:r>
            <a:r>
              <a:rPr lang="ko-KR" altLang="en-US" sz="3200" dirty="0"/>
              <a:t>고재영</a:t>
            </a:r>
            <a:r>
              <a:rPr lang="en-US" altLang="ko-KR" sz="3200" dirty="0"/>
              <a:t>)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26171E-75DF-F757-15FA-85EEDE0E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80" y="2706806"/>
            <a:ext cx="1526775" cy="11158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7D5CE5-F431-F9DB-170B-8502DAA5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46" y="2699365"/>
            <a:ext cx="1818190" cy="9415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CF36C5-D64E-9BB5-0D3E-355B7C50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22" y="2706806"/>
            <a:ext cx="1871268" cy="8983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E9737C-7B3E-53E4-BE2C-A09319014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705" y="2699365"/>
            <a:ext cx="1325184" cy="1130712"/>
          </a:xfrm>
          <a:prstGeom prst="rect">
            <a:avLst/>
          </a:prstGeom>
        </p:spPr>
      </p:pic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A7C659ED-74A9-5C25-1A07-EEB67115227F}"/>
              </a:ext>
            </a:extLst>
          </p:cNvPr>
          <p:cNvSpPr txBox="1">
            <a:spLocks/>
          </p:cNvSpPr>
          <p:nvPr/>
        </p:nvSpPr>
        <p:spPr>
          <a:xfrm>
            <a:off x="698186" y="3511192"/>
            <a:ext cx="1325184" cy="89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>
              <a:buFont typeface="Source Sans Pro"/>
              <a:buNone/>
            </a:pPr>
            <a:r>
              <a:rPr lang="en-US" altLang="ko-KR" dirty="0"/>
              <a:t>Revolver</a:t>
            </a:r>
          </a:p>
          <a:p>
            <a:pPr marL="114300" indent="0" algn="ctr">
              <a:buFont typeface="Source Sans Pro"/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Hitcast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22FA9E9F-C5AB-4510-BBA2-A6F1F8E34DEE}"/>
              </a:ext>
            </a:extLst>
          </p:cNvPr>
          <p:cNvSpPr txBox="1">
            <a:spLocks/>
          </p:cNvSpPr>
          <p:nvPr/>
        </p:nvSpPr>
        <p:spPr>
          <a:xfrm>
            <a:off x="2815851" y="3706117"/>
            <a:ext cx="1325184" cy="89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>
              <a:buFont typeface="Source Sans Pro"/>
              <a:buNone/>
            </a:pPr>
            <a:r>
              <a:rPr lang="en-US" altLang="ko-KR" dirty="0"/>
              <a:t>SMG</a:t>
            </a:r>
          </a:p>
          <a:p>
            <a:pPr marL="114300" indent="0" algn="ctr">
              <a:buFont typeface="Source Sans Pro"/>
              <a:buNone/>
            </a:pPr>
            <a:r>
              <a:rPr lang="en-US" altLang="ko-KR" dirty="0"/>
              <a:t>(Projectile)</a:t>
            </a:r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6FE2BC82-DB27-2313-25BF-CF5F9B8D33EC}"/>
              </a:ext>
            </a:extLst>
          </p:cNvPr>
          <p:cNvSpPr txBox="1">
            <a:spLocks/>
          </p:cNvSpPr>
          <p:nvPr/>
        </p:nvSpPr>
        <p:spPr>
          <a:xfrm>
            <a:off x="4724296" y="3706117"/>
            <a:ext cx="1473834" cy="89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>
              <a:buFont typeface="Source Sans Pro"/>
              <a:buNone/>
            </a:pPr>
            <a:r>
              <a:rPr lang="en-US" altLang="ko-KR" dirty="0"/>
              <a:t>Grenade</a:t>
            </a:r>
          </a:p>
          <a:p>
            <a:pPr marL="114300" indent="0" algn="ctr">
              <a:buFont typeface="Source Sans Pro"/>
              <a:buNone/>
            </a:pPr>
            <a:r>
              <a:rPr lang="en-US" altLang="ko-KR" dirty="0"/>
              <a:t>(Throwable)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5295B46-E6E8-8596-E1AD-E8699CE23170}"/>
              </a:ext>
            </a:extLst>
          </p:cNvPr>
          <p:cNvSpPr txBox="1">
            <a:spLocks/>
          </p:cNvSpPr>
          <p:nvPr/>
        </p:nvSpPr>
        <p:spPr>
          <a:xfrm>
            <a:off x="6864929" y="3562325"/>
            <a:ext cx="1746824" cy="89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>
              <a:buFont typeface="Source Sans Pro"/>
              <a:buNone/>
            </a:pPr>
            <a:r>
              <a:rPr lang="en-US" altLang="ko-KR" dirty="0"/>
              <a:t>Bomb Thrower</a:t>
            </a:r>
          </a:p>
          <a:p>
            <a:pPr marL="114300" indent="0" algn="ctr">
              <a:buFont typeface="Source Sans Pro"/>
              <a:buNone/>
            </a:pPr>
            <a:r>
              <a:rPr lang="en-US" altLang="ko-KR" dirty="0"/>
              <a:t>(Area of Effect)</a:t>
            </a:r>
          </a:p>
        </p:txBody>
      </p:sp>
    </p:spTree>
    <p:extLst>
      <p:ext uri="{BB962C8B-B14F-4D97-AF65-F5344CB8AC3E}">
        <p14:creationId xmlns:p14="http://schemas.microsoft.com/office/powerpoint/2010/main" val="116183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BE76F7-4D73-0A21-3810-1001968F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804" y="2864800"/>
            <a:ext cx="2177776" cy="1403498"/>
          </a:xfrm>
        </p:spPr>
        <p:txBody>
          <a:bodyPr/>
          <a:lstStyle/>
          <a:p>
            <a:pPr marL="114300" indent="0" algn="ctr">
              <a:buNone/>
            </a:pPr>
            <a:r>
              <a:rPr lang="en-US" altLang="ko-KR" dirty="0"/>
              <a:t>Zombie</a:t>
            </a:r>
          </a:p>
          <a:p>
            <a:r>
              <a:rPr lang="en-US" altLang="ko-KR" sz="1600" dirty="0"/>
              <a:t>Walks towards player</a:t>
            </a:r>
          </a:p>
          <a:p>
            <a:r>
              <a:rPr lang="en-US" altLang="ko-KR" sz="1600" dirty="0"/>
              <a:t>Melee attacks</a:t>
            </a:r>
            <a:endParaRPr lang="ko-KR" altLang="en-US" sz="16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5C26188-701D-7A94-E58C-78887F9CC4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8204" y="2864800"/>
            <a:ext cx="2254103" cy="13320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altLang="ko-KR" dirty="0"/>
              <a:t>Mage Zombie</a:t>
            </a:r>
          </a:p>
          <a:p>
            <a:r>
              <a:rPr lang="en-US" altLang="ko-KR" sz="1600" dirty="0"/>
              <a:t>Appears every two waves</a:t>
            </a:r>
          </a:p>
          <a:p>
            <a:r>
              <a:rPr lang="en-US" altLang="ko-KR" sz="1600" dirty="0"/>
              <a:t>Ranged attacks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45FBEC-146E-EC26-11EF-D4F9159D5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9" name="Google Shape;617;p29">
            <a:extLst>
              <a:ext uri="{FF2B5EF4-FFF2-40B4-BE49-F238E27FC236}">
                <a16:creationId xmlns:a16="http://schemas.microsoft.com/office/drawing/2014/main" id="{9B9205C1-DDE4-B041-4E61-F2E66D6C9E82}"/>
              </a:ext>
            </a:extLst>
          </p:cNvPr>
          <p:cNvSpPr txBox="1">
            <a:spLocks/>
          </p:cNvSpPr>
          <p:nvPr/>
        </p:nvSpPr>
        <p:spPr>
          <a:xfrm>
            <a:off x="1073700" y="215909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3200" dirty="0"/>
              <a:t>Zombies (</a:t>
            </a:r>
            <a:r>
              <a:rPr lang="ko-KR" altLang="en-US" sz="3200" dirty="0"/>
              <a:t>이준구</a:t>
            </a:r>
            <a:r>
              <a:rPr lang="en-US" altLang="ko-KR" sz="3200" dirty="0"/>
              <a:t>)</a:t>
            </a:r>
          </a:p>
        </p:txBody>
      </p:sp>
      <p:sp>
        <p:nvSpPr>
          <p:cNvPr id="2" name="텍스트 개체 틀 10">
            <a:extLst>
              <a:ext uri="{FF2B5EF4-FFF2-40B4-BE49-F238E27FC236}">
                <a16:creationId xmlns:a16="http://schemas.microsoft.com/office/drawing/2014/main" id="{B61B92E2-C37D-E578-733A-A5728D1BAD37}"/>
              </a:ext>
            </a:extLst>
          </p:cNvPr>
          <p:cNvSpPr txBox="1">
            <a:spLocks/>
          </p:cNvSpPr>
          <p:nvPr/>
        </p:nvSpPr>
        <p:spPr>
          <a:xfrm>
            <a:off x="5322983" y="2864800"/>
            <a:ext cx="3331534" cy="140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>
              <a:buFont typeface="Source Sans Pro"/>
              <a:buNone/>
            </a:pPr>
            <a:r>
              <a:rPr lang="en-US" altLang="ko-KR" dirty="0"/>
              <a:t>Boss Zombie</a:t>
            </a:r>
          </a:p>
          <a:p>
            <a:r>
              <a:rPr lang="en-US" altLang="ko-KR" sz="1600" dirty="0"/>
              <a:t>Appears every three waves</a:t>
            </a:r>
          </a:p>
          <a:p>
            <a:r>
              <a:rPr lang="en-US" altLang="ko-KR" sz="1600" dirty="0"/>
              <a:t>Higher health</a:t>
            </a:r>
          </a:p>
          <a:p>
            <a:r>
              <a:rPr lang="en-US" altLang="ko-KR" sz="1600" dirty="0"/>
              <a:t>Runs when approaching player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4A9AEE-673F-39F9-1839-C8FED6D8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71" y="1102547"/>
            <a:ext cx="1457174" cy="1846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55B15E-5078-97F8-2BAD-960BF942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85" y="1102547"/>
            <a:ext cx="1422252" cy="18466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39BD0A-8E61-C8DC-EA17-46679755D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51" y="1102547"/>
            <a:ext cx="1436811" cy="18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661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Office PowerPoint</Application>
  <PresentationFormat>화면 슬라이드 쇼(16:9)</PresentationFormat>
  <Paragraphs>49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Oswald</vt:lpstr>
      <vt:lpstr>Source Sans Pro</vt:lpstr>
      <vt:lpstr>Arial</vt:lpstr>
      <vt:lpstr>맑은 고딕</vt:lpstr>
      <vt:lpstr>Quince template</vt:lpstr>
      <vt:lpstr>Game Programming VR Term Project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Term Project</dc:title>
  <dc:creator>SAMSUNG</dc:creator>
  <cp:lastModifiedBy>이 준구</cp:lastModifiedBy>
  <cp:revision>3</cp:revision>
  <dcterms:modified xsi:type="dcterms:W3CDTF">2022-11-03T22:28:21Z</dcterms:modified>
</cp:coreProperties>
</file>