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80"/>
    <a:srgbClr val="FFCCCC"/>
    <a:srgbClr val="CCFFCC"/>
    <a:srgbClr val="8080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987" autoAdjust="0"/>
    <p:restoredTop sz="94660"/>
  </p:normalViewPr>
  <p:slideViewPr>
    <p:cSldViewPr>
      <p:cViewPr>
        <p:scale>
          <a:sx n="400" d="100"/>
          <a:sy n="400" d="100"/>
        </p:scale>
        <p:origin x="12576" y="18"/>
      </p:cViewPr>
      <p:guideLst>
        <p:guide orient="horz"/>
        <p:guide pos="7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773C7F6-36D6-68A3-2EB1-565ED475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573F84EA-39B0-66F4-F29C-0C83D13E9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91BFC0-4E78-197D-C0BA-3F92E101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ADCB-CEB4-46C2-B562-F40C16AC9514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CB3BB65-B18E-3310-AC98-D8CC35B1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B216A42-6467-54B4-B240-E2FE281A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708F-604A-4F26-9412-2E07EA783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4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FBD962-CEC9-33FC-8EE0-713EBF04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2775CF2-8400-823B-7204-23DC367FA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B537A1E-CD62-FDB1-5F82-FCB7B832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ADCB-CEB4-46C2-B562-F40C16AC9514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5CAAD61-27A7-E24A-5214-E3D67372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9309A0-3584-0D06-3DE2-09427177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708F-604A-4F26-9412-2E07EA783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5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DD75B2F-665D-689B-1000-2D524CD49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5828523-0701-50ED-B900-B90987C85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D4E1E5-D2FA-E35D-AFA8-CED02648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ADCB-CEB4-46C2-B562-F40C16AC9514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30A96B1-4758-0EE3-E1D0-EE7414BC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DD6E0D7-6D82-34D4-2D8C-0AA53CFA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708F-604A-4F26-9412-2E07EA783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66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732C374-9BD6-81B6-E50B-15A667EC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B439F82-453A-F54F-CC35-674F4C742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6013D1A-837A-6B59-0800-9623281D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ADCB-CEB4-46C2-B562-F40C16AC9514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1DAC056-3D19-4453-78FF-54A02EAE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3C4D366-1F2A-985E-F4F9-1F0459D6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708F-604A-4F26-9412-2E07EA783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0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F8E33DD-1235-A29A-7ADE-1708C7E2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91F033D-60D7-111C-87D6-D34CC7EFF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116AD1F-A12C-F276-CD8D-13045D02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ADCB-CEB4-46C2-B562-F40C16AC9514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CEC75C7-6F0E-5DB7-9749-CB5C304B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109345-B05F-DA7D-5FF2-889F54B7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708F-604A-4F26-9412-2E07EA783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27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14C4399-048E-8EBF-4BAA-191795FB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D85D8E1-78D9-B2CB-CDC2-69C000118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978DA23-C854-57DB-027D-22F1DFEE4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644B109-2662-7003-FF38-3F70250F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ADCB-CEB4-46C2-B562-F40C16AC9514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0A3351E-4C64-CBC4-2375-7C84ED6C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CBA6FDB-E664-F9DC-CD0E-2B7C4258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708F-604A-4F26-9412-2E07EA783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42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037435-9980-CE08-8BF7-19DCD87C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1EFB54C-2CB5-FB72-9BFE-7C72890E3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FD965A0-BFFA-4BAB-2B79-794E24697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15DC861-FE23-5F53-4A99-E39EEA23A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87A9F13-8304-F632-AE71-1902FB125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12381BE2-8F36-3669-7F5D-04CB5958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ADCB-CEB4-46C2-B562-F40C16AC9514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FFC802F-AA66-8D4B-7BB0-B59B7A3A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269A47DF-EC62-104F-B924-442704FC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708F-604A-4F26-9412-2E07EA783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13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3F39EFE-7968-C9EB-526F-E0713A24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DBBF5938-3528-0417-6504-2BB2DA2A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ADCB-CEB4-46C2-B562-F40C16AC9514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FB293339-9E12-4CED-D1F9-DF6C38D7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222853D-D1FD-2777-BD55-8807A9C9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708F-604A-4F26-9412-2E07EA783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79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9282FB22-4E3E-26B3-FCA3-001AFEAD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ADCB-CEB4-46C2-B562-F40C16AC9514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A846E62F-B51D-7F93-78D7-FA48C1F2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777908F-A1BB-3968-8D89-435CC8C1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708F-604A-4F26-9412-2E07EA783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1657764-51DB-27A5-4AA2-2076E6BE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AC70FA4-918D-697A-AF54-D5393F16B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E6A514B-8DF5-722A-9CB2-4C56DE8A5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556F3A6-2B27-0E97-1D0E-E357F602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ADCB-CEB4-46C2-B562-F40C16AC9514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1094497-F2BC-0E66-5229-8D4F79EB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F83DB36-A42B-D0A8-1D66-3769A89C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708F-604A-4F26-9412-2E07EA783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47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13EC664-EAA2-DEDF-D177-06A9387C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AB140DF7-DC5A-8FAA-FB8D-E5C8C1572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270D6BC-0175-4EE8-FBF0-860459348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C517DEC-7C28-0ED9-7414-F89BFC35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ADCB-CEB4-46C2-B562-F40C16AC9514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09EB51F-3D7E-F8D8-EAE7-48E426C2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91051A1-3A4A-423E-483D-1876F5AD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708F-604A-4F26-9412-2E07EA783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2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5743985-5824-3D99-437A-7A80F0B4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94C72A4-1CBC-FFA3-B94D-99D19136B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07EEE86-8552-371A-2B00-6A91000BC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0ADCB-CEB4-46C2-B562-F40C16AC9514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9E0295E-8456-31E0-918E-9E5D10307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463413-406B-00B9-1508-5FCCC4E74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C708F-604A-4F26-9412-2E07EA783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81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56A3603-2DBA-5602-0357-542AFD8D555E}"/>
              </a:ext>
            </a:extLst>
          </p:cNvPr>
          <p:cNvSpPr/>
          <p:nvPr/>
        </p:nvSpPr>
        <p:spPr>
          <a:xfrm>
            <a:off x="4943872" y="1772816"/>
            <a:ext cx="864096" cy="864096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ko-KR" altLang="en-US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9F5AEE59-A04E-DE5E-E2AF-863A78678636}"/>
              </a:ext>
            </a:extLst>
          </p:cNvPr>
          <p:cNvGrpSpPr/>
          <p:nvPr/>
        </p:nvGrpSpPr>
        <p:grpSpPr>
          <a:xfrm>
            <a:off x="623393" y="1772816"/>
            <a:ext cx="864096" cy="864096"/>
            <a:chOff x="911425" y="692696"/>
            <a:chExt cx="864096" cy="864096"/>
          </a:xfrm>
          <a:solidFill>
            <a:srgbClr val="CCFFFF"/>
          </a:solidFill>
        </p:grpSpPr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71B86D9C-B2B9-307E-C60C-C481C7356408}"/>
                </a:ext>
              </a:extLst>
            </p:cNvPr>
            <p:cNvSpPr/>
            <p:nvPr/>
          </p:nvSpPr>
          <p:spPr>
            <a:xfrm>
              <a:off x="911425" y="692696"/>
              <a:ext cx="864096" cy="8640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="" xmlns:a16="http://schemas.microsoft.com/office/drawing/2014/main" id="{F12F53A6-8694-79EE-D301-8F160DD57D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7448" y="908720"/>
              <a:ext cx="432048" cy="432048"/>
            </a:xfrm>
            <a:prstGeom prst="straightConnector1">
              <a:avLst/>
            </a:prstGeom>
            <a:grpFill/>
            <a:ln w="76200">
              <a:solidFill>
                <a:schemeClr val="tx1"/>
              </a:solidFill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5A30288C-C802-F6F4-9474-799B45933BE1}"/>
              </a:ext>
            </a:extLst>
          </p:cNvPr>
          <p:cNvGrpSpPr/>
          <p:nvPr/>
        </p:nvGrpSpPr>
        <p:grpSpPr>
          <a:xfrm>
            <a:off x="1703512" y="1772816"/>
            <a:ext cx="864096" cy="864096"/>
            <a:chOff x="1991544" y="692696"/>
            <a:chExt cx="864096" cy="864096"/>
          </a:xfrm>
          <a:solidFill>
            <a:srgbClr val="CCFFFF"/>
          </a:solidFill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060188FA-C443-2E51-B19A-F86465FBBF67}"/>
                </a:ext>
              </a:extLst>
            </p:cNvPr>
            <p:cNvSpPr/>
            <p:nvPr/>
          </p:nvSpPr>
          <p:spPr>
            <a:xfrm>
              <a:off x="1991544" y="692696"/>
              <a:ext cx="864096" cy="8640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6421C6A3-E709-5E2A-0C27-42403987CD3B}"/>
                </a:ext>
              </a:extLst>
            </p:cNvPr>
            <p:cNvCxnSpPr/>
            <p:nvPr/>
          </p:nvCxnSpPr>
          <p:spPr>
            <a:xfrm>
              <a:off x="2207568" y="908720"/>
              <a:ext cx="432048" cy="43204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F5C0EBC6-0D53-DE8A-B8E3-94F26AE0FCB4}"/>
              </a:ext>
            </a:extLst>
          </p:cNvPr>
          <p:cNvGrpSpPr/>
          <p:nvPr/>
        </p:nvGrpSpPr>
        <p:grpSpPr>
          <a:xfrm>
            <a:off x="2783632" y="1772816"/>
            <a:ext cx="864096" cy="864096"/>
            <a:chOff x="3071664" y="692696"/>
            <a:chExt cx="864096" cy="864096"/>
          </a:xfrm>
          <a:solidFill>
            <a:srgbClr val="CCFFFF"/>
          </a:solidFill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06EDEE44-1983-A224-03C0-FC93B8CE9485}"/>
                </a:ext>
              </a:extLst>
            </p:cNvPr>
            <p:cNvSpPr/>
            <p:nvPr/>
          </p:nvSpPr>
          <p:spPr>
            <a:xfrm>
              <a:off x="3071664" y="692696"/>
              <a:ext cx="864096" cy="8640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7F04E2B1-1DC0-0D54-C010-C68E77243F6F}"/>
                </a:ext>
              </a:extLst>
            </p:cNvPr>
            <p:cNvSpPr/>
            <p:nvPr/>
          </p:nvSpPr>
          <p:spPr>
            <a:xfrm>
              <a:off x="3215680" y="908720"/>
              <a:ext cx="576064" cy="432048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E6B993A2-951F-4F71-C887-C14EF2EACF19}"/>
              </a:ext>
            </a:extLst>
          </p:cNvPr>
          <p:cNvGrpSpPr/>
          <p:nvPr/>
        </p:nvGrpSpPr>
        <p:grpSpPr>
          <a:xfrm>
            <a:off x="3863752" y="1772816"/>
            <a:ext cx="864096" cy="864096"/>
            <a:chOff x="4151784" y="692696"/>
            <a:chExt cx="864096" cy="864096"/>
          </a:xfrm>
          <a:solidFill>
            <a:srgbClr val="CCFFFF"/>
          </a:solidFill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B655796-2DDD-1369-B248-95BE90583C1D}"/>
                </a:ext>
              </a:extLst>
            </p:cNvPr>
            <p:cNvSpPr/>
            <p:nvPr/>
          </p:nvSpPr>
          <p:spPr>
            <a:xfrm>
              <a:off x="4151784" y="692696"/>
              <a:ext cx="864096" cy="8640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2C81E7B1-4FEA-D95C-D8D0-F0F23B6EBAD5}"/>
                </a:ext>
              </a:extLst>
            </p:cNvPr>
            <p:cNvSpPr/>
            <p:nvPr/>
          </p:nvSpPr>
          <p:spPr>
            <a:xfrm>
              <a:off x="4295800" y="908720"/>
              <a:ext cx="576064" cy="43204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1A27583B-47B3-91B0-C991-E357F17D0A34}"/>
              </a:ext>
            </a:extLst>
          </p:cNvPr>
          <p:cNvGrpSpPr/>
          <p:nvPr/>
        </p:nvGrpSpPr>
        <p:grpSpPr>
          <a:xfrm>
            <a:off x="6023992" y="1772816"/>
            <a:ext cx="864096" cy="864096"/>
            <a:chOff x="6312024" y="692696"/>
            <a:chExt cx="864096" cy="864096"/>
          </a:xfrm>
        </p:grpSpPr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0EDE46B0-D656-60AE-3215-3A3320585EDA}"/>
                </a:ext>
              </a:extLst>
            </p:cNvPr>
            <p:cNvSpPr/>
            <p:nvPr/>
          </p:nvSpPr>
          <p:spPr>
            <a:xfrm>
              <a:off x="6312024" y="692696"/>
              <a:ext cx="864096" cy="8640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 descr="숲 장면 단색으로 채워진">
              <a:extLst>
                <a:ext uri="{FF2B5EF4-FFF2-40B4-BE49-F238E27FC236}">
                  <a16:creationId xmlns="" xmlns:a16="http://schemas.microsoft.com/office/drawing/2014/main" id="{92A012E8-4239-5503-D8F0-7F7096271CD0}"/>
                </a:ext>
              </a:extLst>
            </p:cNvPr>
            <p:cNvSpPr/>
            <p:nvPr/>
          </p:nvSpPr>
          <p:spPr>
            <a:xfrm>
              <a:off x="6456040" y="908720"/>
              <a:ext cx="576064" cy="432048"/>
            </a:xfrm>
            <a:prstGeom prst="rect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23392" y="2996952"/>
            <a:ext cx="864096" cy="864096"/>
            <a:chOff x="911424" y="1916832"/>
            <a:chExt cx="864096" cy="864096"/>
          </a:xfrm>
        </p:grpSpPr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06EDEE44-1983-A224-03C0-FC93B8CE9485}"/>
                </a:ext>
              </a:extLst>
            </p:cNvPr>
            <p:cNvSpPr/>
            <p:nvPr/>
          </p:nvSpPr>
          <p:spPr>
            <a:xfrm>
              <a:off x="911424" y="1916832"/>
              <a:ext cx="864096" cy="8640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7F04E2B1-1DC0-0D54-C010-C68E77243F6F}"/>
                </a:ext>
              </a:extLst>
            </p:cNvPr>
            <p:cNvSpPr/>
            <p:nvPr/>
          </p:nvSpPr>
          <p:spPr>
            <a:xfrm>
              <a:off x="1055440" y="2060848"/>
              <a:ext cx="288032" cy="216024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7F04E2B1-1DC0-0D54-C010-C68E77243F6F}"/>
                </a:ext>
              </a:extLst>
            </p:cNvPr>
            <p:cNvSpPr/>
            <p:nvPr/>
          </p:nvSpPr>
          <p:spPr>
            <a:xfrm>
              <a:off x="1343472" y="2420888"/>
              <a:ext cx="288032" cy="216024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7F04E2B1-1DC0-0D54-C010-C68E77243F6F}"/>
                </a:ext>
              </a:extLst>
            </p:cNvPr>
            <p:cNvSpPr/>
            <p:nvPr/>
          </p:nvSpPr>
          <p:spPr>
            <a:xfrm>
              <a:off x="1127448" y="2213248"/>
              <a:ext cx="432048" cy="279648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703512" y="2996952"/>
            <a:ext cx="864096" cy="864096"/>
            <a:chOff x="1991544" y="1916832"/>
            <a:chExt cx="864096" cy="864096"/>
          </a:xfrm>
        </p:grpSpPr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06EDEE44-1983-A224-03C0-FC93B8CE9485}"/>
                </a:ext>
              </a:extLst>
            </p:cNvPr>
            <p:cNvSpPr/>
            <p:nvPr/>
          </p:nvSpPr>
          <p:spPr>
            <a:xfrm>
              <a:off x="1991544" y="1916832"/>
              <a:ext cx="864096" cy="8640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7F04E2B1-1DC0-0D54-C010-C68E77243F6F}"/>
                </a:ext>
              </a:extLst>
            </p:cNvPr>
            <p:cNvSpPr/>
            <p:nvPr/>
          </p:nvSpPr>
          <p:spPr>
            <a:xfrm>
              <a:off x="2207568" y="2213248"/>
              <a:ext cx="432048" cy="279648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7F04E2B1-1DC0-0D54-C010-C68E77243F6F}"/>
                </a:ext>
              </a:extLst>
            </p:cNvPr>
            <p:cNvSpPr/>
            <p:nvPr/>
          </p:nvSpPr>
          <p:spPr>
            <a:xfrm>
              <a:off x="2135560" y="2060848"/>
              <a:ext cx="288032" cy="216024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7F04E2B1-1DC0-0D54-C010-C68E77243F6F}"/>
                </a:ext>
              </a:extLst>
            </p:cNvPr>
            <p:cNvSpPr/>
            <p:nvPr/>
          </p:nvSpPr>
          <p:spPr>
            <a:xfrm>
              <a:off x="2423592" y="2420888"/>
              <a:ext cx="288032" cy="216024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783632" y="2996952"/>
            <a:ext cx="864096" cy="864096"/>
            <a:chOff x="3071664" y="1916832"/>
            <a:chExt cx="864096" cy="864096"/>
          </a:xfrm>
        </p:grpSpPr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6EDEE44-1983-A224-03C0-FC93B8CE9485}"/>
                </a:ext>
              </a:extLst>
            </p:cNvPr>
            <p:cNvSpPr/>
            <p:nvPr/>
          </p:nvSpPr>
          <p:spPr>
            <a:xfrm>
              <a:off x="3071664" y="1916832"/>
              <a:ext cx="864096" cy="8640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7F04E2B1-1DC0-0D54-C010-C68E77243F6F}"/>
                </a:ext>
              </a:extLst>
            </p:cNvPr>
            <p:cNvSpPr/>
            <p:nvPr/>
          </p:nvSpPr>
          <p:spPr>
            <a:xfrm>
              <a:off x="3431704" y="2348880"/>
              <a:ext cx="360040" cy="288032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7F04E2B1-1DC0-0D54-C010-C68E77243F6F}"/>
                </a:ext>
              </a:extLst>
            </p:cNvPr>
            <p:cNvSpPr/>
            <p:nvPr/>
          </p:nvSpPr>
          <p:spPr>
            <a:xfrm>
              <a:off x="3215680" y="2132856"/>
              <a:ext cx="504056" cy="36004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863752" y="2996952"/>
            <a:ext cx="864096" cy="864096"/>
            <a:chOff x="4151784" y="1916832"/>
            <a:chExt cx="864096" cy="864096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06EDEE44-1983-A224-03C0-FC93B8CE9485}"/>
                </a:ext>
              </a:extLst>
            </p:cNvPr>
            <p:cNvSpPr/>
            <p:nvPr/>
          </p:nvSpPr>
          <p:spPr>
            <a:xfrm>
              <a:off x="4151784" y="1916832"/>
              <a:ext cx="864096" cy="8640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7F04E2B1-1DC0-0D54-C010-C68E77243F6F}"/>
                </a:ext>
              </a:extLst>
            </p:cNvPr>
            <p:cNvSpPr/>
            <p:nvPr/>
          </p:nvSpPr>
          <p:spPr>
            <a:xfrm>
              <a:off x="4295800" y="2132856"/>
              <a:ext cx="504056" cy="36004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7F04E2B1-1DC0-0D54-C010-C68E77243F6F}"/>
                </a:ext>
              </a:extLst>
            </p:cNvPr>
            <p:cNvSpPr/>
            <p:nvPr/>
          </p:nvSpPr>
          <p:spPr>
            <a:xfrm>
              <a:off x="4511824" y="2348880"/>
              <a:ext cx="360040" cy="288032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4943872" y="2996952"/>
            <a:ext cx="864096" cy="864096"/>
            <a:chOff x="6312024" y="1916832"/>
            <a:chExt cx="864096" cy="864096"/>
          </a:xfrm>
        </p:grpSpPr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3B655796-2DDD-1369-B248-95BE90583C1D}"/>
                </a:ext>
              </a:extLst>
            </p:cNvPr>
            <p:cNvSpPr/>
            <p:nvPr/>
          </p:nvSpPr>
          <p:spPr>
            <a:xfrm>
              <a:off x="6312024" y="1916832"/>
              <a:ext cx="864096" cy="8640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="" xmlns:a16="http://schemas.microsoft.com/office/drawing/2014/main" id="{6421C6A3-E709-5E2A-0C27-42403987CD3B}"/>
                </a:ext>
              </a:extLst>
            </p:cNvPr>
            <p:cNvCxnSpPr/>
            <p:nvPr/>
          </p:nvCxnSpPr>
          <p:spPr>
            <a:xfrm>
              <a:off x="6456040" y="2132856"/>
              <a:ext cx="576064" cy="0"/>
            </a:xfrm>
            <a:prstGeom prst="lin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6421C6A3-E709-5E2A-0C27-42403987CD3B}"/>
                </a:ext>
              </a:extLst>
            </p:cNvPr>
            <p:cNvCxnSpPr>
              <a:endCxn id="55" idx="2"/>
            </p:cNvCxnSpPr>
            <p:nvPr/>
          </p:nvCxnSpPr>
          <p:spPr>
            <a:xfrm>
              <a:off x="6528048" y="2204864"/>
              <a:ext cx="72008" cy="396044"/>
            </a:xfrm>
            <a:prstGeom prst="lin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원호 52"/>
            <p:cNvSpPr/>
            <p:nvPr/>
          </p:nvSpPr>
          <p:spPr>
            <a:xfrm flipV="1">
              <a:off x="6816080" y="2564904"/>
              <a:ext cx="72008" cy="72008"/>
            </a:xfrm>
            <a:prstGeom prst="arc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원호 54"/>
            <p:cNvSpPr/>
            <p:nvPr/>
          </p:nvSpPr>
          <p:spPr>
            <a:xfrm flipH="1" flipV="1">
              <a:off x="6600056" y="2564904"/>
              <a:ext cx="72008" cy="72008"/>
            </a:xfrm>
            <a:prstGeom prst="arc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6421C6A3-E709-5E2A-0C27-42403987CD3B}"/>
                </a:ext>
              </a:extLst>
            </p:cNvPr>
            <p:cNvCxnSpPr>
              <a:stCxn id="55" idx="0"/>
              <a:endCxn id="53" idx="0"/>
            </p:cNvCxnSpPr>
            <p:nvPr/>
          </p:nvCxnSpPr>
          <p:spPr>
            <a:xfrm>
              <a:off x="6636060" y="2636912"/>
              <a:ext cx="216024" cy="0"/>
            </a:xfrm>
            <a:prstGeom prst="lin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="" xmlns:a16="http://schemas.microsoft.com/office/drawing/2014/main" id="{6421C6A3-E709-5E2A-0C27-42403987CD3B}"/>
                </a:ext>
              </a:extLst>
            </p:cNvPr>
            <p:cNvCxnSpPr>
              <a:endCxn id="53" idx="2"/>
            </p:cNvCxnSpPr>
            <p:nvPr/>
          </p:nvCxnSpPr>
          <p:spPr>
            <a:xfrm flipH="1">
              <a:off x="6888088" y="2204864"/>
              <a:ext cx="72008" cy="396044"/>
            </a:xfrm>
            <a:prstGeom prst="lin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6672064" y="2060848"/>
              <a:ext cx="144016" cy="7200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6636060" y="2276872"/>
              <a:ext cx="216024" cy="218678"/>
              <a:chOff x="6672064" y="2276872"/>
              <a:chExt cx="216024" cy="218678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="" xmlns:a16="http://schemas.microsoft.com/office/drawing/2014/main" id="{6421C6A3-E709-5E2A-0C27-42403987CD3B}"/>
                  </a:ext>
                </a:extLst>
              </p:cNvPr>
              <p:cNvCxnSpPr/>
              <p:nvPr/>
            </p:nvCxnSpPr>
            <p:spPr>
              <a:xfrm>
                <a:off x="6672064" y="2276872"/>
                <a:ext cx="24011" cy="218678"/>
              </a:xfrm>
              <a:prstGeom prst="line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="" xmlns:a16="http://schemas.microsoft.com/office/drawing/2014/main" id="{6421C6A3-E709-5E2A-0C27-42403987CD3B}"/>
                  </a:ext>
                </a:extLst>
              </p:cNvPr>
              <p:cNvCxnSpPr/>
              <p:nvPr/>
            </p:nvCxnSpPr>
            <p:spPr>
              <a:xfrm flipH="1">
                <a:off x="6864077" y="2276872"/>
                <a:ext cx="24011" cy="218678"/>
              </a:xfrm>
              <a:prstGeom prst="line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6780076" y="2276872"/>
                <a:ext cx="0" cy="216024"/>
              </a:xfrm>
              <a:prstGeom prst="line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그룹 46"/>
          <p:cNvGrpSpPr/>
          <p:nvPr/>
        </p:nvGrpSpPr>
        <p:grpSpPr>
          <a:xfrm>
            <a:off x="623392" y="548680"/>
            <a:ext cx="864096" cy="864096"/>
            <a:chOff x="1199456" y="1268760"/>
            <a:chExt cx="864096" cy="864096"/>
          </a:xfrm>
        </p:grpSpPr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656A3603-2DBA-5602-0357-542AFD8D555E}"/>
                </a:ext>
              </a:extLst>
            </p:cNvPr>
            <p:cNvSpPr/>
            <p:nvPr/>
          </p:nvSpPr>
          <p:spPr>
            <a:xfrm>
              <a:off x="1199456" y="1268760"/>
              <a:ext cx="864096" cy="8640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한쪽 모서리가 잘린 사각형 1"/>
            <p:cNvSpPr/>
            <p:nvPr/>
          </p:nvSpPr>
          <p:spPr>
            <a:xfrm>
              <a:off x="1415480" y="1412776"/>
              <a:ext cx="432048" cy="576064"/>
            </a:xfrm>
            <a:prstGeom prst="snip1Rect">
              <a:avLst>
                <a:gd name="adj" fmla="val 3430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1703512" y="1412776"/>
              <a:ext cx="144016" cy="144016"/>
              <a:chOff x="839416" y="1340768"/>
              <a:chExt cx="144016" cy="144016"/>
            </a:xfrm>
          </p:grpSpPr>
          <p:cxnSp>
            <p:nvCxnSpPr>
              <p:cNvPr id="16" name="직선 연결선 15"/>
              <p:cNvCxnSpPr/>
              <p:nvPr/>
            </p:nvCxnSpPr>
            <p:spPr>
              <a:xfrm>
                <a:off x="839416" y="1340768"/>
                <a:ext cx="0" cy="144016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839416" y="1484784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8" name="그룹 57"/>
          <p:cNvGrpSpPr/>
          <p:nvPr/>
        </p:nvGrpSpPr>
        <p:grpSpPr>
          <a:xfrm>
            <a:off x="1703512" y="548680"/>
            <a:ext cx="864096" cy="864096"/>
            <a:chOff x="2279576" y="1268760"/>
            <a:chExt cx="864096" cy="864096"/>
          </a:xfrm>
        </p:grpSpPr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656A3603-2DBA-5602-0357-542AFD8D555E}"/>
                </a:ext>
              </a:extLst>
            </p:cNvPr>
            <p:cNvSpPr/>
            <p:nvPr/>
          </p:nvSpPr>
          <p:spPr>
            <a:xfrm>
              <a:off x="2279576" y="1268760"/>
              <a:ext cx="864096" cy="8640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한쪽 모서리가 잘린 사각형 60"/>
            <p:cNvSpPr/>
            <p:nvPr/>
          </p:nvSpPr>
          <p:spPr>
            <a:xfrm>
              <a:off x="2423592" y="1556792"/>
              <a:ext cx="504056" cy="432048"/>
            </a:xfrm>
            <a:prstGeom prst="snip1Rect">
              <a:avLst>
                <a:gd name="adj" fmla="val 2603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2423592" y="1772816"/>
              <a:ext cx="576064" cy="216024"/>
            </a:xfrm>
            <a:prstGeom prst="parallelogram">
              <a:avLst>
                <a:gd name="adj" fmla="val 34921"/>
              </a:avLst>
            </a:prstGeom>
            <a:solidFill>
              <a:srgbClr val="808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원호 44"/>
            <p:cNvSpPr/>
            <p:nvPr/>
          </p:nvSpPr>
          <p:spPr>
            <a:xfrm>
              <a:off x="2639616" y="1412776"/>
              <a:ext cx="360040" cy="288032"/>
            </a:xfrm>
            <a:prstGeom prst="arc">
              <a:avLst>
                <a:gd name="adj1" fmla="val 12695223"/>
                <a:gd name="adj2" fmla="val 1261918"/>
              </a:avLst>
            </a:pr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783632" y="548680"/>
            <a:ext cx="864096" cy="864096"/>
            <a:chOff x="3359696" y="1268760"/>
            <a:chExt cx="864096" cy="864096"/>
          </a:xfrm>
        </p:grpSpPr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656A3603-2DBA-5602-0357-542AFD8D555E}"/>
                </a:ext>
              </a:extLst>
            </p:cNvPr>
            <p:cNvSpPr/>
            <p:nvPr/>
          </p:nvSpPr>
          <p:spPr>
            <a:xfrm>
              <a:off x="3359696" y="1268760"/>
              <a:ext cx="864096" cy="8640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한쪽 모서리가 잘린 사각형 67"/>
            <p:cNvSpPr/>
            <p:nvPr/>
          </p:nvSpPr>
          <p:spPr>
            <a:xfrm rot="10800000">
              <a:off x="3503712" y="1412776"/>
              <a:ext cx="576064" cy="576064"/>
            </a:xfrm>
            <a:prstGeom prst="snip1Rect">
              <a:avLst>
                <a:gd name="adj" fmla="val 14049"/>
              </a:avLst>
            </a:prstGeom>
            <a:solidFill>
              <a:srgbClr val="808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7F04E2B1-1DC0-0D54-C010-C68E77243F6F}"/>
                </a:ext>
              </a:extLst>
            </p:cNvPr>
            <p:cNvSpPr/>
            <p:nvPr/>
          </p:nvSpPr>
          <p:spPr>
            <a:xfrm>
              <a:off x="3647728" y="1484784"/>
              <a:ext cx="288032" cy="2160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7F04E2B1-1DC0-0D54-C010-C68E77243F6F}"/>
                </a:ext>
              </a:extLst>
            </p:cNvPr>
            <p:cNvSpPr/>
            <p:nvPr/>
          </p:nvSpPr>
          <p:spPr>
            <a:xfrm>
              <a:off x="3647728" y="1844824"/>
              <a:ext cx="288032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7F04E2B1-1DC0-0D54-C010-C68E77243F6F}"/>
                </a:ext>
              </a:extLst>
            </p:cNvPr>
            <p:cNvSpPr/>
            <p:nvPr/>
          </p:nvSpPr>
          <p:spPr>
            <a:xfrm>
              <a:off x="3647728" y="1844824"/>
              <a:ext cx="216024" cy="1440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863752" y="548680"/>
            <a:ext cx="864096" cy="864096"/>
            <a:chOff x="4439816" y="1268760"/>
            <a:chExt cx="864096" cy="864096"/>
          </a:xfrm>
        </p:grpSpPr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06EDEE44-1983-A224-03C0-FC93B8CE9485}"/>
                </a:ext>
              </a:extLst>
            </p:cNvPr>
            <p:cNvSpPr/>
            <p:nvPr/>
          </p:nvSpPr>
          <p:spPr>
            <a:xfrm>
              <a:off x="4439816" y="1268760"/>
              <a:ext cx="864096" cy="8640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오른쪽으로 구부러진 화살표 45"/>
            <p:cNvSpPr/>
            <p:nvPr/>
          </p:nvSpPr>
          <p:spPr>
            <a:xfrm rot="5400000">
              <a:off x="4655840" y="1412776"/>
              <a:ext cx="432048" cy="576064"/>
            </a:xfrm>
            <a:prstGeom prst="curvedRightArrow">
              <a:avLst>
                <a:gd name="adj1" fmla="val 20912"/>
                <a:gd name="adj2" fmla="val 66667"/>
                <a:gd name="adj3" fmla="val 50438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4943872" y="548680"/>
            <a:ext cx="864096" cy="864096"/>
            <a:chOff x="5519936" y="1268760"/>
            <a:chExt cx="864096" cy="864096"/>
          </a:xfrm>
        </p:grpSpPr>
        <p:sp>
          <p:nvSpPr>
            <p:cNvPr id="76" name="직사각형 75">
              <a:extLst>
                <a:ext uri="{FF2B5EF4-FFF2-40B4-BE49-F238E27FC236}">
                  <a16:creationId xmlns="" xmlns:a16="http://schemas.microsoft.com/office/drawing/2014/main" id="{06EDEE44-1983-A224-03C0-FC93B8CE9485}"/>
                </a:ext>
              </a:extLst>
            </p:cNvPr>
            <p:cNvSpPr/>
            <p:nvPr/>
          </p:nvSpPr>
          <p:spPr>
            <a:xfrm>
              <a:off x="5519936" y="1268760"/>
              <a:ext cx="864096" cy="8640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오른쪽으로 구부러진 화살표 76"/>
            <p:cNvSpPr/>
            <p:nvPr/>
          </p:nvSpPr>
          <p:spPr>
            <a:xfrm rot="16200000" flipH="1">
              <a:off x="5735960" y="1412776"/>
              <a:ext cx="432048" cy="576064"/>
            </a:xfrm>
            <a:prstGeom prst="curvedRightArrow">
              <a:avLst>
                <a:gd name="adj1" fmla="val 20912"/>
                <a:gd name="adj2" fmla="val 66667"/>
                <a:gd name="adj3" fmla="val 50438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6023992" y="548680"/>
            <a:ext cx="864096" cy="864096"/>
            <a:chOff x="6023992" y="548680"/>
            <a:chExt cx="864096" cy="864096"/>
          </a:xfrm>
        </p:grpSpPr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06EDEE44-1983-A224-03C0-FC93B8CE9485}"/>
                </a:ext>
              </a:extLst>
            </p:cNvPr>
            <p:cNvSpPr/>
            <p:nvPr/>
          </p:nvSpPr>
          <p:spPr>
            <a:xfrm>
              <a:off x="6023992" y="548680"/>
              <a:ext cx="864096" cy="8640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아래쪽 화살표 78"/>
            <p:cNvSpPr/>
            <p:nvPr/>
          </p:nvSpPr>
          <p:spPr>
            <a:xfrm>
              <a:off x="6312024" y="620688"/>
              <a:ext cx="288032" cy="288032"/>
            </a:xfrm>
            <a:prstGeom prst="downArrow">
              <a:avLst>
                <a:gd name="adj1" fmla="val 36772"/>
                <a:gd name="adj2" fmla="val 500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168008" y="980728"/>
              <a:ext cx="576064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240016" y="1124744"/>
              <a:ext cx="216024" cy="1440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6384032" y="1052736"/>
              <a:ext cx="216024" cy="144016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6528048" y="1124744"/>
              <a:ext cx="144016" cy="144016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43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7BA3E96-10F2-57DE-05D4-CBA02B7FDF9D}"/>
              </a:ext>
            </a:extLst>
          </p:cNvPr>
          <p:cNvSpPr/>
          <p:nvPr/>
        </p:nvSpPr>
        <p:spPr>
          <a:xfrm>
            <a:off x="1847528" y="1412776"/>
            <a:ext cx="792088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32CDF266-E025-30B1-6D88-07007EEEBD26}"/>
              </a:ext>
            </a:extLst>
          </p:cNvPr>
          <p:cNvSpPr/>
          <p:nvPr/>
        </p:nvSpPr>
        <p:spPr>
          <a:xfrm>
            <a:off x="2783632" y="1412776"/>
            <a:ext cx="3600000" cy="36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90583A5-1CA8-AB9A-2AC6-E133A3483468}"/>
              </a:ext>
            </a:extLst>
          </p:cNvPr>
          <p:cNvSpPr/>
          <p:nvPr/>
        </p:nvSpPr>
        <p:spPr>
          <a:xfrm>
            <a:off x="6528048" y="1412776"/>
            <a:ext cx="2160240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65654C7-8EB1-1165-0B93-B4E785009EC2}"/>
              </a:ext>
            </a:extLst>
          </p:cNvPr>
          <p:cNvSpPr/>
          <p:nvPr/>
        </p:nvSpPr>
        <p:spPr>
          <a:xfrm>
            <a:off x="1199456" y="515719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mode_menu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A6F8D24-98A0-7D0E-C81B-2301DB1A9B75}"/>
              </a:ext>
            </a:extLst>
          </p:cNvPr>
          <p:cNvSpPr/>
          <p:nvPr/>
        </p:nvSpPr>
        <p:spPr>
          <a:xfrm>
            <a:off x="2783632" y="515719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editor_canvas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23DBB0C-970D-01D0-A243-CAA399F74619}"/>
              </a:ext>
            </a:extLst>
          </p:cNvPr>
          <p:cNvSpPr/>
          <p:nvPr/>
        </p:nvSpPr>
        <p:spPr>
          <a:xfrm>
            <a:off x="6600056" y="515719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editor_property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47528" y="764704"/>
            <a:ext cx="68407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465654C7-8EB1-1165-0B93-B4E785009EC2}"/>
              </a:ext>
            </a:extLst>
          </p:cNvPr>
          <p:cNvSpPr/>
          <p:nvPr/>
        </p:nvSpPr>
        <p:spPr>
          <a:xfrm>
            <a:off x="1847528" y="260648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top_menu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5</Words>
  <Application>Microsoft Office PowerPoint</Application>
  <PresentationFormat>사용자 지정</PresentationFormat>
  <Paragraphs>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고석훈</dc:creator>
  <cp:lastModifiedBy>Seokhoon Ko</cp:lastModifiedBy>
  <cp:revision>15</cp:revision>
  <dcterms:created xsi:type="dcterms:W3CDTF">2023-05-17T05:45:22Z</dcterms:created>
  <dcterms:modified xsi:type="dcterms:W3CDTF">2023-05-23T06:32:49Z</dcterms:modified>
</cp:coreProperties>
</file>