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496" r:id="rId5"/>
    <p:sldId id="508" r:id="rId6"/>
    <p:sldId id="502" r:id="rId7"/>
    <p:sldId id="504" r:id="rId8"/>
    <p:sldId id="51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16/7/layout/LinearArrowProcessNumbered#1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D841507B-447A-43E4-A67A-78917CB1FB25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추가적인 기술 공부와</a:t>
          </a:r>
          <a:endParaRPr lang="en-US" altLang="ko-KR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웹 기본 페이지 구성</a:t>
          </a:r>
        </a:p>
      </dgm:t>
    </dgm:pt>
    <dgm:pt modelId="{09ECAFD9-77B4-411E-A0C6-BD2718D2ED19}" type="parTrans" cxnId="{89F99CCE-DD31-45EB-8368-0C474560C17C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56963F-9458-4CF1-BA11-F6B59F6693C3}" type="sibTrans" cxnId="{89F99CCE-DD31-45EB-8368-0C474560C17C}">
      <dgm:prSet phldrT="1" phldr="0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A8D6E5D-2291-4551-826E-2E8CD77EBBCD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필수 기능들에 대한 구현</a:t>
          </a:r>
        </a:p>
      </dgm:t>
    </dgm:pt>
    <dgm:pt modelId="{8108D565-E010-4B90-8EC9-E6472FDB3D6F}" type="parTrans" cxnId="{55EAF420-E592-4A82-A62F-9D8CCEB249F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D5F5307-B9A3-4224-A52C-70B5D7E58E7C}" type="sibTrans" cxnId="{55EAF420-E592-4A82-A62F-9D8CCEB249F3}">
      <dgm:prSet phldrT="2" phldr="0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A0D1191-41B5-4E4E-98CA-BB121638FA27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일부 확장 기능 구현 및</a:t>
          </a:r>
          <a:endParaRPr lang="en-US" altLang="ko-KR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중간 점검</a:t>
          </a:r>
          <a:endParaRPr lang="en-US" altLang="ko-KR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endParaRPr lang="ko-KR" altLang="en-US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60A160-E127-4E75-A05F-AE196FFF76E3}" type="parTrans" cxnId="{11BC0A66-4F6B-4022-AC12-122A0951BEB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A04663-B22C-4CA5-9BCF-3B42D70D691D}" type="sibTrans" cxnId="{11BC0A66-4F6B-4022-AC12-122A0951BEB5}">
      <dgm:prSet phldrT="3" phldr="0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5AD6682-19A1-4F15-920E-E13D92EB312E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테스팅 및</a:t>
          </a:r>
          <a:endParaRPr lang="en-US" altLang="ko-KR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미흡한 부분 보수</a:t>
          </a:r>
        </a:p>
      </dgm:t>
    </dgm:pt>
    <dgm:pt modelId="{0A1EE536-D200-411C-8FD0-7F23E7109629}" type="parTrans" cxnId="{522DD16F-B30D-40BA-AA70-7667AAFFD0A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DA0DC7B-EEAC-48D5-8C2F-256705FA5618}" type="sibTrans" cxnId="{522DD16F-B30D-40BA-AA70-7667AAFFD0AE}">
      <dgm:prSet phldrT="4" phldr="0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F20ABF3-642B-4EA2-9497-67153B1D953A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프로젝트 최종 결과물 발표 </a:t>
          </a:r>
        </a:p>
      </dgm:t>
    </dgm:pt>
    <dgm:pt modelId="{FE5BB2D4-8C6C-4733-A4F4-BB908B5819C2}" type="parTrans" cxnId="{EF2C8C7A-25B0-4A45-86CA-AD1B06A26E2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C6DD392-D3D9-41A4-B130-4C271E107B19}" type="sibTrans" cxnId="{EF2C8C7A-25B0-4A45-86CA-AD1B06A26E26}">
      <dgm:prSet phldrT="5" phldr="0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938462-A694-4D2B-BC8A-98DD7FFDFAAA}" type="pres">
      <dgm:prSet presAssocID="{98A846BE-51A9-4BA7-9258-ECFAE05E7F40}" presName="linearFlow" presStyleCnt="0">
        <dgm:presLayoutVars>
          <dgm:dir/>
          <dgm:animLvl val="lvl"/>
          <dgm:resizeHandles val="exact"/>
        </dgm:presLayoutVars>
      </dgm:prSet>
      <dgm:spPr/>
    </dgm:pt>
    <dgm:pt modelId="{94FFE4A3-717E-4FA2-B81F-868DE997CB51}" type="pres">
      <dgm:prSet presAssocID="{D841507B-447A-43E4-A67A-78917CB1FB25}" presName="compositeNode" presStyleCnt="0"/>
      <dgm:spPr/>
    </dgm:pt>
    <dgm:pt modelId="{2FD2706E-63BB-4C73-BE4B-EA498188D5A7}" type="pres">
      <dgm:prSet presAssocID="{D841507B-447A-43E4-A67A-78917CB1FB2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4F5057-2705-42CE-BB13-967212824C65}" type="pres">
      <dgm:prSet presAssocID="{D841507B-447A-43E4-A67A-78917CB1FB25}" presName="parSh" presStyleCnt="0"/>
      <dgm:spPr/>
    </dgm:pt>
    <dgm:pt modelId="{F5142449-10A1-4278-B96C-C4ABAB189E46}" type="pres">
      <dgm:prSet presAssocID="{D841507B-447A-43E4-A67A-78917CB1FB25}" presName="lineNode" presStyleLbl="alignAccFollowNode1" presStyleIdx="0" presStyleCnt="15"/>
      <dgm:spPr/>
    </dgm:pt>
    <dgm:pt modelId="{CB784251-3D1A-453A-AC20-F2E87A36EEF3}" type="pres">
      <dgm:prSet presAssocID="{D841507B-447A-43E4-A67A-78917CB1FB25}" presName="lineArrowNode" presStyleLbl="alignAccFollowNode1" presStyleIdx="1" presStyleCnt="15"/>
      <dgm:spPr/>
    </dgm:pt>
    <dgm:pt modelId="{7D680E2B-37E7-47C5-9407-98DE51395E71}" type="pres">
      <dgm:prSet presAssocID="{8A56963F-9458-4CF1-BA11-F6B59F6693C3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6F5A849-A405-4ECF-B3E1-1F0C28282973}" type="pres">
      <dgm:prSet presAssocID="{8A56963F-9458-4CF1-BA11-F6B59F6693C3}" presName="spacerBetweenCircleAndCallout" presStyleCnt="0">
        <dgm:presLayoutVars/>
      </dgm:prSet>
      <dgm:spPr/>
    </dgm:pt>
    <dgm:pt modelId="{2D736B05-B42D-46EA-852B-C2BFDDD5591E}" type="pres">
      <dgm:prSet presAssocID="{D841507B-447A-43E4-A67A-78917CB1FB25}" presName="nodeText" presStyleLbl="alignAccFollowNode1" presStyleIdx="2" presStyleCnt="15">
        <dgm:presLayoutVars>
          <dgm:bulletEnabled val="1"/>
        </dgm:presLayoutVars>
      </dgm:prSet>
      <dgm:spPr/>
    </dgm:pt>
    <dgm:pt modelId="{EC099AD6-5E45-4621-B76A-90EC2958EE47}" type="pres">
      <dgm:prSet presAssocID="{8A56963F-9458-4CF1-BA11-F6B59F6693C3}" presName="sibTransComposite" presStyleCnt="0"/>
      <dgm:spPr/>
    </dgm:pt>
    <dgm:pt modelId="{96C906A6-4FF4-454D-9D77-308711C77F14}" type="pres">
      <dgm:prSet presAssocID="{AA8D6E5D-2291-4551-826E-2E8CD77EBBCD}" presName="compositeNode" presStyleCnt="0"/>
      <dgm:spPr/>
    </dgm:pt>
    <dgm:pt modelId="{B9B0B242-87C5-42E1-A677-9D146A6D3C47}" type="pres">
      <dgm:prSet presAssocID="{AA8D6E5D-2291-4551-826E-2E8CD77EBB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43640C-A0F3-4583-A402-6BC392A285F8}" type="pres">
      <dgm:prSet presAssocID="{AA8D6E5D-2291-4551-826E-2E8CD77EBBCD}" presName="parSh" presStyleCnt="0"/>
      <dgm:spPr/>
    </dgm:pt>
    <dgm:pt modelId="{69403660-B91F-4F31-9188-E4F56CDF83C4}" type="pres">
      <dgm:prSet presAssocID="{AA8D6E5D-2291-4551-826E-2E8CD77EBBCD}" presName="lineNode" presStyleLbl="alignAccFollowNode1" presStyleIdx="3" presStyleCnt="15"/>
      <dgm:spPr/>
    </dgm:pt>
    <dgm:pt modelId="{443C13A9-1FDD-4FC4-A337-CF907FF0D233}" type="pres">
      <dgm:prSet presAssocID="{AA8D6E5D-2291-4551-826E-2E8CD77EBBCD}" presName="lineArrowNode" presStyleLbl="alignAccFollowNode1" presStyleIdx="4" presStyleCnt="15"/>
      <dgm:spPr/>
    </dgm:pt>
    <dgm:pt modelId="{2E0F8023-7BBB-4718-BC8F-AC65EE454DC6}" type="pres">
      <dgm:prSet presAssocID="{6D5F5307-B9A3-4224-A52C-70B5D7E58E7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704A3ED-FA26-4408-8C85-B51BD14774E8}" type="pres">
      <dgm:prSet presAssocID="{6D5F5307-B9A3-4224-A52C-70B5D7E58E7C}" presName="spacerBetweenCircleAndCallout" presStyleCnt="0">
        <dgm:presLayoutVars/>
      </dgm:prSet>
      <dgm:spPr/>
    </dgm:pt>
    <dgm:pt modelId="{C988C04E-40E3-4D68-BF18-66EFFEEF4EB2}" type="pres">
      <dgm:prSet presAssocID="{AA8D6E5D-2291-4551-826E-2E8CD77EBBCD}" presName="nodeText" presStyleLbl="alignAccFollowNode1" presStyleIdx="5" presStyleCnt="15">
        <dgm:presLayoutVars>
          <dgm:bulletEnabled val="1"/>
        </dgm:presLayoutVars>
      </dgm:prSet>
      <dgm:spPr/>
    </dgm:pt>
    <dgm:pt modelId="{B6BBB860-34CE-4234-8D3B-BDBD461D22B0}" type="pres">
      <dgm:prSet presAssocID="{6D5F5307-B9A3-4224-A52C-70B5D7E58E7C}" presName="sibTransComposite" presStyleCnt="0"/>
      <dgm:spPr/>
    </dgm:pt>
    <dgm:pt modelId="{95226D6D-DC9D-43A5-AC93-827EFF228E2A}" type="pres">
      <dgm:prSet presAssocID="{BA0D1191-41B5-4E4E-98CA-BB121638FA27}" presName="compositeNode" presStyleCnt="0"/>
      <dgm:spPr/>
    </dgm:pt>
    <dgm:pt modelId="{E45CD75C-64D3-49E1-90AB-5C892F1B60BB}" type="pres">
      <dgm:prSet presAssocID="{BA0D1191-41B5-4E4E-98CA-BB121638FA2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A17D8B-7307-4AC1-BA3A-35C631CF2D8B}" type="pres">
      <dgm:prSet presAssocID="{BA0D1191-41B5-4E4E-98CA-BB121638FA27}" presName="parSh" presStyleCnt="0"/>
      <dgm:spPr/>
    </dgm:pt>
    <dgm:pt modelId="{E6547311-AF0E-4FCF-BDD0-47989B866E24}" type="pres">
      <dgm:prSet presAssocID="{BA0D1191-41B5-4E4E-98CA-BB121638FA27}" presName="lineNode" presStyleLbl="alignAccFollowNode1" presStyleIdx="6" presStyleCnt="15"/>
      <dgm:spPr/>
    </dgm:pt>
    <dgm:pt modelId="{AE6DFE2B-B7F2-4F30-B659-B552E321FADD}" type="pres">
      <dgm:prSet presAssocID="{BA0D1191-41B5-4E4E-98CA-BB121638FA27}" presName="lineArrowNode" presStyleLbl="alignAccFollowNode1" presStyleIdx="7" presStyleCnt="15"/>
      <dgm:spPr/>
    </dgm:pt>
    <dgm:pt modelId="{5245C8DA-1E76-407A-B430-701BCCF29F00}" type="pres">
      <dgm:prSet presAssocID="{43A04663-B22C-4CA5-9BCF-3B42D70D691D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8D76F590-811B-447B-8CED-7534489F45EC}" type="pres">
      <dgm:prSet presAssocID="{43A04663-B22C-4CA5-9BCF-3B42D70D691D}" presName="spacerBetweenCircleAndCallout" presStyleCnt="0">
        <dgm:presLayoutVars/>
      </dgm:prSet>
      <dgm:spPr/>
    </dgm:pt>
    <dgm:pt modelId="{D997FB1E-CF8D-4F5C-9E93-059F85035C01}" type="pres">
      <dgm:prSet presAssocID="{BA0D1191-41B5-4E4E-98CA-BB121638FA27}" presName="nodeText" presStyleLbl="alignAccFollowNode1" presStyleIdx="8" presStyleCnt="15">
        <dgm:presLayoutVars>
          <dgm:bulletEnabled val="1"/>
        </dgm:presLayoutVars>
      </dgm:prSet>
      <dgm:spPr/>
    </dgm:pt>
    <dgm:pt modelId="{5BD921B9-FF63-486B-BBF5-5535F2AA32B5}" type="pres">
      <dgm:prSet presAssocID="{43A04663-B22C-4CA5-9BCF-3B42D70D691D}" presName="sibTransComposite" presStyleCnt="0"/>
      <dgm:spPr/>
    </dgm:pt>
    <dgm:pt modelId="{F093D1EA-1E4B-4611-A553-45F589D6189E}" type="pres">
      <dgm:prSet presAssocID="{55AD6682-19A1-4F15-920E-E13D92EB312E}" presName="compositeNode" presStyleCnt="0"/>
      <dgm:spPr/>
    </dgm:pt>
    <dgm:pt modelId="{200EAA04-D9FF-4E34-8629-9FF0013CAD96}" type="pres">
      <dgm:prSet presAssocID="{55AD6682-19A1-4F15-920E-E13D92EB312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1144D1-3BA2-4573-AB3C-C1D2F0AEE5A2}" type="pres">
      <dgm:prSet presAssocID="{55AD6682-19A1-4F15-920E-E13D92EB312E}" presName="parSh" presStyleCnt="0"/>
      <dgm:spPr/>
    </dgm:pt>
    <dgm:pt modelId="{B301E9C0-66A8-4889-AB14-A827A90B7730}" type="pres">
      <dgm:prSet presAssocID="{55AD6682-19A1-4F15-920E-E13D92EB312E}" presName="lineNode" presStyleLbl="alignAccFollowNode1" presStyleIdx="9" presStyleCnt="15"/>
      <dgm:spPr/>
    </dgm:pt>
    <dgm:pt modelId="{C520B667-F0A6-4456-B459-83C4807E6047}" type="pres">
      <dgm:prSet presAssocID="{55AD6682-19A1-4F15-920E-E13D92EB312E}" presName="lineArrowNode" presStyleLbl="alignAccFollowNode1" presStyleIdx="10" presStyleCnt="15"/>
      <dgm:spPr/>
    </dgm:pt>
    <dgm:pt modelId="{ADD1CCE4-82A5-468F-8BC5-15D0185DBB4E}" type="pres">
      <dgm:prSet presAssocID="{6DA0DC7B-EEAC-48D5-8C2F-256705FA5618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251040B-EE34-45B4-9F5D-BC733169E090}" type="pres">
      <dgm:prSet presAssocID="{6DA0DC7B-EEAC-48D5-8C2F-256705FA5618}" presName="spacerBetweenCircleAndCallout" presStyleCnt="0">
        <dgm:presLayoutVars/>
      </dgm:prSet>
      <dgm:spPr/>
    </dgm:pt>
    <dgm:pt modelId="{12E9BEA5-B7F5-4B40-9B17-6A733AF73901}" type="pres">
      <dgm:prSet presAssocID="{55AD6682-19A1-4F15-920E-E13D92EB312E}" presName="nodeText" presStyleLbl="alignAccFollowNode1" presStyleIdx="11" presStyleCnt="15">
        <dgm:presLayoutVars>
          <dgm:bulletEnabled val="1"/>
        </dgm:presLayoutVars>
      </dgm:prSet>
      <dgm:spPr/>
    </dgm:pt>
    <dgm:pt modelId="{35E6EF17-E484-4B06-BD04-1114BDD6AE49}" type="pres">
      <dgm:prSet presAssocID="{6DA0DC7B-EEAC-48D5-8C2F-256705FA5618}" presName="sibTransComposite" presStyleCnt="0"/>
      <dgm:spPr/>
    </dgm:pt>
    <dgm:pt modelId="{F191E6AC-D335-43FD-9BCC-B6410C726B8A}" type="pres">
      <dgm:prSet presAssocID="{1F20ABF3-642B-4EA2-9497-67153B1D953A}" presName="compositeNode" presStyleCnt="0"/>
      <dgm:spPr/>
    </dgm:pt>
    <dgm:pt modelId="{691B272D-AEC8-430E-936D-2AB0A64D72AE}" type="pres">
      <dgm:prSet presAssocID="{1F20ABF3-642B-4EA2-9497-67153B1D953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0E7883D-13E0-419A-8CB6-169DF9386E10}" type="pres">
      <dgm:prSet presAssocID="{1F20ABF3-642B-4EA2-9497-67153B1D953A}" presName="parSh" presStyleCnt="0"/>
      <dgm:spPr/>
    </dgm:pt>
    <dgm:pt modelId="{98FC13F5-E633-4E1D-AC5F-6F956633F8CC}" type="pres">
      <dgm:prSet presAssocID="{1F20ABF3-642B-4EA2-9497-67153B1D953A}" presName="lineNode" presStyleLbl="alignAccFollowNode1" presStyleIdx="12" presStyleCnt="15"/>
      <dgm:spPr/>
    </dgm:pt>
    <dgm:pt modelId="{852C83FD-BB6A-41CB-BDAC-26661C8025B8}" type="pres">
      <dgm:prSet presAssocID="{1F20ABF3-642B-4EA2-9497-67153B1D953A}" presName="lineArrowNode" presStyleLbl="alignAccFollowNode1" presStyleIdx="13" presStyleCnt="15"/>
      <dgm:spPr/>
    </dgm:pt>
    <dgm:pt modelId="{A40815D7-3BD6-44D4-A32A-A6FD819154DF}" type="pres">
      <dgm:prSet presAssocID="{AC6DD392-D3D9-41A4-B130-4C271E107B19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13747DFA-6414-464B-A499-B8238DDAD9A2}" type="pres">
      <dgm:prSet presAssocID="{AC6DD392-D3D9-41A4-B130-4C271E107B19}" presName="spacerBetweenCircleAndCallout" presStyleCnt="0">
        <dgm:presLayoutVars/>
      </dgm:prSet>
      <dgm:spPr/>
    </dgm:pt>
    <dgm:pt modelId="{B116FA97-1FAE-40A9-8C85-DB8F4C91EF7C}" type="pres">
      <dgm:prSet presAssocID="{1F20ABF3-642B-4EA2-9497-67153B1D953A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53ABD19-ABD6-4290-AB1B-484D843A7A6C}" type="presOf" srcId="{8A56963F-9458-4CF1-BA11-F6B59F6693C3}" destId="{7D680E2B-37E7-47C5-9407-98DE51395E71}" srcOrd="0" destOrd="0" presId="urn:microsoft.com/office/officeart/2016/7/layout/LinearArrowProcessNumbered#1"/>
    <dgm:cxn modelId="{55EAF420-E592-4A82-A62F-9D8CCEB249F3}" srcId="{98A846BE-51A9-4BA7-9258-ECFAE05E7F40}" destId="{AA8D6E5D-2291-4551-826E-2E8CD77EBBCD}" srcOrd="1" destOrd="0" parTransId="{8108D565-E010-4B90-8EC9-E6472FDB3D6F}" sibTransId="{6D5F5307-B9A3-4224-A52C-70B5D7E58E7C}"/>
    <dgm:cxn modelId="{221DED21-AA14-474F-9176-EC85D4CE7737}" type="presOf" srcId="{BA0D1191-41B5-4E4E-98CA-BB121638FA27}" destId="{D997FB1E-CF8D-4F5C-9E93-059F85035C01}" srcOrd="0" destOrd="0" presId="urn:microsoft.com/office/officeart/2016/7/layout/LinearArrowProcessNumbered#1"/>
    <dgm:cxn modelId="{11BC0A66-4F6B-4022-AC12-122A0951BEB5}" srcId="{98A846BE-51A9-4BA7-9258-ECFAE05E7F40}" destId="{BA0D1191-41B5-4E4E-98CA-BB121638FA27}" srcOrd="2" destOrd="0" parTransId="{BF60A160-E127-4E75-A05F-AE196FFF76E3}" sibTransId="{43A04663-B22C-4CA5-9BCF-3B42D70D691D}"/>
    <dgm:cxn modelId="{577E866F-4BE4-4BDE-AEC2-040AA5E25698}" type="presOf" srcId="{6DA0DC7B-EEAC-48D5-8C2F-256705FA5618}" destId="{ADD1CCE4-82A5-468F-8BC5-15D0185DBB4E}" srcOrd="0" destOrd="0" presId="urn:microsoft.com/office/officeart/2016/7/layout/LinearArrowProcessNumbered#1"/>
    <dgm:cxn modelId="{522DD16F-B30D-40BA-AA70-7667AAFFD0AE}" srcId="{98A846BE-51A9-4BA7-9258-ECFAE05E7F40}" destId="{55AD6682-19A1-4F15-920E-E13D92EB312E}" srcOrd="3" destOrd="0" parTransId="{0A1EE536-D200-411C-8FD0-7F23E7109629}" sibTransId="{6DA0DC7B-EEAC-48D5-8C2F-256705FA5618}"/>
    <dgm:cxn modelId="{0AC2E275-95C9-495E-A18A-CFCEF45E0CE7}" type="presOf" srcId="{98A846BE-51A9-4BA7-9258-ECFAE05E7F40}" destId="{D9938462-A694-4D2B-BC8A-98DD7FFDFAAA}" srcOrd="0" destOrd="0" presId="urn:microsoft.com/office/officeart/2016/7/layout/LinearArrowProcessNumbered#1"/>
    <dgm:cxn modelId="{75DB4C7A-8DE2-404A-A47B-1B56C8C511A5}" type="presOf" srcId="{43A04663-B22C-4CA5-9BCF-3B42D70D691D}" destId="{5245C8DA-1E76-407A-B430-701BCCF29F00}" srcOrd="0" destOrd="0" presId="urn:microsoft.com/office/officeart/2016/7/layout/LinearArrowProcessNumbered#1"/>
    <dgm:cxn modelId="{EF2C8C7A-25B0-4A45-86CA-AD1B06A26E26}" srcId="{98A846BE-51A9-4BA7-9258-ECFAE05E7F40}" destId="{1F20ABF3-642B-4EA2-9497-67153B1D953A}" srcOrd="4" destOrd="0" parTransId="{FE5BB2D4-8C6C-4733-A4F4-BB908B5819C2}" sibTransId="{AC6DD392-D3D9-41A4-B130-4C271E107B19}"/>
    <dgm:cxn modelId="{D122D99E-A9DF-4DC6-A122-FBB00FD45699}" type="presOf" srcId="{1F20ABF3-642B-4EA2-9497-67153B1D953A}" destId="{B116FA97-1FAE-40A9-8C85-DB8F4C91EF7C}" srcOrd="0" destOrd="0" presId="urn:microsoft.com/office/officeart/2016/7/layout/LinearArrowProcessNumbered#1"/>
    <dgm:cxn modelId="{B440F4A5-682F-4A55-BEA7-C899D1ED6BA2}" type="presOf" srcId="{AC6DD392-D3D9-41A4-B130-4C271E107B19}" destId="{A40815D7-3BD6-44D4-A32A-A6FD819154DF}" srcOrd="0" destOrd="0" presId="urn:microsoft.com/office/officeart/2016/7/layout/LinearArrowProcessNumbered#1"/>
    <dgm:cxn modelId="{F1F6B3C2-F9DA-43B0-A5BE-5F333F9A6E1C}" type="presOf" srcId="{AA8D6E5D-2291-4551-826E-2E8CD77EBBCD}" destId="{C988C04E-40E3-4D68-BF18-66EFFEEF4EB2}" srcOrd="0" destOrd="0" presId="urn:microsoft.com/office/officeart/2016/7/layout/LinearArrowProcessNumbered#1"/>
    <dgm:cxn modelId="{328AC9C4-1162-4C74-A205-A907215CB039}" type="presOf" srcId="{55AD6682-19A1-4F15-920E-E13D92EB312E}" destId="{12E9BEA5-B7F5-4B40-9B17-6A733AF73901}" srcOrd="0" destOrd="0" presId="urn:microsoft.com/office/officeart/2016/7/layout/LinearArrowProcessNumbered#1"/>
    <dgm:cxn modelId="{89F99CCE-DD31-45EB-8368-0C474560C17C}" srcId="{98A846BE-51A9-4BA7-9258-ECFAE05E7F40}" destId="{D841507B-447A-43E4-A67A-78917CB1FB25}" srcOrd="0" destOrd="0" parTransId="{09ECAFD9-77B4-411E-A0C6-BD2718D2ED19}" sibTransId="{8A56963F-9458-4CF1-BA11-F6B59F6693C3}"/>
    <dgm:cxn modelId="{27C8DFCE-2304-4C98-B7A0-B706F45D0B6E}" type="presOf" srcId="{6D5F5307-B9A3-4224-A52C-70B5D7E58E7C}" destId="{2E0F8023-7BBB-4718-BC8F-AC65EE454DC6}" srcOrd="0" destOrd="0" presId="urn:microsoft.com/office/officeart/2016/7/layout/LinearArrowProcessNumbered#1"/>
    <dgm:cxn modelId="{A8FDC7DF-7E80-4503-A147-24ECEA22651E}" type="presOf" srcId="{D841507B-447A-43E4-A67A-78917CB1FB25}" destId="{2D736B05-B42D-46EA-852B-C2BFDDD5591E}" srcOrd="0" destOrd="0" presId="urn:microsoft.com/office/officeart/2016/7/layout/LinearArrowProcessNumbered#1"/>
    <dgm:cxn modelId="{764236C7-84CC-44DA-9A09-B82BA5B7E414}" type="presParOf" srcId="{D9938462-A694-4D2B-BC8A-98DD7FFDFAAA}" destId="{94FFE4A3-717E-4FA2-B81F-868DE997CB51}" srcOrd="0" destOrd="0" presId="urn:microsoft.com/office/officeart/2016/7/layout/LinearArrowProcessNumbered#1"/>
    <dgm:cxn modelId="{F916C50C-A09B-41FD-969A-375D9BC0342F}" type="presParOf" srcId="{94FFE4A3-717E-4FA2-B81F-868DE997CB51}" destId="{2FD2706E-63BB-4C73-BE4B-EA498188D5A7}" srcOrd="0" destOrd="0" presId="urn:microsoft.com/office/officeart/2016/7/layout/LinearArrowProcessNumbered#1"/>
    <dgm:cxn modelId="{4FEA4360-7CC6-41C6-B0E8-45DD99A59659}" type="presParOf" srcId="{94FFE4A3-717E-4FA2-B81F-868DE997CB51}" destId="{E04F5057-2705-42CE-BB13-967212824C65}" srcOrd="1" destOrd="0" presId="urn:microsoft.com/office/officeart/2016/7/layout/LinearArrowProcessNumbered#1"/>
    <dgm:cxn modelId="{3785FDEA-2E5D-4CB9-804F-071F34D09885}" type="presParOf" srcId="{E04F5057-2705-42CE-BB13-967212824C65}" destId="{F5142449-10A1-4278-B96C-C4ABAB189E46}" srcOrd="0" destOrd="0" presId="urn:microsoft.com/office/officeart/2016/7/layout/LinearArrowProcessNumbered#1"/>
    <dgm:cxn modelId="{201C060B-EB05-49B6-B9E5-E0ECA79D5322}" type="presParOf" srcId="{E04F5057-2705-42CE-BB13-967212824C65}" destId="{CB784251-3D1A-453A-AC20-F2E87A36EEF3}" srcOrd="1" destOrd="0" presId="urn:microsoft.com/office/officeart/2016/7/layout/LinearArrowProcessNumbered#1"/>
    <dgm:cxn modelId="{C8F1DE05-DA32-481E-B6BF-3C493CE123B8}" type="presParOf" srcId="{E04F5057-2705-42CE-BB13-967212824C65}" destId="{7D680E2B-37E7-47C5-9407-98DE51395E71}" srcOrd="2" destOrd="0" presId="urn:microsoft.com/office/officeart/2016/7/layout/LinearArrowProcessNumbered#1"/>
    <dgm:cxn modelId="{9378AD9A-10AD-44DC-B8CB-510834A948A0}" type="presParOf" srcId="{E04F5057-2705-42CE-BB13-967212824C65}" destId="{46F5A849-A405-4ECF-B3E1-1F0C28282973}" srcOrd="3" destOrd="0" presId="urn:microsoft.com/office/officeart/2016/7/layout/LinearArrowProcessNumbered#1"/>
    <dgm:cxn modelId="{414E0DBA-FA78-4F7C-A441-DBFD3F1AE47F}" type="presParOf" srcId="{94FFE4A3-717E-4FA2-B81F-868DE997CB51}" destId="{2D736B05-B42D-46EA-852B-C2BFDDD5591E}" srcOrd="2" destOrd="0" presId="urn:microsoft.com/office/officeart/2016/7/layout/LinearArrowProcessNumbered#1"/>
    <dgm:cxn modelId="{F8546444-D1E7-4F48-B60D-651E245F32E4}" type="presParOf" srcId="{D9938462-A694-4D2B-BC8A-98DD7FFDFAAA}" destId="{EC099AD6-5E45-4621-B76A-90EC2958EE47}" srcOrd="1" destOrd="0" presId="urn:microsoft.com/office/officeart/2016/7/layout/LinearArrowProcessNumbered#1"/>
    <dgm:cxn modelId="{F0E3289E-0E27-4001-B4DD-8827C584BE72}" type="presParOf" srcId="{D9938462-A694-4D2B-BC8A-98DD7FFDFAAA}" destId="{96C906A6-4FF4-454D-9D77-308711C77F14}" srcOrd="2" destOrd="0" presId="urn:microsoft.com/office/officeart/2016/7/layout/LinearArrowProcessNumbered#1"/>
    <dgm:cxn modelId="{59CE4EE5-345B-42AC-B4D8-B0CB07F65381}" type="presParOf" srcId="{96C906A6-4FF4-454D-9D77-308711C77F14}" destId="{B9B0B242-87C5-42E1-A677-9D146A6D3C47}" srcOrd="0" destOrd="0" presId="urn:microsoft.com/office/officeart/2016/7/layout/LinearArrowProcessNumbered#1"/>
    <dgm:cxn modelId="{879FF597-6A4B-4AF2-BD78-58ABD5FD75F8}" type="presParOf" srcId="{96C906A6-4FF4-454D-9D77-308711C77F14}" destId="{7543640C-A0F3-4583-A402-6BC392A285F8}" srcOrd="1" destOrd="0" presId="urn:microsoft.com/office/officeart/2016/7/layout/LinearArrowProcessNumbered#1"/>
    <dgm:cxn modelId="{630AB59B-6B05-4C33-B38F-2F80DFE79009}" type="presParOf" srcId="{7543640C-A0F3-4583-A402-6BC392A285F8}" destId="{69403660-B91F-4F31-9188-E4F56CDF83C4}" srcOrd="0" destOrd="0" presId="urn:microsoft.com/office/officeart/2016/7/layout/LinearArrowProcessNumbered#1"/>
    <dgm:cxn modelId="{1C497F94-84D0-4653-B890-5F666F26F0B0}" type="presParOf" srcId="{7543640C-A0F3-4583-A402-6BC392A285F8}" destId="{443C13A9-1FDD-4FC4-A337-CF907FF0D233}" srcOrd="1" destOrd="0" presId="urn:microsoft.com/office/officeart/2016/7/layout/LinearArrowProcessNumbered#1"/>
    <dgm:cxn modelId="{BEE59EE8-88C8-47CC-AA5E-C5CDDFA825BB}" type="presParOf" srcId="{7543640C-A0F3-4583-A402-6BC392A285F8}" destId="{2E0F8023-7BBB-4718-BC8F-AC65EE454DC6}" srcOrd="2" destOrd="0" presId="urn:microsoft.com/office/officeart/2016/7/layout/LinearArrowProcessNumbered#1"/>
    <dgm:cxn modelId="{72395719-C39D-4CFF-A91E-5EDBE7E8EE92}" type="presParOf" srcId="{7543640C-A0F3-4583-A402-6BC392A285F8}" destId="{5704A3ED-FA26-4408-8C85-B51BD14774E8}" srcOrd="3" destOrd="0" presId="urn:microsoft.com/office/officeart/2016/7/layout/LinearArrowProcessNumbered#1"/>
    <dgm:cxn modelId="{082B38AE-05D0-4A0F-8F99-820978A25641}" type="presParOf" srcId="{96C906A6-4FF4-454D-9D77-308711C77F14}" destId="{C988C04E-40E3-4D68-BF18-66EFFEEF4EB2}" srcOrd="2" destOrd="0" presId="urn:microsoft.com/office/officeart/2016/7/layout/LinearArrowProcessNumbered#1"/>
    <dgm:cxn modelId="{ADBDEF19-B637-4A7D-A041-661B34B6DAC3}" type="presParOf" srcId="{D9938462-A694-4D2B-BC8A-98DD7FFDFAAA}" destId="{B6BBB860-34CE-4234-8D3B-BDBD461D22B0}" srcOrd="3" destOrd="0" presId="urn:microsoft.com/office/officeart/2016/7/layout/LinearArrowProcessNumbered#1"/>
    <dgm:cxn modelId="{8F447F70-04A1-4BC9-AA30-09B985C0A12B}" type="presParOf" srcId="{D9938462-A694-4D2B-BC8A-98DD7FFDFAAA}" destId="{95226D6D-DC9D-43A5-AC93-827EFF228E2A}" srcOrd="4" destOrd="0" presId="urn:microsoft.com/office/officeart/2016/7/layout/LinearArrowProcessNumbered#1"/>
    <dgm:cxn modelId="{DA77B396-D37F-4BEE-A2BF-6DC1A169F3AD}" type="presParOf" srcId="{95226D6D-DC9D-43A5-AC93-827EFF228E2A}" destId="{E45CD75C-64D3-49E1-90AB-5C892F1B60BB}" srcOrd="0" destOrd="0" presId="urn:microsoft.com/office/officeart/2016/7/layout/LinearArrowProcessNumbered#1"/>
    <dgm:cxn modelId="{71D9D654-4AF2-4FD6-B673-A3B510CFC2C4}" type="presParOf" srcId="{95226D6D-DC9D-43A5-AC93-827EFF228E2A}" destId="{FEA17D8B-7307-4AC1-BA3A-35C631CF2D8B}" srcOrd="1" destOrd="0" presId="urn:microsoft.com/office/officeart/2016/7/layout/LinearArrowProcessNumbered#1"/>
    <dgm:cxn modelId="{AD56DB09-87F0-42B0-84A3-7BB7809229F3}" type="presParOf" srcId="{FEA17D8B-7307-4AC1-BA3A-35C631CF2D8B}" destId="{E6547311-AF0E-4FCF-BDD0-47989B866E24}" srcOrd="0" destOrd="0" presId="urn:microsoft.com/office/officeart/2016/7/layout/LinearArrowProcessNumbered#1"/>
    <dgm:cxn modelId="{1F1A5182-9619-4798-9CAF-D53A90DEA34D}" type="presParOf" srcId="{FEA17D8B-7307-4AC1-BA3A-35C631CF2D8B}" destId="{AE6DFE2B-B7F2-4F30-B659-B552E321FADD}" srcOrd="1" destOrd="0" presId="urn:microsoft.com/office/officeart/2016/7/layout/LinearArrowProcessNumbered#1"/>
    <dgm:cxn modelId="{E516E0E1-E2C0-4D6A-A968-452B27DECC33}" type="presParOf" srcId="{FEA17D8B-7307-4AC1-BA3A-35C631CF2D8B}" destId="{5245C8DA-1E76-407A-B430-701BCCF29F00}" srcOrd="2" destOrd="0" presId="urn:microsoft.com/office/officeart/2016/7/layout/LinearArrowProcessNumbered#1"/>
    <dgm:cxn modelId="{9175FCC8-0A0C-4E31-A3B3-971C46D3DF74}" type="presParOf" srcId="{FEA17D8B-7307-4AC1-BA3A-35C631CF2D8B}" destId="{8D76F590-811B-447B-8CED-7534489F45EC}" srcOrd="3" destOrd="0" presId="urn:microsoft.com/office/officeart/2016/7/layout/LinearArrowProcessNumbered#1"/>
    <dgm:cxn modelId="{381290E6-C932-4E85-8DB9-C439C64C4C26}" type="presParOf" srcId="{95226D6D-DC9D-43A5-AC93-827EFF228E2A}" destId="{D997FB1E-CF8D-4F5C-9E93-059F85035C01}" srcOrd="2" destOrd="0" presId="urn:microsoft.com/office/officeart/2016/7/layout/LinearArrowProcessNumbered#1"/>
    <dgm:cxn modelId="{E537C05D-53BB-4C4C-AC73-C6455980C74B}" type="presParOf" srcId="{D9938462-A694-4D2B-BC8A-98DD7FFDFAAA}" destId="{5BD921B9-FF63-486B-BBF5-5535F2AA32B5}" srcOrd="5" destOrd="0" presId="urn:microsoft.com/office/officeart/2016/7/layout/LinearArrowProcessNumbered#1"/>
    <dgm:cxn modelId="{3A78D317-010B-409E-A0C5-1AB9329DE22C}" type="presParOf" srcId="{D9938462-A694-4D2B-BC8A-98DD7FFDFAAA}" destId="{F093D1EA-1E4B-4611-A553-45F589D6189E}" srcOrd="6" destOrd="0" presId="urn:microsoft.com/office/officeart/2016/7/layout/LinearArrowProcessNumbered#1"/>
    <dgm:cxn modelId="{8AF1F224-00E1-4D84-ADE6-04C9AC31B5BE}" type="presParOf" srcId="{F093D1EA-1E4B-4611-A553-45F589D6189E}" destId="{200EAA04-D9FF-4E34-8629-9FF0013CAD96}" srcOrd="0" destOrd="0" presId="urn:microsoft.com/office/officeart/2016/7/layout/LinearArrowProcessNumbered#1"/>
    <dgm:cxn modelId="{92E9138B-6A86-4355-8521-1A6E8E247B26}" type="presParOf" srcId="{F093D1EA-1E4B-4611-A553-45F589D6189E}" destId="{311144D1-3BA2-4573-AB3C-C1D2F0AEE5A2}" srcOrd="1" destOrd="0" presId="urn:microsoft.com/office/officeart/2016/7/layout/LinearArrowProcessNumbered#1"/>
    <dgm:cxn modelId="{A79058EC-36BE-472A-9745-EE023D2F99F8}" type="presParOf" srcId="{311144D1-3BA2-4573-AB3C-C1D2F0AEE5A2}" destId="{B301E9C0-66A8-4889-AB14-A827A90B7730}" srcOrd="0" destOrd="0" presId="urn:microsoft.com/office/officeart/2016/7/layout/LinearArrowProcessNumbered#1"/>
    <dgm:cxn modelId="{3B2E8B13-A96E-4C99-8E41-9C50CF00F036}" type="presParOf" srcId="{311144D1-3BA2-4573-AB3C-C1D2F0AEE5A2}" destId="{C520B667-F0A6-4456-B459-83C4807E6047}" srcOrd="1" destOrd="0" presId="urn:microsoft.com/office/officeart/2016/7/layout/LinearArrowProcessNumbered#1"/>
    <dgm:cxn modelId="{FCAE9093-5193-4B6B-94E4-7A2C75B9C9ED}" type="presParOf" srcId="{311144D1-3BA2-4573-AB3C-C1D2F0AEE5A2}" destId="{ADD1CCE4-82A5-468F-8BC5-15D0185DBB4E}" srcOrd="2" destOrd="0" presId="urn:microsoft.com/office/officeart/2016/7/layout/LinearArrowProcessNumbered#1"/>
    <dgm:cxn modelId="{D9970249-2A11-4DDE-B24B-F7696775BF6E}" type="presParOf" srcId="{311144D1-3BA2-4573-AB3C-C1D2F0AEE5A2}" destId="{C251040B-EE34-45B4-9F5D-BC733169E090}" srcOrd="3" destOrd="0" presId="urn:microsoft.com/office/officeart/2016/7/layout/LinearArrowProcessNumbered#1"/>
    <dgm:cxn modelId="{439A1842-F0B6-4610-B149-E995DD50E26F}" type="presParOf" srcId="{F093D1EA-1E4B-4611-A553-45F589D6189E}" destId="{12E9BEA5-B7F5-4B40-9B17-6A733AF73901}" srcOrd="2" destOrd="0" presId="urn:microsoft.com/office/officeart/2016/7/layout/LinearArrowProcessNumbered#1"/>
    <dgm:cxn modelId="{7A1422A7-C125-4A27-853F-D99DF137AD04}" type="presParOf" srcId="{D9938462-A694-4D2B-BC8A-98DD7FFDFAAA}" destId="{35E6EF17-E484-4B06-BD04-1114BDD6AE49}" srcOrd="7" destOrd="0" presId="urn:microsoft.com/office/officeart/2016/7/layout/LinearArrowProcessNumbered#1"/>
    <dgm:cxn modelId="{2D074049-F8C2-4C50-B0DE-9796ED379050}" type="presParOf" srcId="{D9938462-A694-4D2B-BC8A-98DD7FFDFAAA}" destId="{F191E6AC-D335-43FD-9BCC-B6410C726B8A}" srcOrd="8" destOrd="0" presId="urn:microsoft.com/office/officeart/2016/7/layout/LinearArrowProcessNumbered#1"/>
    <dgm:cxn modelId="{E40E180A-9791-43B4-ABF6-75A6F103C1A2}" type="presParOf" srcId="{F191E6AC-D335-43FD-9BCC-B6410C726B8A}" destId="{691B272D-AEC8-430E-936D-2AB0A64D72AE}" srcOrd="0" destOrd="0" presId="urn:microsoft.com/office/officeart/2016/7/layout/LinearArrowProcessNumbered#1"/>
    <dgm:cxn modelId="{86E58116-E15D-482E-BAD1-90B3B170F2FB}" type="presParOf" srcId="{F191E6AC-D335-43FD-9BCC-B6410C726B8A}" destId="{00E7883D-13E0-419A-8CB6-169DF9386E10}" srcOrd="1" destOrd="0" presId="urn:microsoft.com/office/officeart/2016/7/layout/LinearArrowProcessNumbered#1"/>
    <dgm:cxn modelId="{5118885E-4AB5-4839-A684-6D2769C21178}" type="presParOf" srcId="{00E7883D-13E0-419A-8CB6-169DF9386E10}" destId="{98FC13F5-E633-4E1D-AC5F-6F956633F8CC}" srcOrd="0" destOrd="0" presId="urn:microsoft.com/office/officeart/2016/7/layout/LinearArrowProcessNumbered#1"/>
    <dgm:cxn modelId="{069B09BD-CB12-4861-8649-6569163AD350}" type="presParOf" srcId="{00E7883D-13E0-419A-8CB6-169DF9386E10}" destId="{852C83FD-BB6A-41CB-BDAC-26661C8025B8}" srcOrd="1" destOrd="0" presId="urn:microsoft.com/office/officeart/2016/7/layout/LinearArrowProcessNumbered#1"/>
    <dgm:cxn modelId="{06028961-C0C2-4751-B578-785C7615600E}" type="presParOf" srcId="{00E7883D-13E0-419A-8CB6-169DF9386E10}" destId="{A40815D7-3BD6-44D4-A32A-A6FD819154DF}" srcOrd="2" destOrd="0" presId="urn:microsoft.com/office/officeart/2016/7/layout/LinearArrowProcessNumbered#1"/>
    <dgm:cxn modelId="{13CCEE06-4894-4DFD-93BC-9CC0E4AB9F2F}" type="presParOf" srcId="{00E7883D-13E0-419A-8CB6-169DF9386E10}" destId="{13747DFA-6414-464B-A499-B8238DDAD9A2}" srcOrd="3" destOrd="0" presId="urn:microsoft.com/office/officeart/2016/7/layout/LinearArrowProcessNumbered#1"/>
    <dgm:cxn modelId="{C677B61A-47EA-40C1-9A4D-A73F136C4604}" type="presParOf" srcId="{F191E6AC-D335-43FD-9BCC-B6410C726B8A}" destId="{B116FA97-1FAE-40A9-8C85-DB8F4C91EF7C}" srcOrd="2" destOrd="0" presId="urn:microsoft.com/office/officeart/2016/7/layout/LinearArrow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42449-10A1-4278-B96C-C4ABAB189E46}">
      <dsp:nvSpPr>
        <dsp:cNvPr id="0" name=""/>
        <dsp:cNvSpPr/>
      </dsp:nvSpPr>
      <dsp:spPr>
        <a:xfrm>
          <a:off x="1056693" y="780564"/>
          <a:ext cx="84022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84251-3D1A-453A-AC20-F2E87A36EEF3}">
      <dsp:nvSpPr>
        <dsp:cNvPr id="0" name=""/>
        <dsp:cNvSpPr/>
      </dsp:nvSpPr>
      <dsp:spPr>
        <a:xfrm>
          <a:off x="1947328" y="709952"/>
          <a:ext cx="96625" cy="181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0E2B-37E7-47C5-9407-98DE51395E71}">
      <dsp:nvSpPr>
        <dsp:cNvPr id="0" name=""/>
        <dsp:cNvSpPr/>
      </dsp:nvSpPr>
      <dsp:spPr>
        <a:xfrm>
          <a:off x="529840" y="3587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en-US" altLang="ko-KR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3390" y="482324"/>
        <a:ext cx="596551" cy="596551"/>
      </dsp:txXfrm>
    </dsp:sp>
    <dsp:sp modelId="{2D736B05-B42D-46EA-852B-C2BFDDD5591E}">
      <dsp:nvSpPr>
        <dsp:cNvPr id="0" name=""/>
        <dsp:cNvSpPr/>
      </dsp:nvSpPr>
      <dsp:spPr>
        <a:xfrm>
          <a:off x="6416" y="1368025"/>
          <a:ext cx="189049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추가적인 기술 공부와</a:t>
          </a:r>
          <a:endParaRPr lang="en-US" altLang="ko-KR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웹 기본 페이지 구성</a:t>
          </a:r>
        </a:p>
      </dsp:txBody>
      <dsp:txXfrm>
        <a:off x="6416" y="1746124"/>
        <a:ext cx="1890497" cy="1771775"/>
      </dsp:txXfrm>
    </dsp:sp>
    <dsp:sp modelId="{69403660-B91F-4F31-9188-E4F56CDF83C4}">
      <dsp:nvSpPr>
        <dsp:cNvPr id="0" name=""/>
        <dsp:cNvSpPr/>
      </dsp:nvSpPr>
      <dsp:spPr>
        <a:xfrm>
          <a:off x="2106970" y="780564"/>
          <a:ext cx="18904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C13A9-1FDD-4FC4-A337-CF907FF0D233}">
      <dsp:nvSpPr>
        <dsp:cNvPr id="0" name=""/>
        <dsp:cNvSpPr/>
      </dsp:nvSpPr>
      <dsp:spPr>
        <a:xfrm>
          <a:off x="4047881" y="709952"/>
          <a:ext cx="96625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F8023-7BBB-4718-BC8F-AC65EE454DC6}">
      <dsp:nvSpPr>
        <dsp:cNvPr id="0" name=""/>
        <dsp:cNvSpPr/>
      </dsp:nvSpPr>
      <dsp:spPr>
        <a:xfrm>
          <a:off x="2630393" y="3587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en-US" altLang="ko-KR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753943" y="482324"/>
        <a:ext cx="596551" cy="596551"/>
      </dsp:txXfrm>
    </dsp:sp>
    <dsp:sp modelId="{C988C04E-40E3-4D68-BF18-66EFFEEF4EB2}">
      <dsp:nvSpPr>
        <dsp:cNvPr id="0" name=""/>
        <dsp:cNvSpPr/>
      </dsp:nvSpPr>
      <dsp:spPr>
        <a:xfrm>
          <a:off x="2106970" y="1368025"/>
          <a:ext cx="189049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필수 기능들에 대한 구현</a:t>
          </a:r>
        </a:p>
      </dsp:txBody>
      <dsp:txXfrm>
        <a:off x="2106970" y="1746124"/>
        <a:ext cx="1890497" cy="1771775"/>
      </dsp:txXfrm>
    </dsp:sp>
    <dsp:sp modelId="{E6547311-AF0E-4FCF-BDD0-47989B866E24}">
      <dsp:nvSpPr>
        <dsp:cNvPr id="0" name=""/>
        <dsp:cNvSpPr/>
      </dsp:nvSpPr>
      <dsp:spPr>
        <a:xfrm>
          <a:off x="4207523" y="780564"/>
          <a:ext cx="18904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DFE2B-B7F2-4F30-B659-B552E321FADD}">
      <dsp:nvSpPr>
        <dsp:cNvPr id="0" name=""/>
        <dsp:cNvSpPr/>
      </dsp:nvSpPr>
      <dsp:spPr>
        <a:xfrm>
          <a:off x="6148434" y="709952"/>
          <a:ext cx="96625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5C8DA-1E76-407A-B430-701BCCF29F00}">
      <dsp:nvSpPr>
        <dsp:cNvPr id="0" name=""/>
        <dsp:cNvSpPr/>
      </dsp:nvSpPr>
      <dsp:spPr>
        <a:xfrm>
          <a:off x="4730946" y="3587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endParaRPr lang="en-US" altLang="ko-KR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854496" y="482324"/>
        <a:ext cx="596551" cy="596551"/>
      </dsp:txXfrm>
    </dsp:sp>
    <dsp:sp modelId="{D997FB1E-CF8D-4F5C-9E93-059F85035C01}">
      <dsp:nvSpPr>
        <dsp:cNvPr id="0" name=""/>
        <dsp:cNvSpPr/>
      </dsp:nvSpPr>
      <dsp:spPr>
        <a:xfrm>
          <a:off x="4207523" y="1368025"/>
          <a:ext cx="189049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일부 확장 기능 구현 및</a:t>
          </a:r>
          <a:endParaRPr lang="en-US" altLang="ko-KR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중간 점검</a:t>
          </a:r>
          <a:endParaRPr lang="en-US" altLang="ko-KR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207523" y="1746124"/>
        <a:ext cx="1890497" cy="1771775"/>
      </dsp:txXfrm>
    </dsp:sp>
    <dsp:sp modelId="{B301E9C0-66A8-4889-AB14-A827A90B7730}">
      <dsp:nvSpPr>
        <dsp:cNvPr id="0" name=""/>
        <dsp:cNvSpPr/>
      </dsp:nvSpPr>
      <dsp:spPr>
        <a:xfrm>
          <a:off x="6308076" y="780564"/>
          <a:ext cx="18904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0B667-F0A6-4456-B459-83C4807E6047}">
      <dsp:nvSpPr>
        <dsp:cNvPr id="0" name=""/>
        <dsp:cNvSpPr/>
      </dsp:nvSpPr>
      <dsp:spPr>
        <a:xfrm>
          <a:off x="8248987" y="709952"/>
          <a:ext cx="96625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1CCE4-82A5-468F-8BC5-15D0185DBB4E}">
      <dsp:nvSpPr>
        <dsp:cNvPr id="0" name=""/>
        <dsp:cNvSpPr/>
      </dsp:nvSpPr>
      <dsp:spPr>
        <a:xfrm>
          <a:off x="6831499" y="3587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endParaRPr lang="en-US" altLang="ko-KR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955049" y="482324"/>
        <a:ext cx="596551" cy="596551"/>
      </dsp:txXfrm>
    </dsp:sp>
    <dsp:sp modelId="{12E9BEA5-B7F5-4B40-9B17-6A733AF73901}">
      <dsp:nvSpPr>
        <dsp:cNvPr id="0" name=""/>
        <dsp:cNvSpPr/>
      </dsp:nvSpPr>
      <dsp:spPr>
        <a:xfrm>
          <a:off x="6308076" y="1368025"/>
          <a:ext cx="189049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테스팅 및</a:t>
          </a:r>
          <a:endParaRPr lang="en-US" altLang="ko-KR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미흡한 부분 보수</a:t>
          </a:r>
        </a:p>
      </dsp:txBody>
      <dsp:txXfrm>
        <a:off x="6308076" y="1746124"/>
        <a:ext cx="1890497" cy="1771775"/>
      </dsp:txXfrm>
    </dsp:sp>
    <dsp:sp modelId="{98FC13F5-E633-4E1D-AC5F-6F956633F8CC}">
      <dsp:nvSpPr>
        <dsp:cNvPr id="0" name=""/>
        <dsp:cNvSpPr/>
      </dsp:nvSpPr>
      <dsp:spPr>
        <a:xfrm>
          <a:off x="8408629" y="780563"/>
          <a:ext cx="94524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815D7-3BD6-44D4-A32A-A6FD819154DF}">
      <dsp:nvSpPr>
        <dsp:cNvPr id="0" name=""/>
        <dsp:cNvSpPr/>
      </dsp:nvSpPr>
      <dsp:spPr>
        <a:xfrm>
          <a:off x="8932053" y="358774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endParaRPr lang="en-US" altLang="ko-KR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055603" y="482324"/>
        <a:ext cx="596551" cy="596551"/>
      </dsp:txXfrm>
    </dsp:sp>
    <dsp:sp modelId="{B116FA97-1FAE-40A9-8C85-DB8F4C91EF7C}">
      <dsp:nvSpPr>
        <dsp:cNvPr id="0" name=""/>
        <dsp:cNvSpPr/>
      </dsp:nvSpPr>
      <dsp:spPr>
        <a:xfrm>
          <a:off x="8408629" y="1368025"/>
          <a:ext cx="1890497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프로젝트 최종 결과물 발표 </a:t>
          </a:r>
        </a:p>
      </dsp:txBody>
      <dsp:txXfrm>
        <a:off x="8408629" y="1746124"/>
        <a:ext cx="1890497" cy="177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#1">
  <dgm:title val="번호 지정된 선형 화살표 프로세스"/>
  <dgm:desc val="진행, 시간 표시 막대 및 작업, 프로세스 또는 워크플로의 순차적 단계를 표시하거나 이동이나 방향을 강조하기 위해 사용합니다. 원 안에 표시되는 프로세스의 단계를 보여주기 위해 자동 번호가 도입되었습니다. 수준 1 및 수준 2 텍스트가 UpArrowCallout이라는 도형에 표시됩니다. 또한 프로세스 특성을 강조하는 도형처럼 화살표로 노드가 연결됩니다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0BCCEA4B-F3EB-4171-AE59-457154E02EEE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6E793552-5898-4293-8C7D-49823170C6CF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E37CDDB0-D246-4BF3-A6BB-E15F509C93D9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2023-03-21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97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977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263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15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132" y="960120"/>
            <a:ext cx="8682606" cy="2898648"/>
          </a:xfrm>
        </p:spPr>
        <p:txBody>
          <a:bodyPr rtlCol="0"/>
          <a:lstStyle/>
          <a:p>
            <a:pPr rtl="0"/>
            <a:r>
              <a: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 그래픽 에디터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747455"/>
            <a:ext cx="6931152" cy="941832"/>
          </a:xfrm>
        </p:spPr>
        <p:txBody>
          <a:bodyPr rtlCol="0">
            <a:normAutofit fontScale="77500" lnSpcReduction="20000"/>
          </a:bodyPr>
          <a:lstStyle/>
          <a:p>
            <a:pPr algn="r"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2017320108 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고재영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jyko1101@gmail.com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온라인 이미지 개체 틀 27" descr="봉투">
            <a:extLst>
              <a:ext uri="{FF2B5EF4-FFF2-40B4-BE49-F238E27FC236}">
                <a16:creationId xmlns:a16="http://schemas.microsoft.com/office/drawing/2014/main" id="{6DD22617-DBFE-3FE4-D232-80273736F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" r="108"/>
          <a:stretch/>
        </p:blipFill>
        <p:spPr>
          <a:xfrm>
            <a:off x="5189989" y="5104281"/>
            <a:ext cx="731520" cy="73152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118C693-C57F-7B7B-D01D-971E5DBC4B5F}"/>
              </a:ext>
            </a:extLst>
          </p:cNvPr>
          <p:cNvSpPr txBox="1">
            <a:spLocks/>
          </p:cNvSpPr>
          <p:nvPr/>
        </p:nvSpPr>
        <p:spPr>
          <a:xfrm>
            <a:off x="2041460" y="1273869"/>
            <a:ext cx="4996903" cy="756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 dirty="0"/>
              <a:t>:: </a:t>
            </a:r>
            <a:r>
              <a:rPr lang="ko-KR" altLang="en-US" sz="3200" b="1" dirty="0"/>
              <a:t>실전</a:t>
            </a:r>
            <a:r>
              <a:rPr lang="en-US" altLang="ko-KR" sz="3200" b="1" dirty="0"/>
              <a:t>SW</a:t>
            </a:r>
            <a:r>
              <a:rPr lang="ko-KR" altLang="en-US" sz="3200" b="1" dirty="0"/>
              <a:t>프로젝트 </a:t>
            </a:r>
            <a:r>
              <a:rPr lang="en-US" altLang="ko-KR" sz="3200" b="1" dirty="0"/>
              <a:t>::</a:t>
            </a:r>
            <a:endParaRPr lang="ko-KR" altLang="en-US" sz="32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49953EF-FAFC-1024-FF01-0D45CF6DDEAB}"/>
              </a:ext>
            </a:extLst>
          </p:cNvPr>
          <p:cNvSpPr txBox="1">
            <a:spLocks/>
          </p:cNvSpPr>
          <p:nvPr/>
        </p:nvSpPr>
        <p:spPr>
          <a:xfrm>
            <a:off x="7415867" y="1273868"/>
            <a:ext cx="3246540" cy="756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b="1" dirty="0"/>
              <a:t>2023 - 03 - 23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개발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온라인 이미지 개체 틀 23" descr="사용자">
            <a:extLst>
              <a:ext uri="{FF2B5EF4-FFF2-40B4-BE49-F238E27FC236}">
                <a16:creationId xmlns:a16="http://schemas.microsoft.com/office/drawing/2014/main" id="{B4D6CBD8-BAE2-4829-AC80-ACEA4658DD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350752" y="1133940"/>
            <a:ext cx="731520" cy="731520"/>
          </a:xfrm>
        </p:spPr>
      </p:pic>
      <p:pic>
        <p:nvPicPr>
          <p:cNvPr id="27" name="온라인 이미지 개체 틀 11" descr="모니터">
            <a:extLst>
              <a:ext uri="{FF2B5EF4-FFF2-40B4-BE49-F238E27FC236}">
                <a16:creationId xmlns:a16="http://schemas.microsoft.com/office/drawing/2014/main" id="{6EC943CF-98BB-4FE5-A6A8-5371D13646A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214" y="2151273"/>
            <a:ext cx="731520" cy="731520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378" y="2994660"/>
            <a:ext cx="3315665" cy="54864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프런트 기반 그래픽 에디터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3C6B086-BC3B-4FE1-A23D-D1396E627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7324" y="3976382"/>
            <a:ext cx="3716323" cy="2379968"/>
          </a:xfrm>
        </p:spPr>
        <p:txBody>
          <a:bodyPr rtlCol="0">
            <a:no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ko-KR" altLang="en-US" sz="1800" dirty="0"/>
              <a:t>오브젝트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생성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ko-KR" altLang="en-US" sz="1800" dirty="0"/>
              <a:t>오브젝트 관리 및 편집 </a:t>
            </a:r>
            <a:r>
              <a:rPr lang="en-US" altLang="ko-KR" sz="1800" dirty="0"/>
              <a:t>: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ko-KR" altLang="en-US" sz="1800" dirty="0"/>
              <a:t>다중 선택</a:t>
            </a:r>
            <a:endParaRPr lang="en-US" altLang="ko-KR" sz="1800" dirty="0"/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ko-KR" altLang="en-US" sz="1800" dirty="0" err="1"/>
              <a:t>속성창</a:t>
            </a:r>
            <a:endParaRPr lang="en-US" altLang="ko-KR" sz="1800" dirty="0"/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ko-KR" altLang="en-US" sz="1800" dirty="0"/>
              <a:t>위치와 크기 조절</a:t>
            </a:r>
            <a:endParaRPr lang="en-US" altLang="ko-KR" sz="1800" dirty="0"/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altLang="ko-KR" sz="1800" dirty="0"/>
              <a:t>z-order </a:t>
            </a:r>
            <a:r>
              <a:rPr lang="ko-KR" altLang="en-US" sz="1800" dirty="0"/>
              <a:t>조절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Cómo integramos los lenguajes HTML, CSS, y JavaScript?">
            <a:extLst>
              <a:ext uri="{FF2B5EF4-FFF2-40B4-BE49-F238E27FC236}">
                <a16:creationId xmlns:a16="http://schemas.microsoft.com/office/drawing/2014/main" id="{310F3FE3-B023-2C09-F0B7-F10D7376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8" y="3773776"/>
            <a:ext cx="2796905" cy="14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능의 - 무료 연락개 아이콘">
            <a:extLst>
              <a:ext uri="{FF2B5EF4-FFF2-40B4-BE49-F238E27FC236}">
                <a16:creationId xmlns:a16="http://schemas.microsoft.com/office/drawing/2014/main" id="{A61B9F04-8DA8-1A9A-69C4-4419D16C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75" y="2715936"/>
            <a:ext cx="1098556" cy="10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기능의 - 무료 연락개 아이콘">
            <a:extLst>
              <a:ext uri="{FF2B5EF4-FFF2-40B4-BE49-F238E27FC236}">
                <a16:creationId xmlns:a16="http://schemas.microsoft.com/office/drawing/2014/main" id="{A77F3BFE-2629-44F1-F280-5C3F14D5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64" y="2715936"/>
            <a:ext cx="1098556" cy="10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1B2C13D1-916C-04A1-27BB-C9EAF3020DEE}"/>
              </a:ext>
            </a:extLst>
          </p:cNvPr>
          <p:cNvSpPr txBox="1">
            <a:spLocks/>
          </p:cNvSpPr>
          <p:nvPr/>
        </p:nvSpPr>
        <p:spPr>
          <a:xfrm>
            <a:off x="4783082" y="3011228"/>
            <a:ext cx="229668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필수 기능</a:t>
            </a: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3FF7B571-BEB1-1A4A-9CB5-AF0483C52A0F}"/>
              </a:ext>
            </a:extLst>
          </p:cNvPr>
          <p:cNvSpPr txBox="1">
            <a:spLocks/>
          </p:cNvSpPr>
          <p:nvPr/>
        </p:nvSpPr>
        <p:spPr>
          <a:xfrm>
            <a:off x="8570556" y="2994660"/>
            <a:ext cx="229668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확장 기능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E4BAD08C-11BD-0CCD-E510-0327E3E41BFA}"/>
              </a:ext>
            </a:extLst>
          </p:cNvPr>
          <p:cNvSpPr txBox="1">
            <a:spLocks/>
          </p:cNvSpPr>
          <p:nvPr/>
        </p:nvSpPr>
        <p:spPr>
          <a:xfrm>
            <a:off x="7754922" y="3994558"/>
            <a:ext cx="3598878" cy="237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텍스트 기능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속성창을 통한 편집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473BC3F6-F351-5078-3B46-B1551E6B7603}"/>
              </a:ext>
            </a:extLst>
          </p:cNvPr>
          <p:cNvSpPr txBox="1">
            <a:spLocks/>
          </p:cNvSpPr>
          <p:nvPr/>
        </p:nvSpPr>
        <p:spPr>
          <a:xfrm>
            <a:off x="7754922" y="5184542"/>
            <a:ext cx="3598878" cy="1189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dirty="0"/>
              <a:t>캔버스 파일 저장 및 불러오기</a:t>
            </a: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dirty="0"/>
              <a:t>오브젝트의 복제</a:t>
            </a:r>
            <a:r>
              <a:rPr lang="en-US" altLang="ko-KR" dirty="0"/>
              <a:t>/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dirty="0" err="1"/>
              <a:t>그라데이션</a:t>
            </a:r>
            <a:r>
              <a:rPr lang="ko-KR" altLang="en-US" dirty="0"/>
              <a:t> 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0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E2D9CA0-1791-40C7-A419-1A0FC27F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45352-0B0C-4D62-B921-1970284F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96F98-0917-4CDD-8ECD-008D4583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1BFD0-E989-4A8A-BFF6-3E2CFC5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내용 개체 틀 4" descr="시간 표시줄 SmartArt 그래픽">
            <a:extLst>
              <a:ext uri="{FF2B5EF4-FFF2-40B4-BE49-F238E27FC236}">
                <a16:creationId xmlns:a16="http://schemas.microsoft.com/office/drawing/2014/main" id="{F1FE7965-FFF1-4D76-8410-67C3D7905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56139"/>
              </p:ext>
            </p:extLst>
          </p:nvPr>
        </p:nvGraphicFramePr>
        <p:xfrm>
          <a:off x="841375" y="2305050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D7C39C-6EDE-76C1-B02F-DDFCB9750E84}"/>
              </a:ext>
            </a:extLst>
          </p:cNvPr>
          <p:cNvSpPr txBox="1"/>
          <p:nvPr/>
        </p:nvSpPr>
        <p:spPr>
          <a:xfrm>
            <a:off x="9693139" y="2315673"/>
            <a:ext cx="13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6/8 or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6/15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A43F0-E3A5-74D5-2085-BA48DF29038E}"/>
              </a:ext>
            </a:extLst>
          </p:cNvPr>
          <p:cNvSpPr txBox="1"/>
          <p:nvPr/>
        </p:nvSpPr>
        <p:spPr>
          <a:xfrm>
            <a:off x="1251717" y="2315673"/>
            <a:ext cx="13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3/23 ~ 4/6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00E28-008C-F4FF-A898-CE23B0395AEA}"/>
              </a:ext>
            </a:extLst>
          </p:cNvPr>
          <p:cNvSpPr txBox="1"/>
          <p:nvPr/>
        </p:nvSpPr>
        <p:spPr>
          <a:xfrm>
            <a:off x="7555604" y="2315673"/>
            <a:ext cx="1052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5/18 ~ 6/7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0D831-59D5-376E-2865-5771528114F7}"/>
              </a:ext>
            </a:extLst>
          </p:cNvPr>
          <p:cNvSpPr txBox="1"/>
          <p:nvPr/>
        </p:nvSpPr>
        <p:spPr>
          <a:xfrm>
            <a:off x="3399299" y="2315673"/>
            <a:ext cx="13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4/7 ~ 4/26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609E1-EE6A-025A-0BA3-C895DF32DC12}"/>
              </a:ext>
            </a:extLst>
          </p:cNvPr>
          <p:cNvSpPr txBox="1"/>
          <p:nvPr/>
        </p:nvSpPr>
        <p:spPr>
          <a:xfrm>
            <a:off x="5494789" y="2315673"/>
            <a:ext cx="1052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4/27 ~ 5/17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6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마름모 패턴 원 - 무료 모양개 아이콘">
            <a:extLst>
              <a:ext uri="{FF2B5EF4-FFF2-40B4-BE49-F238E27FC236}">
                <a16:creationId xmlns:a16="http://schemas.microsoft.com/office/drawing/2014/main" id="{5D55044F-2F4E-8BB6-8BEA-BF0C339D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99" y="2267364"/>
            <a:ext cx="8986692" cy="332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8BBA85-72E9-7175-F66D-F8E745D5159C}"/>
              </a:ext>
            </a:extLst>
          </p:cNvPr>
          <p:cNvSpPr/>
          <p:nvPr/>
        </p:nvSpPr>
        <p:spPr>
          <a:xfrm>
            <a:off x="2918529" y="3429000"/>
            <a:ext cx="6354941" cy="83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패턴의 실전 적용</a:t>
            </a:r>
          </a:p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제목 42">
            <a:extLst>
              <a:ext uri="{FF2B5EF4-FFF2-40B4-BE49-F238E27FC236}">
                <a16:creationId xmlns:a16="http://schemas.microsoft.com/office/drawing/2014/main" id="{AC70A0AD-4A0C-40FD-A774-6B09C17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 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99257D-C40D-4533-97A3-C2FB8CB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490905-5C26-447A-9B42-E55CF46A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BA4FBA-41F9-41F5-88B7-F79D63F1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3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132" y="960120"/>
            <a:ext cx="8682606" cy="2898648"/>
          </a:xfrm>
        </p:spPr>
        <p:txBody>
          <a:bodyPr rtlCol="0"/>
          <a:lstStyle/>
          <a:p>
            <a:pPr rtl="0"/>
            <a:r>
              <a:rPr lang="en-US" altLang="ko-KR" sz="11500" b="1" dirty="0">
                <a:latin typeface="Pristina" panose="03060402040406080204" pitchFamily="66" charset="0"/>
              </a:rPr>
              <a:t>-- Thank you! --</a:t>
            </a:r>
            <a:endParaRPr lang="ko-KR" altLang="en-US" sz="11500" b="1" dirty="0">
              <a:latin typeface="Pristina" panose="03060402040406080204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747455"/>
            <a:ext cx="6931152" cy="941832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jyko1101@gmail.com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온라인 이미지 개체 틀 27" descr="봉투">
            <a:extLst>
              <a:ext uri="{FF2B5EF4-FFF2-40B4-BE49-F238E27FC236}">
                <a16:creationId xmlns:a16="http://schemas.microsoft.com/office/drawing/2014/main" id="{6DD22617-DBFE-3FE4-D232-80273736F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" r="108"/>
          <a:stretch/>
        </p:blipFill>
        <p:spPr>
          <a:xfrm>
            <a:off x="5466826" y="4626109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038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62</TotalTime>
  <Words>138</Words>
  <Application>Microsoft Office PowerPoint</Application>
  <PresentationFormat>와이드스크린</PresentationFormat>
  <Paragraphs>52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Pristina</vt:lpstr>
      <vt:lpstr>The Hand Black</vt:lpstr>
      <vt:lpstr>Wingdings</vt:lpstr>
      <vt:lpstr>SketchyVTI</vt:lpstr>
      <vt:lpstr>벡터 그래픽 에디터</vt:lpstr>
      <vt:lpstr>개발 개요</vt:lpstr>
      <vt:lpstr>개발 계획</vt:lpstr>
      <vt:lpstr>기대 효과 </vt:lpstr>
      <vt:lpstr>-- Thank you! 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벡터 그래픽 에디터</dc:title>
  <dc:creator>Ko Jaeyoung</dc:creator>
  <cp:lastModifiedBy>Ko Jaeyoung</cp:lastModifiedBy>
  <cp:revision>8</cp:revision>
  <dcterms:created xsi:type="dcterms:W3CDTF">2023-03-21T14:44:05Z</dcterms:created>
  <dcterms:modified xsi:type="dcterms:W3CDTF">2023-03-21T15:46:36Z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