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50.xml" ContentType="application/vnd.openxmlformats-officedocument.presentationml.slide+xml"/>
  <Override PartName="/ppt/slides/slide45.xml" ContentType="application/vnd.openxmlformats-officedocument.presentationml.slide+xml"/>
  <Override PartName="/ppt/slides/slide3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32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29.xml" ContentType="application/vnd.openxmlformats-officedocument.presentationml.notes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43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12.xml" ContentType="application/vnd.openxmlformats-officedocument.presentationml.slide+xml"/>
  <Override PartName="/ppt/slides/slide33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4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18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9.xml" ContentType="application/vnd.openxmlformats-officedocument.presentationml.slideLayout+xml"/>
  <Override PartName="/ppt/notesSlides/notesSlide4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37.xml" ContentType="application/vnd.openxmlformats-officedocument.presentationml.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s/slide48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5.xml" ContentType="application/vnd.openxmlformats-officedocument.presentationml.notesSlide+xml"/>
  <Override PartName="/ppt/notesSlides/notesSlide32.xml" ContentType="application/vnd.openxmlformats-officedocument.presentationml.notesSlide+xml"/>
  <Override PartName="/customXml/itemProps1.xml" ContentType="application/vnd.openxmlformats-officedocument.customXmlProperties+xml"/>
  <Override PartName="/ppt/slideLayouts/slideLayout1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slides/slide39.xml" ContentType="application/vnd.openxmlformats-officedocument.presentationml.slide+xml"/>
  <Override PartName="/ppt/diagrams/quickStyle1.xml" ContentType="application/vnd.openxmlformats-officedocument.drawingml.diagramQuickStyle+xml"/>
  <Override PartName="/ppt/notesSlides/notesSlide50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s/slide31.xml" ContentType="application/vnd.openxmlformats-officedocument.presentationml.slide+xml"/>
  <Override PartName="/ppt/diagrams/layout1.xml" ContentType="application/vnd.openxmlformats-officedocument.drawingml.diagramLayout+xml"/>
  <Override PartName="/ppt/theme/theme1.xml" ContentType="application/vnd.openxmlformats-officedocument.theme+xml"/>
  <Override PartName="/docProps/custom.xml" ContentType="application/vnd.openxmlformats-officedocument.custom-properties+xml"/>
  <Override PartName="/ppt/notesSlides/notesSlide49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0.xml" ContentType="application/vnd.openxmlformats-officedocument.presentationml.notes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slides/slide3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slides/slide29.xml" ContentType="application/vnd.openxmlformats-officedocument.presentationml.slide+xml"/>
  <Override PartName="/ppt/diagrams/data1.xml" ContentType="application/vnd.openxmlformats-officedocument.drawingml.diagramData+xml"/>
  <Override PartName="/ppt/slideLayouts/slideLayout5.xml" ContentType="application/vnd.openxmlformats-officedocument.presentationml.slideLayout+xml"/>
  <Override PartName="/ppt/slides/slide19.xml" ContentType="application/vnd.openxmlformats-officedocument.presentationml.slide+xml"/>
  <Override PartName="/ppt/diagrams/drawing1.xml" ContentType="application/vnd.openxmlformats-officedocument.drawingml.diagramDrawing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removePersonalInfoOnSave="1" saveSubsetFonts="1">
  <p:sldMasterIdLst>
    <p:sldMasterId id="2147483648" r:id="rId1"/>
  </p:sldMasterIdLst>
  <p:notesMasterIdLst>
    <p:notesMasterId r:id="rId5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</p:sldIdLst>
  <p:sldSz cx="12192000" cy="6858000"/>
  <p:notesSz cx="6858000" cy="9144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6" d="100"/>
          <a:sy n="86" d="100"/>
        </p:scale>
        <p:origin x="562" y="5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 /><Relationship Id="rId56" Type="http://schemas.openxmlformats.org/officeDocument/2006/relationships/tableStyles" Target="tableStyles.xml" /><Relationship Id="rId57" Type="http://schemas.openxmlformats.org/officeDocument/2006/relationships/viewProps" Target="viewProps.xml" /></Relationships>
</file>

<file path=ppt/diagrams/_rels/data1.xml.rels><?xml version="1.0" encoding="UTF-8" standalone="yes"?><Relationships xmlns="http://schemas.openxmlformats.org/package/2006/relationships"></Relationships>
</file>

<file path=ppt/diagrams/_rels/drawing1.xml.rels><?xml version="1.0" encoding="UTF-8" standalone="yes"?><Relationships xmlns="http://schemas.openxmlformats.org/package/2006/relationships"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 bwMode="auto"/>
      <dgm:t>
        <a:bodyPr rtlCol="0"/>
        <a:lstStyle/>
        <a:p>
          <a:pPr>
            <a:defRPr/>
          </a:pPr>
          <a:endParaRPr lang="en-US"/>
        </a:p>
      </dgm:t>
    </dgm:pt>
    <dgm:pt modelId="{516A4DDC-76BD-494E-B503-625555CCBC4A}">
      <dgm:prSet phldrT="[Text]"/>
      <dgm:spPr bwMode="auto"/>
      <dgm:t>
        <a:bodyPr rtlCol="0"/>
        <a:lstStyle/>
        <a:p>
          <a:pPr>
            <a:defRPr/>
          </a:pPr>
          <a:r>
            <a:rPr lang="en-US"/>
            <a:t>Model</a:t>
          </a:r>
          <a:endParaRPr/>
        </a:p>
      </dgm:t>
    </dgm:pt>
    <dgm:pt modelId="{133DE2D2-6278-469E-8A80-F71EA996A07A}" type="parTrans" cxnId="{7B595755-BE81-46A0-903D-004D1EF6EE33}">
      <dgm:prSet/>
      <dgm:spPr bwMode="auto"/>
      <dgm:t>
        <a:bodyPr rtlCol="0"/>
        <a:lstStyle/>
        <a:p>
          <a:pPr>
            <a:defRPr/>
          </a:pPr>
          <a:endParaRPr lang="en-US"/>
        </a:p>
      </dgm:t>
    </dgm:pt>
    <dgm:pt modelId="{AE4D7DCA-0B66-4207-B896-C721B2CB4C13}" type="sibTrans" cxnId="{7B595755-BE81-46A0-903D-004D1EF6EE33}">
      <dgm:prSet/>
      <dgm:spPr bwMode="auto"/>
      <dgm:t>
        <a:bodyPr rtlCol="0"/>
        <a:lstStyle/>
        <a:p>
          <a:pPr>
            <a:defRPr/>
          </a:pPr>
          <a:endParaRPr lang="en-US"/>
        </a:p>
      </dgm:t>
    </dgm:pt>
    <dgm:pt modelId="{41E3B52E-71B8-4BD0-B1ED-D051FFB12506}">
      <dgm:prSet phldrT="[Text]"/>
      <dgm:spPr bwMode="auto"/>
      <dgm:t>
        <a:bodyPr rtlCol="0"/>
        <a:lstStyle/>
        <a:p>
          <a:pPr>
            <a:defRPr/>
          </a:pPr>
          <a:r>
            <a:rPr lang="en-US"/>
            <a:t>BO</a:t>
          </a:r>
          <a:endParaRPr/>
        </a:p>
      </dgm:t>
    </dgm:pt>
    <dgm:pt modelId="{DA206B73-34B1-48E4-A513-9978853BF217}" type="parTrans" cxnId="{0F0D3551-AF94-422C-87FE-80E4E27CB025}">
      <dgm:prSet/>
      <dgm:spPr bwMode="auto"/>
      <dgm:t>
        <a:bodyPr rtlCol="0"/>
        <a:lstStyle/>
        <a:p>
          <a:pPr>
            <a:defRPr/>
          </a:pPr>
          <a:endParaRPr lang="en-US"/>
        </a:p>
      </dgm:t>
    </dgm:pt>
    <dgm:pt modelId="{2436D701-8B79-4C2B-92A4-52BC1BA24775}" type="sibTrans" cxnId="{0F0D3551-AF94-422C-87FE-80E4E27CB025}">
      <dgm:prSet/>
      <dgm:spPr bwMode="auto"/>
      <dgm:t>
        <a:bodyPr rtlCol="0"/>
        <a:lstStyle/>
        <a:p>
          <a:pPr>
            <a:defRPr/>
          </a:pPr>
          <a:endParaRPr lang="en-US"/>
        </a:p>
      </dgm:t>
    </dgm:pt>
    <dgm:pt modelId="{CD410504-9F7F-47AE-B46E-CE985680360F}">
      <dgm:prSet phldrT="[Text]"/>
      <dgm:spPr bwMode="auto"/>
      <dgm:t>
        <a:bodyPr rtlCol="0"/>
        <a:lstStyle/>
        <a:p>
          <a:pPr>
            <a:defRPr/>
          </a:pPr>
          <a:r>
            <a:rPr lang="en-US"/>
            <a:t>Pessoa</a:t>
          </a:r>
          <a:endParaRPr/>
        </a:p>
      </dgm:t>
    </dgm:pt>
    <dgm:pt modelId="{995C4470-49EF-4BD9-B00A-AD612181AB58}" type="parTrans" cxnId="{6B045370-B4FF-427A-9929-461476AAE193}">
      <dgm:prSet/>
      <dgm:spPr bwMode="auto"/>
      <dgm:t>
        <a:bodyPr rtlCol="0"/>
        <a:lstStyle/>
        <a:p>
          <a:pPr>
            <a:defRPr/>
          </a:pPr>
          <a:endParaRPr lang="en-US"/>
        </a:p>
      </dgm:t>
    </dgm:pt>
    <dgm:pt modelId="{2B847D36-6E88-4DD3-AABD-579C99426233}" type="sibTrans" cxnId="{6B045370-B4FF-427A-9929-461476AAE193}">
      <dgm:prSet/>
      <dgm:spPr bwMode="auto"/>
      <dgm:t>
        <a:bodyPr rtlCol="0"/>
        <a:lstStyle/>
        <a:p>
          <a:pPr>
            <a:defRPr/>
          </a:pPr>
          <a:endParaRPr lang="en-US"/>
        </a:p>
      </dgm:t>
    </dgm:pt>
    <dgm:pt modelId="{C4FF5CFA-9CEF-4C34-984A-CC28F232798F}">
      <dgm:prSet phldrT="[Text]"/>
      <dgm:spPr bwMode="auto"/>
      <dgm:t>
        <a:bodyPr rtlCol="0"/>
        <a:lstStyle/>
        <a:p>
          <a:pPr>
            <a:defRPr/>
          </a:pPr>
          <a:r>
            <a:rPr lang="en-US"/>
            <a:t>Professor</a:t>
          </a:r>
          <a:endParaRPr/>
        </a:p>
      </dgm:t>
    </dgm:pt>
    <dgm:pt modelId="{92813948-C227-4EB2-8530-43003E3CB375}" type="parTrans" cxnId="{710659EC-6706-425F-81BB-5F1E070F7D4D}">
      <dgm:prSet/>
      <dgm:spPr bwMode="auto"/>
      <dgm:t>
        <a:bodyPr rtlCol="0"/>
        <a:lstStyle/>
        <a:p>
          <a:pPr>
            <a:defRPr/>
          </a:pPr>
          <a:endParaRPr lang="en-US"/>
        </a:p>
      </dgm:t>
    </dgm:pt>
    <dgm:pt modelId="{B551F8FA-E415-4EE1-BA68-D13E7D2E980B}" type="sibTrans" cxnId="{710659EC-6706-425F-81BB-5F1E070F7D4D}">
      <dgm:prSet/>
      <dgm:spPr bwMode="auto"/>
      <dgm:t>
        <a:bodyPr rtlCol="0"/>
        <a:lstStyle/>
        <a:p>
          <a:pPr>
            <a:defRPr/>
          </a:pPr>
          <a:endParaRPr lang="en-US"/>
        </a:p>
      </dgm:t>
    </dgm:pt>
    <dgm:pt modelId="{5CBEC7DD-A25D-4956-9A65-6EA385F6FCB5}">
      <dgm:prSet phldrT="[Text]"/>
      <dgm:spPr bwMode="auto"/>
      <dgm:t>
        <a:bodyPr rtlCol="0"/>
        <a:lstStyle/>
        <a:p>
          <a:pPr>
            <a:defRPr/>
          </a:pPr>
          <a:r>
            <a:rPr lang="en-US"/>
            <a:t>Professor</a:t>
          </a:r>
          <a:endParaRPr/>
        </a:p>
      </dgm:t>
    </dgm:pt>
    <dgm:pt modelId="{F342D04F-4D11-41CC-AB66-36041A902B44}" type="parTrans" cxnId="{0687A885-2354-4E9E-B313-4269283F0057}">
      <dgm:prSet/>
      <dgm:spPr bwMode="auto"/>
      <dgm:t>
        <a:bodyPr rtlCol="0"/>
        <a:lstStyle/>
        <a:p>
          <a:pPr>
            <a:defRPr/>
          </a:pPr>
          <a:endParaRPr lang="en-US"/>
        </a:p>
      </dgm:t>
    </dgm:pt>
    <dgm:pt modelId="{BD0F67B1-39E4-45ED-9534-FB8F89E8EEF6}" type="sibTrans" cxnId="{0687A885-2354-4E9E-B313-4269283F0057}">
      <dgm:prSet/>
      <dgm:spPr bwMode="auto"/>
      <dgm:t>
        <a:bodyPr rtlCol="0"/>
        <a:lstStyle/>
        <a:p>
          <a:pPr>
            <a:defRPr/>
          </a:pPr>
          <a:endParaRPr lang="en-US"/>
        </a:p>
      </dgm:t>
    </dgm:pt>
    <dgm:pt modelId="{33BF0E2A-2B00-40A5-832E-FC800DCA5982}">
      <dgm:prSet phldrT="[Text]"/>
      <dgm:spPr bwMode="auto"/>
      <dgm:t>
        <a:bodyPr rtlCol="0"/>
        <a:lstStyle/>
        <a:p>
          <a:pPr>
            <a:defRPr/>
          </a:pPr>
          <a:r>
            <a:rPr lang="en-US"/>
            <a:t>Aluno</a:t>
          </a:r>
          <a:endParaRPr/>
        </a:p>
      </dgm:t>
    </dgm:pt>
    <dgm:pt modelId="{F8C31ED9-A2C0-4A09-A419-0AE9A44BB8DF}" type="parTrans" cxnId="{B522739A-4DEE-43CF-9357-A84EF1EEE7ED}">
      <dgm:prSet/>
      <dgm:spPr bwMode="auto"/>
      <dgm:t>
        <a:bodyPr rtlCol="0"/>
        <a:lstStyle/>
        <a:p>
          <a:pPr>
            <a:defRPr/>
          </a:pPr>
          <a:endParaRPr lang="en-US"/>
        </a:p>
      </dgm:t>
    </dgm:pt>
    <dgm:pt modelId="{E373698D-1356-47A7-A591-B72BFE77C3D1}" type="sibTrans" cxnId="{B522739A-4DEE-43CF-9357-A84EF1EEE7ED}">
      <dgm:prSet/>
      <dgm:spPr bwMode="auto"/>
      <dgm:t>
        <a:bodyPr rtlCol="0"/>
        <a:lstStyle/>
        <a:p>
          <a:pPr>
            <a:defRPr/>
          </a:pPr>
          <a:endParaRPr lang="en-US"/>
        </a:p>
      </dgm:t>
    </dgm:pt>
    <dgm:pt modelId="{F7CED298-1605-4B60-9FC8-0A4C25C5AA00}">
      <dgm:prSet phldrT="[Text]"/>
      <dgm:spPr bwMode="auto"/>
      <dgm:t>
        <a:bodyPr rtlCol="0"/>
        <a:lstStyle/>
        <a:p>
          <a:pPr>
            <a:defRPr/>
          </a:pPr>
          <a:r>
            <a:rPr lang="en-US"/>
            <a:t>Aluno</a:t>
          </a:r>
          <a:endParaRPr/>
        </a:p>
      </dgm:t>
    </dgm:pt>
    <dgm:pt modelId="{618E2D9E-4CAE-48D5-9A0F-94DAE74A2D69}" type="parTrans" cxnId="{206D6826-92C5-4EEE-A28E-254E966FF0A0}">
      <dgm:prSet/>
      <dgm:spPr bwMode="auto"/>
      <dgm:t>
        <a:bodyPr rtlCol="0"/>
        <a:lstStyle/>
        <a:p>
          <a:pPr>
            <a:defRPr/>
          </a:pPr>
          <a:endParaRPr lang="en-US"/>
        </a:p>
      </dgm:t>
    </dgm:pt>
    <dgm:pt modelId="{1009FF03-5F93-449C-AF20-55447EEE50AB}" type="sibTrans" cxnId="{206D6826-92C5-4EEE-A28E-254E966FF0A0}">
      <dgm:prSet/>
      <dgm:spPr bwMode="auto"/>
      <dgm:t>
        <a:bodyPr rtlCol="0"/>
        <a:lstStyle/>
        <a:p>
          <a:pPr>
            <a:defRPr/>
          </a:pPr>
          <a:endParaRPr lang="en-US"/>
        </a:p>
      </dgm:t>
    </dgm:pt>
    <dgm:pt modelId="{EA587102-578B-46F3-8D9E-CEC48527A898}">
      <dgm:prSet phldrT="[Text]"/>
      <dgm:spPr bwMode="auto"/>
      <dgm:t>
        <a:bodyPr rtlCol="0"/>
        <a:lstStyle/>
        <a:p>
          <a:pPr>
            <a:defRPr/>
          </a:pPr>
          <a:r>
            <a:rPr lang="en-US"/>
            <a:t>DAO</a:t>
          </a:r>
          <a:endParaRPr/>
        </a:p>
      </dgm:t>
    </dgm:pt>
    <dgm:pt modelId="{5B4D99EA-4A7D-4EFB-95FC-BCCF98693CA7}" type="parTrans" cxnId="{A7B8947C-EA6E-47DE-814B-A0994EFA8C28}">
      <dgm:prSet/>
      <dgm:spPr bwMode="auto"/>
      <dgm:t>
        <a:bodyPr rtlCol="0"/>
        <a:lstStyle/>
        <a:p>
          <a:pPr>
            <a:defRPr/>
          </a:pPr>
          <a:endParaRPr lang="en-US"/>
        </a:p>
      </dgm:t>
    </dgm:pt>
    <dgm:pt modelId="{8D504E2C-8A70-4591-8ECD-4A886FADED33}" type="sibTrans" cxnId="{A7B8947C-EA6E-47DE-814B-A0994EFA8C28}">
      <dgm:prSet/>
      <dgm:spPr bwMode="auto"/>
      <dgm:t>
        <a:bodyPr rtlCol="0"/>
        <a:lstStyle/>
        <a:p>
          <a:pPr>
            <a:defRPr/>
          </a:pPr>
          <a:endParaRPr lang="en-US"/>
        </a:p>
      </dgm:t>
    </dgm:pt>
    <dgm:pt modelId="{038F6A6A-232A-44A4-9628-ADFA8F068F81}">
      <dgm:prSet phldrT="[Text]"/>
      <dgm:spPr bwMode="auto"/>
      <dgm:t>
        <a:bodyPr rtlCol="0"/>
        <a:lstStyle/>
        <a:p>
          <a:pPr>
            <a:defRPr/>
          </a:pPr>
          <a:r>
            <a:rPr lang="en-US"/>
            <a:t>Professor</a:t>
          </a:r>
          <a:endParaRPr/>
        </a:p>
      </dgm:t>
    </dgm:pt>
    <dgm:pt modelId="{403B4542-B2F8-496D-BBEA-3A684B1106F9}" type="parTrans" cxnId="{0DC50B81-769A-4AC7-8C73-8EF8D8334AA1}">
      <dgm:prSet/>
      <dgm:spPr bwMode="auto"/>
      <dgm:t>
        <a:bodyPr rtlCol="0"/>
        <a:lstStyle/>
        <a:p>
          <a:pPr>
            <a:defRPr/>
          </a:pPr>
          <a:endParaRPr lang="en-US"/>
        </a:p>
      </dgm:t>
    </dgm:pt>
    <dgm:pt modelId="{ABE7D012-6867-48DA-AF76-FDB8ECBB944D}" type="sibTrans" cxnId="{0DC50B81-769A-4AC7-8C73-8EF8D8334AA1}">
      <dgm:prSet/>
      <dgm:spPr bwMode="auto"/>
      <dgm:t>
        <a:bodyPr rtlCol="0"/>
        <a:lstStyle/>
        <a:p>
          <a:pPr>
            <a:defRPr/>
          </a:pPr>
          <a:endParaRPr lang="en-US"/>
        </a:p>
      </dgm:t>
    </dgm:pt>
    <dgm:pt modelId="{15982A38-A73B-4943-B138-EA0EAB77BC29}">
      <dgm:prSet phldrT="[Text]"/>
      <dgm:spPr bwMode="auto"/>
      <dgm:t>
        <a:bodyPr rtlCol="0"/>
        <a:lstStyle/>
        <a:p>
          <a:pPr>
            <a:defRPr/>
          </a:pPr>
          <a:r>
            <a:rPr lang="en-US"/>
            <a:t>Aluno</a:t>
          </a:r>
          <a:endParaRPr/>
        </a:p>
      </dgm:t>
    </dgm:pt>
    <dgm:pt modelId="{7CBA4BA7-B8C9-4EC9-9C51-4E810224FE14}" type="parTrans" cxnId="{B767AB03-F7F7-492B-8158-C75E1682A10F}">
      <dgm:prSet/>
      <dgm:spPr bwMode="auto"/>
      <dgm:t>
        <a:bodyPr rtlCol="0"/>
        <a:lstStyle/>
        <a:p>
          <a:pPr>
            <a:defRPr/>
          </a:pPr>
          <a:endParaRPr lang="en-US"/>
        </a:p>
      </dgm:t>
    </dgm:pt>
    <dgm:pt modelId="{9295158E-0763-4655-AD0E-61686A560F58}" type="sibTrans" cxnId="{B767AB03-F7F7-492B-8158-C75E1682A10F}">
      <dgm:prSet/>
      <dgm:spPr bwMode="auto"/>
      <dgm:t>
        <a:bodyPr rtlCol="0"/>
        <a:lstStyle/>
        <a:p>
          <a:pPr>
            <a:defRPr/>
          </a:pPr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 val="norm"/>
          <dgm:animLvl val="lvl"/>
          <dgm:resizeHandles val="exact"/>
        </dgm:presLayoutVars>
      </dgm:prSet>
      <dgm:spPr bwMode="auto"/>
    </dgm:pt>
    <dgm:pt modelId="{B1443ED3-5E34-456D-8CD9-88B600EDA95F}" type="pres">
      <dgm:prSet presAssocID="{516A4DDC-76BD-494E-B503-625555CCBC4A}" presName="vertFlow" presStyleCnt="0"/>
      <dgm:spPr bwMode="auto"/>
    </dgm:pt>
    <dgm:pt modelId="{9BBCF6CE-E750-48B6-B333-305BBB100737}" type="pres">
      <dgm:prSet presAssocID="{516A4DDC-76BD-494E-B503-625555CCBC4A}" presName="header" presStyleLbl="node1" presStyleIdx="0" presStyleCnt="3"/>
      <dgm:spPr bwMode="auto"/>
    </dgm:pt>
    <dgm:pt modelId="{1B1F80F4-E9A5-4A99-A630-6548067B7CB5}" type="pres">
      <dgm:prSet presAssocID="{995C4470-49EF-4BD9-B00A-AD612181AB58}" presName="parTrans" presStyleLbl="sibTrans2D1" presStyleIdx="0" presStyleCnt="7"/>
      <dgm:spPr bwMode="auto"/>
    </dgm:pt>
    <dgm:pt modelId="{85447532-8740-4202-B6A5-AE63748B9291}" type="pres">
      <dgm:prSet presAssocID="{CD410504-9F7F-47AE-B46E-CE985680360F}" presName="child" presStyleLbl="alignAccFollowNode1" presStyleIdx="0" presStyleCnt="7">
        <dgm:presLayoutVars>
          <dgm:chMax val="0"/>
          <dgm:bulletEnabled val="1"/>
        </dgm:presLayoutVars>
      </dgm:prSet>
      <dgm:spPr bwMode="auto"/>
    </dgm:pt>
    <dgm:pt modelId="{7CAEA63C-96B5-40D4-900F-409598FDB0C1}" type="pres">
      <dgm:prSet presAssocID="{2B847D36-6E88-4DD3-AABD-579C99426233}" presName="sibTrans" presStyleLbl="sibTrans2D1" presStyleIdx="1" presStyleCnt="7"/>
      <dgm:spPr bwMode="auto"/>
    </dgm:pt>
    <dgm:pt modelId="{459BBFF8-CE50-41AE-9B5E-F6026BBE4F45}" type="pres">
      <dgm:prSet presAssocID="{C4FF5CFA-9CEF-4C34-984A-CC28F232798F}" presName="child" presStyleLbl="alignAccFollowNode1" presStyleIdx="1" presStyleCnt="7">
        <dgm:presLayoutVars>
          <dgm:chMax val="0"/>
          <dgm:bulletEnabled val="1"/>
        </dgm:presLayoutVars>
      </dgm:prSet>
      <dgm:spPr bwMode="auto"/>
    </dgm:pt>
    <dgm:pt modelId="{A65C4264-24F4-4122-844B-F5E582EC0111}" type="pres">
      <dgm:prSet presAssocID="{B551F8FA-E415-4EE1-BA68-D13E7D2E980B}" presName="sibTrans" presStyleLbl="sibTrans2D1" presStyleIdx="2" presStyleCnt="7"/>
      <dgm:spPr bwMode="auto"/>
    </dgm:pt>
    <dgm:pt modelId="{9A5E1799-26FB-4959-97AA-0FCC22761318}" type="pres">
      <dgm:prSet presAssocID="{F7CED298-1605-4B60-9FC8-0A4C25C5AA00}" presName="child" presStyleLbl="alignAccFollowNode1" presStyleIdx="2" presStyleCnt="7">
        <dgm:presLayoutVars>
          <dgm:chMax val="0"/>
          <dgm:bulletEnabled val="1"/>
        </dgm:presLayoutVars>
      </dgm:prSet>
      <dgm:spPr bwMode="auto"/>
    </dgm:pt>
    <dgm:pt modelId="{8F2F3A22-7A2A-4EE4-9C5B-70F6E89B9064}" type="pres">
      <dgm:prSet presAssocID="{516A4DDC-76BD-494E-B503-625555CCBC4A}" presName="hSp" presStyleCnt="0"/>
      <dgm:spPr bwMode="auto"/>
    </dgm:pt>
    <dgm:pt modelId="{734C3A16-72FA-42CA-BF15-F44513245016}" type="pres">
      <dgm:prSet presAssocID="{41E3B52E-71B8-4BD0-B1ED-D051FFB12506}" presName="vertFlow" presStyleCnt="0"/>
      <dgm:spPr bwMode="auto"/>
    </dgm:pt>
    <dgm:pt modelId="{09ADE9CE-20B7-4A4E-BED6-D56E4ED1D855}" type="pres">
      <dgm:prSet presAssocID="{41E3B52E-71B8-4BD0-B1ED-D051FFB12506}" presName="header" presStyleLbl="node1" presStyleIdx="1" presStyleCnt="3"/>
      <dgm:spPr bwMode="auto"/>
    </dgm:pt>
    <dgm:pt modelId="{C8CE6287-76AA-46C4-B478-0F9183DE6118}" type="pres">
      <dgm:prSet presAssocID="{F342D04F-4D11-41CC-AB66-36041A902B44}" presName="parTrans" presStyleLbl="sibTrans2D1" presStyleIdx="3" presStyleCnt="7"/>
      <dgm:spPr bwMode="auto"/>
    </dgm:pt>
    <dgm:pt modelId="{F7AA6D3E-BCE0-4C06-B101-080DA85DCB01}" type="pres">
      <dgm:prSet presAssocID="{5CBEC7DD-A25D-4956-9A65-6EA385F6FCB5}" presName="child" presStyleLbl="alignAccFollowNode1" presStyleIdx="3" presStyleCnt="7">
        <dgm:presLayoutVars>
          <dgm:chMax val="0"/>
          <dgm:bulletEnabled val="1"/>
        </dgm:presLayoutVars>
      </dgm:prSet>
      <dgm:spPr bwMode="auto"/>
    </dgm:pt>
    <dgm:pt modelId="{DDA5CBC7-AA05-481A-A03A-3964C1BBBB5A}" type="pres">
      <dgm:prSet presAssocID="{BD0F67B1-39E4-45ED-9534-FB8F89E8EEF6}" presName="sibTrans" presStyleLbl="sibTrans2D1" presStyleIdx="4" presStyleCnt="7"/>
      <dgm:spPr bwMode="auto"/>
    </dgm:pt>
    <dgm:pt modelId="{73DBFA1A-3823-4209-9CD6-DBDD456F39FB}" type="pres">
      <dgm:prSet presAssocID="{33BF0E2A-2B00-40A5-832E-FC800DCA5982}" presName="child" presStyleLbl="alignAccFollowNode1" presStyleIdx="4" presStyleCnt="7">
        <dgm:presLayoutVars>
          <dgm:chMax val="0"/>
          <dgm:bulletEnabled val="1"/>
        </dgm:presLayoutVars>
      </dgm:prSet>
      <dgm:spPr bwMode="auto"/>
    </dgm:pt>
    <dgm:pt modelId="{D5E79C7E-BA4F-41B5-AEAD-7D11CABDB66C}" type="pres">
      <dgm:prSet presAssocID="{41E3B52E-71B8-4BD0-B1ED-D051FFB12506}" presName="hSp" presStyleCnt="0"/>
      <dgm:spPr bwMode="auto"/>
    </dgm:pt>
    <dgm:pt modelId="{96EC6E5F-616C-4A0E-8B47-23C2DB360B15}" type="pres">
      <dgm:prSet presAssocID="{EA587102-578B-46F3-8D9E-CEC48527A898}" presName="vertFlow" presStyleCnt="0"/>
      <dgm:spPr bwMode="auto"/>
    </dgm:pt>
    <dgm:pt modelId="{67971461-EE07-4B5E-A0C3-A166C6559682}" type="pres">
      <dgm:prSet presAssocID="{EA587102-578B-46F3-8D9E-CEC48527A898}" presName="header" presStyleLbl="node1" presStyleIdx="2" presStyleCnt="3"/>
      <dgm:spPr bwMode="auto"/>
    </dgm:pt>
    <dgm:pt modelId="{BF9CEF10-4726-4D20-AC2F-85DE706D0D00}" type="pres">
      <dgm:prSet presAssocID="{403B4542-B2F8-496D-BBEA-3A684B1106F9}" presName="parTrans" presStyleLbl="sibTrans2D1" presStyleIdx="5" presStyleCnt="7"/>
      <dgm:spPr bwMode="auto"/>
    </dgm:pt>
    <dgm:pt modelId="{C1386769-D313-4B62-9BE9-A84DD636105E}" type="pres">
      <dgm:prSet presAssocID="{038F6A6A-232A-44A4-9628-ADFA8F068F81}" presName="child" presStyleLbl="alignAccFollowNode1" presStyleIdx="5" presStyleCnt="7">
        <dgm:presLayoutVars>
          <dgm:chMax val="0"/>
          <dgm:bulletEnabled val="1"/>
        </dgm:presLayoutVars>
      </dgm:prSet>
      <dgm:spPr bwMode="auto"/>
    </dgm:pt>
    <dgm:pt modelId="{0C1CAC8B-CC80-49DA-9707-021AB163C55F}" type="pres">
      <dgm:prSet presAssocID="{ABE7D012-6867-48DA-AF76-FDB8ECBB944D}" presName="sibTrans" presStyleLbl="sibTrans2D1" presStyleIdx="6" presStyleCnt="7"/>
      <dgm:spPr bwMode="auto"/>
    </dgm:pt>
    <dgm:pt modelId="{2985E292-795D-4403-BD7F-3A17BE0B21A7}" type="pres">
      <dgm:prSet presAssocID="{15982A38-A73B-4943-B138-EA0EAB77BC29}" presName="child" presStyleLbl="alignAccFollowNode1" presStyleIdx="6" presStyleCnt="7">
        <dgm:presLayoutVars>
          <dgm:chMax val="0"/>
          <dgm:bulletEnabled val="1"/>
        </dgm:presLayoutVars>
      </dgm:prSet>
      <dgm:spPr bwMode="auto"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1495657686" name=""/>
      <dsp:cNvGrpSpPr/>
    </dsp:nvGrpSpPr>
    <dsp:grpSpPr bwMode="auto">
      <a:xfrm>
        <a:off x="0" y="0"/>
        <a:ext cx="10363200" cy="3424237"/>
        <a:chOff x="0" y="0"/>
        <a:chExt cx="10363200" cy="3424237"/>
      </a:xfrm>
    </dsp:grpSpPr>
    <dsp:sp modelId="{9BBCF6CE-E750-48B6-B333-305BBB100737}">
      <dsp:nvSpPr>
        <dsp:cNvPr id="0" name=""/>
        <dsp:cNvSpPr/>
      </dsp:nvSpPr>
      <dsp:spPr bwMode="auto">
        <a:xfrm>
          <a:off x="733970" y="188"/>
          <a:ext cx="2711968" cy="6779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rgbClr val="000000"/>
        </a:lnRef>
        <a:fillRef idx="3">
          <a:srgbClr val="000000"/>
        </a:fillRef>
        <a:effectRef idx="2">
          <a:srgbClr val="00000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4200"/>
            <a:t>Model</a:t>
          </a:r>
          <a:endParaRPr/>
        </a:p>
      </dsp:txBody>
      <dsp:txXfrm>
        <a:off x="753828" y="20046"/>
        <a:ext cx="2672252" cy="638276"/>
      </dsp:txXfrm>
    </dsp:sp>
    <dsp:sp modelId="{1B1F80F4-E9A5-4A99-A630-6548067B7CB5}">
      <dsp:nvSpPr>
        <dsp:cNvPr id="0" name=""/>
        <dsp:cNvSpPr/>
      </dsp:nvSpPr>
      <dsp:spPr bwMode="auto">
        <a:xfrm rot="5400000">
          <a:off x="2030631" y="737504"/>
          <a:ext cx="118648" cy="11864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rgbClr val="000000"/>
        </a:lnRef>
        <a:fillRef idx="3">
          <a:srgbClr val="000000"/>
        </a:fillRef>
        <a:effectRef idx="2">
          <a:srgbClr val="00000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 bwMode="auto">
        <a:xfrm>
          <a:off x="733970" y="915477"/>
          <a:ext cx="2711968" cy="6779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  <a:alpha val="90000"/>
          </a:schemeClr>
        </a:solidFill>
        <a:ln w="9525" cap="flat" cmpd="sng" algn="ctr">
          <a:solidFill>
            <a:schemeClr val="accent1">
              <a:tint val="40000"/>
              <a:hueOff val="0"/>
              <a:satOff val="0"/>
              <a:lumOff val="0"/>
              <a:alphaOff val="0"/>
              <a:alpha val="90000"/>
            </a:schemeClr>
          </a:solidFill>
          <a:prstDash val="solid"/>
        </a:ln>
        <a:effectLst/>
      </dsp:spPr>
      <dsp:style>
        <a:lnRef idx="1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4200"/>
            <a:t>Pessoa</a:t>
          </a:r>
          <a:endParaRPr/>
        </a:p>
      </dsp:txBody>
      <dsp:txXfrm>
        <a:off x="753828" y="935335"/>
        <a:ext cx="2672252" cy="638276"/>
      </dsp:txXfrm>
    </dsp:sp>
    <dsp:sp modelId="{7CAEA63C-96B5-40D4-900F-409598FDB0C1}">
      <dsp:nvSpPr>
        <dsp:cNvPr id="0" name=""/>
        <dsp:cNvSpPr/>
      </dsp:nvSpPr>
      <dsp:spPr bwMode="auto">
        <a:xfrm rot="5400000">
          <a:off x="2030631" y="1652794"/>
          <a:ext cx="118648" cy="11864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rgbClr val="000000"/>
        </a:lnRef>
        <a:fillRef idx="3">
          <a:srgbClr val="000000"/>
        </a:fillRef>
        <a:effectRef idx="2">
          <a:srgbClr val="00000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 bwMode="auto">
        <a:xfrm>
          <a:off x="733970" y="1830766"/>
          <a:ext cx="2711968" cy="6779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  <a:alpha val="90000"/>
          </a:schemeClr>
        </a:solidFill>
        <a:ln w="9525" cap="flat" cmpd="sng" algn="ctr">
          <a:solidFill>
            <a:schemeClr val="accent1">
              <a:tint val="40000"/>
              <a:hueOff val="0"/>
              <a:satOff val="0"/>
              <a:lumOff val="0"/>
              <a:alphaOff val="0"/>
              <a:alpha val="90000"/>
            </a:schemeClr>
          </a:solidFill>
          <a:prstDash val="solid"/>
        </a:ln>
        <a:effectLst/>
      </dsp:spPr>
      <dsp:style>
        <a:lnRef idx="1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4200"/>
            <a:t>Professor</a:t>
          </a:r>
          <a:endParaRPr/>
        </a:p>
      </dsp:txBody>
      <dsp:txXfrm>
        <a:off x="753828" y="1850625"/>
        <a:ext cx="2672252" cy="638276"/>
      </dsp:txXfrm>
    </dsp:sp>
    <dsp:sp modelId="{A65C4264-24F4-4122-844B-F5E582EC0111}">
      <dsp:nvSpPr>
        <dsp:cNvPr id="0" name=""/>
        <dsp:cNvSpPr/>
      </dsp:nvSpPr>
      <dsp:spPr bwMode="auto">
        <a:xfrm rot="5400000">
          <a:off x="2030631" y="2568083"/>
          <a:ext cx="118648" cy="11864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rgbClr val="000000"/>
        </a:lnRef>
        <a:fillRef idx="3">
          <a:srgbClr val="000000"/>
        </a:fillRef>
        <a:effectRef idx="2">
          <a:srgbClr val="00000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 bwMode="auto">
        <a:xfrm>
          <a:off x="733970" y="2746055"/>
          <a:ext cx="2711968" cy="6779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  <a:alpha val="90000"/>
          </a:schemeClr>
        </a:solidFill>
        <a:ln w="9525" cap="flat" cmpd="sng" algn="ctr">
          <a:solidFill>
            <a:schemeClr val="accent1">
              <a:tint val="40000"/>
              <a:hueOff val="0"/>
              <a:satOff val="0"/>
              <a:lumOff val="0"/>
              <a:alphaOff val="0"/>
              <a:alpha val="90000"/>
            </a:schemeClr>
          </a:solidFill>
          <a:prstDash val="solid"/>
        </a:ln>
        <a:effectLst/>
      </dsp:spPr>
      <dsp:style>
        <a:lnRef idx="1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4200"/>
            <a:t>Aluno</a:t>
          </a:r>
          <a:endParaRPr/>
        </a:p>
      </dsp:txBody>
      <dsp:txXfrm>
        <a:off x="753828" y="2765914"/>
        <a:ext cx="2672252" cy="638276"/>
      </dsp:txXfrm>
    </dsp:sp>
    <dsp:sp modelId="{09ADE9CE-20B7-4A4E-BED6-D56E4ED1D855}">
      <dsp:nvSpPr>
        <dsp:cNvPr id="0" name=""/>
        <dsp:cNvSpPr/>
      </dsp:nvSpPr>
      <dsp:spPr bwMode="auto">
        <a:xfrm>
          <a:off x="3825615" y="188"/>
          <a:ext cx="2711968" cy="6779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rgbClr val="000000"/>
        </a:lnRef>
        <a:fillRef idx="3">
          <a:srgbClr val="000000"/>
        </a:fillRef>
        <a:effectRef idx="2">
          <a:srgbClr val="00000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4200"/>
            <a:t>BO</a:t>
          </a:r>
          <a:endParaRPr/>
        </a:p>
      </dsp:txBody>
      <dsp:txXfrm>
        <a:off x="3845473" y="20046"/>
        <a:ext cx="2672252" cy="638276"/>
      </dsp:txXfrm>
    </dsp:sp>
    <dsp:sp modelId="{C8CE6287-76AA-46C4-B478-0F9183DE6118}">
      <dsp:nvSpPr>
        <dsp:cNvPr id="0" name=""/>
        <dsp:cNvSpPr/>
      </dsp:nvSpPr>
      <dsp:spPr bwMode="auto">
        <a:xfrm rot="5400000">
          <a:off x="5122275" y="737504"/>
          <a:ext cx="118648" cy="11864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rgbClr val="000000"/>
        </a:lnRef>
        <a:fillRef idx="3">
          <a:srgbClr val="000000"/>
        </a:fillRef>
        <a:effectRef idx="2">
          <a:srgbClr val="00000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 bwMode="auto">
        <a:xfrm>
          <a:off x="3825615" y="915477"/>
          <a:ext cx="2711968" cy="6779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  <a:alpha val="90000"/>
          </a:schemeClr>
        </a:solidFill>
        <a:ln w="9525" cap="flat" cmpd="sng" algn="ctr">
          <a:solidFill>
            <a:schemeClr val="accent1">
              <a:tint val="40000"/>
              <a:hueOff val="0"/>
              <a:satOff val="0"/>
              <a:lumOff val="0"/>
              <a:alphaOff val="0"/>
              <a:alpha val="90000"/>
            </a:schemeClr>
          </a:solidFill>
          <a:prstDash val="solid"/>
        </a:ln>
        <a:effectLst/>
      </dsp:spPr>
      <dsp:style>
        <a:lnRef idx="1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4200"/>
            <a:t>Professor</a:t>
          </a:r>
          <a:endParaRPr/>
        </a:p>
      </dsp:txBody>
      <dsp:txXfrm>
        <a:off x="3845473" y="935335"/>
        <a:ext cx="2672252" cy="638276"/>
      </dsp:txXfrm>
    </dsp:sp>
    <dsp:sp modelId="{DDA5CBC7-AA05-481A-A03A-3964C1BBBB5A}">
      <dsp:nvSpPr>
        <dsp:cNvPr id="0" name=""/>
        <dsp:cNvSpPr/>
      </dsp:nvSpPr>
      <dsp:spPr bwMode="auto">
        <a:xfrm rot="5400000">
          <a:off x="5122275" y="1652794"/>
          <a:ext cx="118648" cy="11864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rgbClr val="000000"/>
        </a:lnRef>
        <a:fillRef idx="3">
          <a:srgbClr val="000000"/>
        </a:fillRef>
        <a:effectRef idx="2">
          <a:srgbClr val="00000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 bwMode="auto">
        <a:xfrm>
          <a:off x="3825615" y="1830766"/>
          <a:ext cx="2711968" cy="6779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  <a:alpha val="90000"/>
          </a:schemeClr>
        </a:solidFill>
        <a:ln w="9525" cap="flat" cmpd="sng" algn="ctr">
          <a:solidFill>
            <a:schemeClr val="accent1">
              <a:tint val="40000"/>
              <a:hueOff val="0"/>
              <a:satOff val="0"/>
              <a:lumOff val="0"/>
              <a:alphaOff val="0"/>
              <a:alpha val="90000"/>
            </a:schemeClr>
          </a:solidFill>
          <a:prstDash val="solid"/>
        </a:ln>
        <a:effectLst/>
      </dsp:spPr>
      <dsp:style>
        <a:lnRef idx="1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4200"/>
            <a:t>Aluno</a:t>
          </a:r>
          <a:endParaRPr/>
        </a:p>
      </dsp:txBody>
      <dsp:txXfrm>
        <a:off x="3845473" y="1850625"/>
        <a:ext cx="2672252" cy="638276"/>
      </dsp:txXfrm>
    </dsp:sp>
    <dsp:sp modelId="{67971461-EE07-4B5E-A0C3-A166C6559682}">
      <dsp:nvSpPr>
        <dsp:cNvPr id="0" name=""/>
        <dsp:cNvSpPr/>
      </dsp:nvSpPr>
      <dsp:spPr bwMode="auto">
        <a:xfrm>
          <a:off x="6917260" y="188"/>
          <a:ext cx="2711968" cy="6779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rgbClr val="000000"/>
        </a:lnRef>
        <a:fillRef idx="3">
          <a:srgbClr val="000000"/>
        </a:fillRef>
        <a:effectRef idx="2">
          <a:srgbClr val="00000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4200"/>
            <a:t>DAO</a:t>
          </a:r>
          <a:endParaRPr/>
        </a:p>
      </dsp:txBody>
      <dsp:txXfrm>
        <a:off x="6937118" y="20046"/>
        <a:ext cx="2672252" cy="638276"/>
      </dsp:txXfrm>
    </dsp:sp>
    <dsp:sp modelId="{BF9CEF10-4726-4D20-AC2F-85DE706D0D00}">
      <dsp:nvSpPr>
        <dsp:cNvPr id="0" name=""/>
        <dsp:cNvSpPr/>
      </dsp:nvSpPr>
      <dsp:spPr bwMode="auto">
        <a:xfrm rot="5400000">
          <a:off x="8213920" y="737504"/>
          <a:ext cx="118648" cy="11864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rgbClr val="000000"/>
        </a:lnRef>
        <a:fillRef idx="3">
          <a:srgbClr val="000000"/>
        </a:fillRef>
        <a:effectRef idx="2">
          <a:srgbClr val="00000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 bwMode="auto">
        <a:xfrm>
          <a:off x="6917260" y="915477"/>
          <a:ext cx="2711968" cy="6779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  <a:alpha val="90000"/>
          </a:schemeClr>
        </a:solidFill>
        <a:ln w="9525" cap="flat" cmpd="sng" algn="ctr">
          <a:solidFill>
            <a:schemeClr val="accent1">
              <a:tint val="40000"/>
              <a:hueOff val="0"/>
              <a:satOff val="0"/>
              <a:lumOff val="0"/>
              <a:alphaOff val="0"/>
              <a:alpha val="90000"/>
            </a:schemeClr>
          </a:solidFill>
          <a:prstDash val="solid"/>
        </a:ln>
        <a:effectLst/>
      </dsp:spPr>
      <dsp:style>
        <a:lnRef idx="1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4200"/>
            <a:t>Professor</a:t>
          </a:r>
          <a:endParaRPr/>
        </a:p>
      </dsp:txBody>
      <dsp:txXfrm>
        <a:off x="6937118" y="935335"/>
        <a:ext cx="2672252" cy="638276"/>
      </dsp:txXfrm>
    </dsp:sp>
    <dsp:sp modelId="{0C1CAC8B-CC80-49DA-9707-021AB163C55F}">
      <dsp:nvSpPr>
        <dsp:cNvPr id="0" name=""/>
        <dsp:cNvSpPr/>
      </dsp:nvSpPr>
      <dsp:spPr bwMode="auto">
        <a:xfrm rot="5400000">
          <a:off x="8213920" y="1652794"/>
          <a:ext cx="118648" cy="11864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rgbClr val="000000"/>
        </a:lnRef>
        <a:fillRef idx="3">
          <a:srgbClr val="000000"/>
        </a:fillRef>
        <a:effectRef idx="2">
          <a:srgbClr val="00000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 bwMode="auto">
        <a:xfrm>
          <a:off x="6917260" y="1830766"/>
          <a:ext cx="2711968" cy="6779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  <a:alpha val="90000"/>
          </a:schemeClr>
        </a:solidFill>
        <a:ln w="9525" cap="flat" cmpd="sng" algn="ctr">
          <a:solidFill>
            <a:schemeClr val="accent1">
              <a:tint val="40000"/>
              <a:hueOff val="0"/>
              <a:satOff val="0"/>
              <a:lumOff val="0"/>
              <a:alphaOff val="0"/>
              <a:alpha val="90000"/>
            </a:schemeClr>
          </a:solidFill>
          <a:prstDash val="solid"/>
        </a:ln>
        <a:effectLst/>
      </dsp:spPr>
      <dsp:style>
        <a:lnRef idx="1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4200"/>
            <a:t>Aluno</a:t>
          </a:r>
          <a:endParaRPr/>
        </a:p>
      </dsp:txBody>
      <dsp:txXfrm>
        <a:off x="6937118" y="1850625"/>
        <a:ext cx="2672252" cy="638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 val="norm"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r:blip="">
      <dgm:adjLst/>
    </dgm:shape>
    <dgm:presOf/>
    <dgm:constrLst>
      <dgm:constr type="h" for="des" forName="header" refType="h"/>
      <dgm:constr type="w" for="des" forName="header" refType="h" refFor="des" refForName="header" op="equ" fact="4.000000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0000"/>
      <dgm:constr type="h" for="des" forName="parTrans" refType="h" refFor="des" refForName="header" op="equ" fact="0.350000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r:blip="">
          <dgm:adjLst/>
        </dgm:shape>
        <dgm:presOf/>
        <dgm:constrLst/>
        <dgm:ruleLst/>
        <dgm:layoutNode name="header" styleLbl="node1">
          <dgm:alg type="tx"/>
          <dgm:shape type="roundRect" r:blip="">
            <dgm:adjLst>
              <dgm:adj idx="1" val="0.100000"/>
            </dgm:adjLst>
          </dgm:shape>
          <dgm:presOf axis="self"/>
          <dgm:constrLst>
            <dgm:constr type="tMarg" refType="primFontSz" fact="0.100000"/>
            <dgm:constr type="bMarg" refType="primFontSz" fact="0.100000"/>
            <dgm:constr type="lMarg" refType="primFontSz" fact="0.100000"/>
            <dgm:constr type="rMarg" refType="primFontSz" fact="0.100000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0000"/>
              <dgm:constr type="hArH" refType="wArH" fact="2.000000"/>
              <dgm:constr type="stemThick" refType="hArH" fact="0.667000"/>
              <dgm:constr type="begPad" refType="connDist" fact="0.250000"/>
              <dgm:constr type="endPad" refType="connDist" fact="0.250000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type="roundRect" r:blip="">
              <dgm:adjLst>
                <dgm:adj idx="1" val="0.100000"/>
              </dgm:adjLst>
            </dgm:shape>
            <dgm:presOf axis="desOrSelf" ptType="node"/>
            <dgm:constrLst>
              <dgm:constr type="tMarg" refType="primFontSz" fact="0.100000"/>
              <dgm:constr type="bMarg" refType="primFontSz" fact="0.100000"/>
              <dgm:constr type="lMarg" refType="primFontSz" fact="0.100000"/>
              <dgm:constr type="rMarg" refType="primFontSz" fact="0.100000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0000"/>
                <dgm:constr type="hArH" refType="wArH" fact="2.000000"/>
                <dgm:constr type="stemThick" refType="hArH" fact="0.667000"/>
                <dgm:constr type="begPad" refType="w" fact="0.250000"/>
                <dgm:constr type="endPad" refType="w" fact="0.250000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2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2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2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1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2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2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C123CB6-8505-484D-AD49-CCA5FF708E8E}" type="datetime1">
              <a:rPr lang="pt-BR"/>
              <a:t>13/06/2019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EE2CF44-2B13-41B4-A334-1CDF534EEBBF}" type="slidenum">
              <a:rPr lang="pt-BR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8A7877-0E97-DC64-DC68-8D6213399E46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9C86840-92C3-015B-4430-023ABAB0DF03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DD746C-41D9-E0CD-23F5-FFB0D9A46653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5D909C-6EE9-B117-19F7-D45ACBB2981D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759FDF-CAA9-2C5C-748E-990BEB1D376A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996667B-2FBF-A9EB-28AE-A4311B3A3A5C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31F7DB8-0178-5711-4141-55A2224DFFFC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A3F24F-4EBF-72C3-B34A-228BB969970F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C3BFF6-4E0F-9D3D-F002-D6139D60856C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81B5FD-C938-098A-713B-D9FD355C4CB8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90702F-260E-5779-DDBB-4ECF5990E593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9647B7-EE0D-091B-3B44-B1C77C8D28C1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4EE0C8-A4AC-F462-9C52-AB2582D7AF1E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63D70D-A4E7-4AF5-B4F9-39220904CDFC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04E5D7-D55D-F20F-7819-61F1E29E82F3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6F1E96-8935-81F4-A178-5A5B26D5A61E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066D70D-1FAF-61D3-1619-D612437CE1BE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8AF93A1-2353-58E3-1AD9-FCB504050A14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00570C-2219-72A3-0AA7-B50AAC8D2120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8539F7-78BD-695D-027A-6584785A7934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D5783DC-7765-64C3-8FE3-DF022806D1E6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12D283-EA05-5C20-2198-0E88CFB9BAA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3584A2-4B54-494C-527F-8E803F7F8DBB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217A6B-68A0-C0DC-B8EC-629EB1D3A303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09EA702-EC9E-2D00-9455-4A7C2BDC04F1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CC3244E-E40A-F556-A2FA-235D856F26E3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3D95F9-6B9A-5CB3-82C7-9CE724639B24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9E8EAA-6F6E-B65D-FC18-9987B5889B36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FD5ADD-1E12-A7E5-2430-AF589D1FF624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A021C2-640F-F4EC-A33C-77457AFD8C3F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8EC342-CB59-D12F-C926-1C2E901765AA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691A36-9631-2EE8-A12C-46B048FF17F3}" type="slidenum">
              <a:rPr/>
              <a:t/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E62642E-00A0-54FA-DCE6-DF93409A6E4D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D70948-837C-8329-6538-2ACABD2B8930}" type="slidenum">
              <a:rPr/>
              <a:t/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AEE471-0D66-A62A-9792-13F9DB71F5EE}" type="slidenum">
              <a:rPr/>
              <a:t/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E0BBE0-0DC4-4A7C-8819-C79CE351DC07}" type="slidenum">
              <a:rPr/>
              <a:t/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63CBA8-CF2E-29F4-1F8F-F5D45BE4F4C5}" type="slidenum">
              <a:rPr/>
              <a:t/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24AA80-D991-2CC5-23C3-16B1590836A7}" type="slidenum">
              <a:rPr/>
              <a:t/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5E5452C-BA22-95E5-294E-A32F11FFE775}" type="slidenum">
              <a:rPr/>
              <a:t/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B379D57-2777-3BB4-E342-8D4FA02D595C}" type="slidenum">
              <a:rPr/>
              <a:t/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00D45D-CE7F-F8DE-B6A9-2F4AD27F5A1A}" type="slidenum">
              <a:rPr/>
              <a:t/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760C09A-95E8-460C-2AB3-B1EFD815A141}" type="slidenum">
              <a:rPr/>
              <a:t/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E65497-6171-248F-CA19-0567C94DDA9E}" type="slidenum">
              <a:rPr/>
              <a:t/>
            </a:fld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1FC239-18B6-4523-3F9A-97F549FE3B74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03F218-311E-A95F-1D86-6C3CD5D063E4}" type="slidenum">
              <a:rPr/>
              <a:t/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3EEC065-4E77-A281-0529-81347610AFD0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7F569E4-4A7C-7671-C20E-E0DED096EA5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60CA58-ACC6-EF4B-601F-3B151D2C0860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6414AE-3678-4FBC-1A4F-AF04A5BF0D13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19CEAF-148F-7E33-2537-678DC5D0C077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Slide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‹nº›</a:t>
            </a:fld>
            <a:endParaRPr lang="en-US"/>
          </a:p>
        </p:txBody>
      </p:sp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Retângulo 8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Foto Panorâmica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Editar estilos de texto Mestre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36AF61-35ED-497B-AFBC-44E1662D60CA}" type="datetime1">
              <a:rPr lang="pt-BR"/>
              <a:t>13/06/2019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ítulo e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Editar estilos de texto Mestre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36AF61-35ED-497B-AFBC-44E1662D60CA}" type="datetime1">
              <a:rPr lang="pt-BR"/>
              <a:t>13/06/2019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Citação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 bwMode="auto"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Editar estilos de texto Mestre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Editar estilos de texto Mestre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36AF61-35ED-497B-AFBC-44E1662D60CA}" type="datetime1">
              <a:rPr lang="pt-BR"/>
              <a:t>13/06/2019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pt-BR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 bwMode="auto">
          <a:xfrm>
            <a:off x="1001488" y="75416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en-US" sz="8000">
                <a:solidFill>
                  <a:schemeClr val="tx1"/>
                </a:solidFill>
              </a:rPr>
              <a:t>“</a:t>
            </a:r>
            <a:endParaRPr/>
          </a:p>
        </p:txBody>
      </p:sp>
      <p:sp>
        <p:nvSpPr>
          <p:cNvPr id="14" name="TextBox 13"/>
          <p:cNvSpPr txBox="1"/>
          <p:nvPr/>
        </p:nvSpPr>
        <p:spPr bwMode="auto">
          <a:xfrm>
            <a:off x="10557558" y="29935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>
              <a:defRPr/>
            </a:pPr>
            <a:r>
              <a:rPr lang="en-US" sz="8000">
                <a:solidFill>
                  <a:schemeClr val="tx1"/>
                </a:solidFill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Cartão de Nom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Editar estilos de texto Mestre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36AF61-35ED-497B-AFBC-44E1662D60CA}" type="datetime1">
              <a:rPr lang="pt-BR"/>
              <a:t>13/06/2019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3 Coluna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 bwMode="auto">
          <a:xfrm>
            <a:off x="913774" y="609600"/>
            <a:ext cx="10364452" cy="1605094"/>
          </a:xfr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Editar estilos de texto Mestre</a:t>
            </a:r>
            <a:endParaRPr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 bwMode="auto"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pt-BR"/>
              <a:t>Editar estilos de texto Mestre</a:t>
            </a:r>
            <a:endParaRPr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Editar estilos de texto Mestre</a:t>
            </a:r>
            <a:endParaRPr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 bwMode="auto"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pt-BR"/>
              <a:t>Editar estilos de texto Mestre</a:t>
            </a:r>
            <a:endParaRPr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 bwMode="auto"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Editar estilos de texto Mestre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 bwMode="auto"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pt-BR"/>
              <a:t>Editar estilos de texto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36AF61-35ED-497B-AFBC-44E1662D60CA}" type="datetime1">
              <a:rPr lang="pt-BR"/>
              <a:t>13/06/2019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3 Colunas de Image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 bwMode="auto">
          <a:xfrm>
            <a:off x="913774" y="610772"/>
            <a:ext cx="10364452" cy="1603922"/>
          </a:xfr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Editar estilos de texto Mestre</a:t>
            </a:r>
            <a:endParaRPr/>
          </a:p>
        </p:txBody>
      </p:sp>
      <p:sp>
        <p:nvSpPr>
          <p:cNvPr id="20" name="Picture Placeholder 2"/>
          <p:cNvSpPr>
            <a:spLocks noChangeAspect="1" noGrp="1"/>
          </p:cNvSpPr>
          <p:nvPr>
            <p:ph type="pic" idx="15"/>
          </p:nvPr>
        </p:nvSpPr>
        <p:spPr bwMode="auto"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 bwMode="auto"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pt-BR"/>
              <a:t>Editar estilos de texto Mestre</a:t>
            </a:r>
            <a:endParaRPr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Editar estilos de texto Mestre</a:t>
            </a:r>
            <a:endParaRPr/>
          </a:p>
        </p:txBody>
      </p:sp>
      <p:sp>
        <p:nvSpPr>
          <p:cNvPr id="23" name="Picture Placeholder 2"/>
          <p:cNvSpPr>
            <a:spLocks noChangeAspect="1" noGrp="1"/>
          </p:cNvSpPr>
          <p:nvPr>
            <p:ph type="pic" idx="21"/>
          </p:nvPr>
        </p:nvSpPr>
        <p:spPr bwMode="auto">
          <a:xfrm>
            <a:off x="4441348" y="2367093"/>
            <a:ext cx="3303351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 bwMode="auto">
          <a:xfrm>
            <a:off x="4441348" y="4781080"/>
            <a:ext cx="3303351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pt-BR"/>
              <a:t>Editar estilos de texto Mestre</a:t>
            </a:r>
            <a:endParaRPr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 bwMode="auto">
          <a:xfrm>
            <a:off x="7973298" y="4204820"/>
            <a:ext cx="330068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Editar estilos de texto Mestre</a:t>
            </a:r>
            <a:endParaRPr/>
          </a:p>
        </p:txBody>
      </p:sp>
      <p:sp>
        <p:nvSpPr>
          <p:cNvPr id="26" name="Picture Placeholder 2"/>
          <p:cNvSpPr>
            <a:spLocks noChangeAspect="1" noGrp="1"/>
          </p:cNvSpPr>
          <p:nvPr>
            <p:ph type="pic" idx="22"/>
          </p:nvPr>
        </p:nvSpPr>
        <p:spPr bwMode="auto"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 bwMode="auto">
          <a:xfrm>
            <a:off x="7973173" y="4781078"/>
            <a:ext cx="3305053" cy="10101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pt-BR"/>
              <a:t>Editar estilos de texto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36AF61-35ED-497B-AFBC-44E1662D60CA}" type="datetime1">
              <a:rPr lang="pt-BR"/>
              <a:t>13/06/2019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ítulo e Text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 bwMode="auto">
          <a:xfrm>
            <a:off x="913775" y="2367093"/>
            <a:ext cx="10364452" cy="3424107"/>
          </a:xfrm>
        </p:spPr>
        <p:txBody>
          <a:bodyPr vert="eaVert"/>
          <a:lstStyle/>
          <a:p>
            <a:pPr lvl="0">
              <a:defRPr/>
            </a:pPr>
            <a:r>
              <a:rPr lang="pt-BR"/>
              <a:t>Editar estilos de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36AF61-35ED-497B-AFBC-44E1662D60CA}" type="datetime1">
              <a:rPr lang="pt-BR"/>
              <a:t>13/06/2019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Texto e Títul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 bwMode="auto">
          <a:xfrm>
            <a:off x="913775" y="609601"/>
            <a:ext cx="7658724" cy="5181599"/>
          </a:xfrm>
        </p:spPr>
        <p:txBody>
          <a:bodyPr vert="eaVert"/>
          <a:lstStyle/>
          <a:p>
            <a:pPr lvl="0">
              <a:defRPr/>
            </a:pPr>
            <a:r>
              <a:rPr lang="pt-BR"/>
              <a:t>Editar estilos de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36AF61-35ED-497B-AFBC-44E1662D60CA}" type="datetime1">
              <a:rPr lang="pt-BR"/>
              <a:t>13/06/2019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1_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rtlCol="0"/>
          <a:lstStyle>
            <a:lvl5pPr algn="l">
              <a:defRPr/>
            </a:lvl5pPr>
          </a:lstStyle>
          <a:p>
            <a:pPr lvl="0">
              <a:defRPr/>
            </a:pPr>
            <a:r>
              <a:rPr lang="pt-BR"/>
              <a:t>Editar estilos de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509B53E-5F46-420C-9FC5-DAEB88ACCC36}" type="datetime1">
              <a:rPr lang="pt-BR"/>
              <a:t>13/06/2019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E31375A4-56A4-47D6-9801-1991572033F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Dois Conteúd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 bwMode="auto"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>
              <a:defRPr sz="2000"/>
            </a:lvl1pPr>
            <a:lvl2pPr algn="l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400"/>
            </a:lvl5pPr>
            <a:lvl6pPr algn="l">
              <a:defRPr sz="1400"/>
            </a:lvl6pPr>
            <a:lvl7pPr algn="l">
              <a:defRPr sz="1400"/>
            </a:lvl7pPr>
            <a:lvl8pPr algn="l">
              <a:defRPr sz="1400"/>
            </a:lvl8pPr>
            <a:lvl9pPr algn="l">
              <a:defRPr sz="1400"/>
            </a:lvl9pPr>
          </a:lstStyle>
          <a:p>
            <a:pPr lvl="0">
              <a:defRPr/>
            </a:pPr>
            <a:r>
              <a:rPr lang="pt-BR"/>
              <a:t>Editar estilos de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 bwMode="auto"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>
              <a:defRPr sz="2000"/>
            </a:lvl1pPr>
            <a:lvl2pPr algn="l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400"/>
            </a:lvl5pPr>
            <a:lvl6pPr algn="l">
              <a:defRPr sz="1400"/>
            </a:lvl6pPr>
            <a:lvl7pPr algn="l">
              <a:defRPr sz="1400"/>
            </a:lvl7pPr>
            <a:lvl8pPr algn="l">
              <a:defRPr sz="1400"/>
            </a:lvl8pPr>
            <a:lvl9pPr algn="l">
              <a:defRPr sz="1400"/>
            </a:lvl9pPr>
          </a:lstStyle>
          <a:p>
            <a:pPr lvl="0">
              <a:defRPr/>
            </a:pPr>
            <a:r>
              <a:rPr lang="pt-BR"/>
              <a:t>Editar estilos de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7E64EAC-5602-4386-82F0-40AD884218D6}" type="datetime1">
              <a:rPr lang="pt-BR"/>
              <a:t>13/06/2019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E31375A4-56A4-47D6-9801-1991572033F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 bwMode="auto">
          <a:xfrm>
            <a:off x="913774" y="2367092"/>
            <a:ext cx="10363826" cy="3424107"/>
          </a:xfrm>
        </p:spPr>
        <p:txBody>
          <a:bodyPr/>
          <a:lstStyle/>
          <a:p>
            <a:pPr lvl="0">
              <a:defRPr/>
            </a:pPr>
            <a:r>
              <a:rPr lang="pt-BR"/>
              <a:t>Editar estilos de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36AF61-35ED-497B-AFBC-44E1662D60CA}" type="datetime1">
              <a:rPr lang="pt-BR"/>
              <a:t>13/06/2019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1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>
              <a:buNone/>
              <a:defRPr sz="2000" b="1"/>
            </a:lvl2pPr>
            <a:lvl3pPr marL="914400" indent="0" algn="l">
              <a:buNone/>
              <a:defRPr sz="1800" b="1"/>
            </a:lvl3pPr>
            <a:lvl4pPr marL="1371600" indent="0" algn="l">
              <a:buNone/>
              <a:defRPr sz="1600" b="1"/>
            </a:lvl4pPr>
            <a:lvl5pPr marL="1828800" indent="0" algn="l">
              <a:buNone/>
              <a:defRPr sz="1600" b="1"/>
            </a:lvl5pPr>
            <a:lvl6pPr marL="2286000" indent="0" algn="l">
              <a:buNone/>
              <a:defRPr sz="1600" b="1"/>
            </a:lvl6pPr>
            <a:lvl7pPr marL="2743200" indent="0" algn="l">
              <a:buNone/>
              <a:defRPr sz="1600" b="1"/>
            </a:lvl7pPr>
            <a:lvl8pPr marL="3200400" indent="0" algn="l">
              <a:buNone/>
              <a:defRPr sz="1600" b="1"/>
            </a:lvl8pPr>
            <a:lvl9pPr marL="3657600" indent="0" algn="l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Editar estilos de texto Mestre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 bwMode="auto"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>
              <a:defRPr sz="2000"/>
            </a:lvl1pPr>
            <a:lvl2pPr algn="l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400"/>
            </a:lvl5pPr>
            <a:lvl6pPr algn="l">
              <a:defRPr sz="1400"/>
            </a:lvl6pPr>
            <a:lvl7pPr algn="l">
              <a:defRPr sz="1400"/>
            </a:lvl7pPr>
            <a:lvl8pPr algn="l">
              <a:defRPr sz="1400"/>
            </a:lvl8pPr>
            <a:lvl9pPr algn="l">
              <a:defRPr sz="1400"/>
            </a:lvl9pPr>
          </a:lstStyle>
          <a:p>
            <a:pPr lvl="0">
              <a:defRPr/>
            </a:pPr>
            <a:r>
              <a:rPr lang="pt-BR"/>
              <a:t>Editar estilos de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 bwMode="auto"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>
              <a:buNone/>
              <a:defRPr sz="2000" b="1"/>
            </a:lvl2pPr>
            <a:lvl3pPr marL="914400" indent="0" algn="l">
              <a:buNone/>
              <a:defRPr sz="1800" b="1"/>
            </a:lvl3pPr>
            <a:lvl4pPr marL="1371600" indent="0" algn="l">
              <a:buNone/>
              <a:defRPr sz="1600" b="1"/>
            </a:lvl4pPr>
            <a:lvl5pPr marL="1828800" indent="0" algn="l">
              <a:buNone/>
              <a:defRPr sz="1600" b="1"/>
            </a:lvl5pPr>
            <a:lvl6pPr marL="2286000" indent="0" algn="l">
              <a:buNone/>
              <a:defRPr sz="1600" b="1"/>
            </a:lvl6pPr>
            <a:lvl7pPr marL="2743200" indent="0" algn="l">
              <a:buNone/>
              <a:defRPr sz="1600" b="1"/>
            </a:lvl7pPr>
            <a:lvl8pPr marL="3200400" indent="0" algn="l">
              <a:buNone/>
              <a:defRPr sz="1600" b="1"/>
            </a:lvl8pPr>
            <a:lvl9pPr marL="3657600" indent="0" algn="l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Editar estilos de texto Mestre</a:t>
            </a:r>
            <a:endParaRPr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 bwMode="auto"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>
              <a:defRPr sz="2000"/>
            </a:lvl1pPr>
            <a:lvl2pPr algn="l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400"/>
            </a:lvl5pPr>
            <a:lvl6pPr algn="l">
              <a:defRPr sz="1400"/>
            </a:lvl6pPr>
            <a:lvl7pPr algn="l">
              <a:defRPr sz="1400"/>
            </a:lvl7pPr>
            <a:lvl8pPr algn="l">
              <a:defRPr sz="1400"/>
            </a:lvl8pPr>
            <a:lvl9pPr algn="l">
              <a:defRPr sz="1400"/>
            </a:lvl9pPr>
          </a:lstStyle>
          <a:p>
            <a:pPr lvl="0">
              <a:defRPr/>
            </a:pPr>
            <a:r>
              <a:rPr lang="pt-BR"/>
              <a:t>Editar estilos de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A9F0ECE-4690-40DC-8016-3D7B9FECC6A6}" type="datetime1">
              <a:rPr lang="pt-BR"/>
              <a:t>13/06/2019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E31375A4-56A4-47D6-9801-1991572033F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Cabeçalho da Se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t-BR"/>
              <a:t>Editar estilos de texto Mestre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uas Partes d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 bwMode="auto">
          <a:xfrm>
            <a:off x="913775" y="618517"/>
            <a:ext cx="10364451" cy="1596177"/>
          </a:xfr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 bwMode="auto">
          <a:xfrm>
            <a:off x="913774" y="2367092"/>
            <a:ext cx="5106026" cy="3424107"/>
          </a:xfrm>
        </p:spPr>
        <p:txBody>
          <a:bodyPr/>
          <a:lstStyle/>
          <a:p>
            <a:pPr lvl="0">
              <a:defRPr/>
            </a:pPr>
            <a:r>
              <a:rPr lang="pt-BR"/>
              <a:t>Editar estilos de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 bwMode="auto">
          <a:xfrm>
            <a:off x="6172200" y="2367092"/>
            <a:ext cx="5105400" cy="3424107"/>
          </a:xfrm>
        </p:spPr>
        <p:txBody>
          <a:bodyPr/>
          <a:lstStyle/>
          <a:p>
            <a:pPr lvl="0">
              <a:defRPr/>
            </a:pPr>
            <a:r>
              <a:rPr lang="pt-BR"/>
              <a:t>Editar estilos de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36AF61-35ED-497B-AFBC-44E1662D60CA}" type="datetime1">
              <a:rPr lang="pt-BR"/>
              <a:t>13/06/2019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 bwMode="auto">
          <a:xfrm>
            <a:off x="913775" y="618517"/>
            <a:ext cx="10364451" cy="1596177"/>
          </a:xfr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Editar estilos de texto Mestre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 bwMode="auto">
          <a:xfrm>
            <a:off x="913774" y="3051012"/>
            <a:ext cx="5106027" cy="2740187"/>
          </a:xfrm>
        </p:spPr>
        <p:txBody>
          <a:bodyPr/>
          <a:lstStyle/>
          <a:p>
            <a:pPr lvl="0">
              <a:defRPr/>
            </a:pPr>
            <a:r>
              <a:rPr lang="pt-BR"/>
              <a:t>Editar estilos de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Editar estilos de texto Mestre</a:t>
            </a:r>
            <a:endParaRPr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 bwMode="auto">
          <a:xfrm>
            <a:off x="6172200" y="3051012"/>
            <a:ext cx="5105401" cy="2740187"/>
          </a:xfrm>
        </p:spPr>
        <p:txBody>
          <a:bodyPr/>
          <a:lstStyle/>
          <a:p>
            <a:pPr lvl="0">
              <a:defRPr/>
            </a:pPr>
            <a:r>
              <a:rPr lang="pt-BR"/>
              <a:t>Editar estilos de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36AF61-35ED-497B-AFBC-44E1662D60CA}" type="datetime1">
              <a:rPr lang="pt-BR"/>
              <a:t>13/06/2019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Soment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D2E0B61-5964-4D91-A168-D7CB792A2B2D}" type="datetime1">
              <a:rPr lang="pt-BR"/>
              <a:t>13/06/2019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Em Br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36AF61-35ED-497B-AFBC-44E1662D60CA}" type="datetime1">
              <a:rPr lang="pt-BR"/>
              <a:t>13/06/2019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údo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 bwMode="auto">
          <a:xfrm>
            <a:off x="5078062" y="609600"/>
            <a:ext cx="6200163" cy="5181599"/>
          </a:xfrm>
        </p:spPr>
        <p:txBody>
          <a:bodyPr/>
          <a:lstStyle/>
          <a:p>
            <a:pPr lvl="0">
              <a:defRPr/>
            </a:pPr>
            <a:r>
              <a:rPr lang="pt-BR"/>
              <a:t>Editar estilos de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13774" y="2632851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Editar estilos de texto Mestre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36AF61-35ED-497B-AFBC-44E1662D60CA}" type="datetime1">
              <a:rPr lang="pt-BR"/>
              <a:t>13/06/2019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13794" y="2632851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Editar estilos de texto Mestre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50E4E7D-D0A9-4DEE-9266-00B85AF59F3B}" type="datetime1">
              <a:rPr lang="pt-BR"/>
              <a:t>13/06/2019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pt-BR"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1600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2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/>
          </a:blip>
          <a:stretch/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t-BR"/>
              <a:t>Editar estilos de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436AF61-35ED-497B-AFBC-44E1662D60CA}" type="datetime1">
              <a:rPr lang="pt-BR"/>
              <a:t>13/06/2019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0514010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31375A4-56A4-47D6-9801-1991572033F7}" type="slidenum">
              <a:rPr lang="pt-BR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ctr" defTabSz="914400">
        <a:lnSpc>
          <a:spcPct val="90000"/>
        </a:lnSpc>
        <a:spcBef>
          <a:spcPts val="0"/>
        </a:spcBef>
        <a:buNone/>
        <a:defRPr sz="3600" cap="all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20000"/>
        </a:lnSpc>
        <a:spcBef>
          <a:spcPts val="1000"/>
        </a:spcBef>
        <a:buClr>
          <a:schemeClr val="tx1"/>
        </a:buClr>
        <a:buFont typeface="Arial"/>
        <a:buChar char="•"/>
        <a:defRPr sz="2000" cap="all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120000"/>
        </a:lnSpc>
        <a:spcBef>
          <a:spcPts val="500"/>
        </a:spcBef>
        <a:buClr>
          <a:schemeClr val="tx1"/>
        </a:buClr>
        <a:buFont typeface="Arial"/>
        <a:buChar char="•"/>
        <a:defRPr sz="1800" cap="all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120000"/>
        </a:lnSpc>
        <a:spcBef>
          <a:spcPts val="500"/>
        </a:spcBef>
        <a:buClr>
          <a:schemeClr val="tx1"/>
        </a:buClr>
        <a:buFont typeface="Arial"/>
        <a:buChar char="•"/>
        <a:defRPr sz="1600" cap="all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20000"/>
        </a:lnSpc>
        <a:spcBef>
          <a:spcPts val="500"/>
        </a:spcBef>
        <a:buClr>
          <a:schemeClr val="tx1"/>
        </a:buClr>
        <a:buFont typeface="Arial"/>
        <a:buChar char="•"/>
        <a:defRPr sz="1400" cap="all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20000"/>
        </a:lnSpc>
        <a:spcBef>
          <a:spcPts val="500"/>
        </a:spcBef>
        <a:buClr>
          <a:schemeClr val="tx1"/>
        </a:buClr>
        <a:buFont typeface="Arial"/>
        <a:buChar char="•"/>
        <a:defRPr sz="1400" cap="all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120000"/>
        </a:lnSpc>
        <a:spcBef>
          <a:spcPts val="500"/>
        </a:spcBef>
        <a:buClr>
          <a:schemeClr val="tx1"/>
        </a:buClr>
        <a:buFont typeface="Arial"/>
        <a:buChar char="•"/>
        <a:defRPr sz="1400" cap="all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120000"/>
        </a:lnSpc>
        <a:spcBef>
          <a:spcPts val="500"/>
        </a:spcBef>
        <a:buClr>
          <a:schemeClr val="tx1"/>
        </a:buClr>
        <a:buFont typeface="Arial"/>
        <a:buChar char="•"/>
        <a:defRPr sz="1400" cap="all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120000"/>
        </a:lnSpc>
        <a:spcBef>
          <a:spcPts val="500"/>
        </a:spcBef>
        <a:buClr>
          <a:schemeClr val="tx1"/>
        </a:buClr>
        <a:buFont typeface="Arial"/>
        <a:buChar char="•"/>
        <a:defRPr sz="1400" cap="all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120000"/>
        </a:lnSpc>
        <a:spcBef>
          <a:spcPts val="500"/>
        </a:spcBef>
        <a:buClr>
          <a:schemeClr val="tx1"/>
        </a:buClr>
        <a:buFont typeface="Arial"/>
        <a:buChar char="•"/>
        <a:defRPr sz="1400" cap="all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7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8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9.png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0.png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1.png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2.png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3.png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4.png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microsoft.com/office/2007/relationships/diagramDrawing" Target="../diagrams/drawing1.xml" /><Relationship Id="rId4" Type="http://schemas.openxmlformats.org/officeDocument/2006/relationships/diagramData" Target="../diagrams/data1.xml" /><Relationship Id="rId5" Type="http://schemas.openxmlformats.org/officeDocument/2006/relationships/diagramColors" Target="../diagrams/colors1.xml" /><Relationship Id="rId6" Type="http://schemas.openxmlformats.org/officeDocument/2006/relationships/diagramLayout" Target="../diagrams/layout1.xml" /><Relationship Id="rId7" Type="http://schemas.openxmlformats.org/officeDocument/2006/relationships/diagramQuickStyle" Target="../diagrams/quickStyle1.xml" 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>
          <a:xfrm>
            <a:off x="1751012" y="1300785"/>
            <a:ext cx="8953500" cy="2509213"/>
          </a:xfrm>
        </p:spPr>
        <p:txBody>
          <a:bodyPr rtlCol="0"/>
          <a:lstStyle/>
          <a:p>
            <a:pPr>
              <a:defRPr/>
            </a:pPr>
            <a:r>
              <a:rPr lang="pt-BR"/>
              <a:t>MVC – Model View </a:t>
            </a:r>
            <a:r>
              <a:rPr lang="pt-BR"/>
              <a:t>Controller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pt-BR"/>
              <a:t>Prof. Paty Ziviani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44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8" name="Rectangle 7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9" name="Picture 9"/>
          <p:cNvPicPr>
            <a:picLocks noAdjustHandles="1" noChangeAspect="1" noChangeArrowheads="1" noChangeShapeType="1" noEditPoints="1" noGrp="1" noMove="1" noResize="1" noRot="1" noCrop="1"/>
          </p:cNvPicPr>
          <p:nvPr/>
        </p:nvPicPr>
        <p:blipFill>
          <a:blip r:embed="rId3"/>
          <a:srcRect l="73623" t="43915" r="1" b="10212"/>
          <a:stretch/>
        </p:blipFill>
        <p:spPr bwMode="auto">
          <a:xfrm>
            <a:off x="8199690" y="290557"/>
            <a:ext cx="3992310" cy="3905520"/>
          </a:xfrm>
          <a:prstGeom prst="rect">
            <a:avLst/>
          </a:prstGeom>
        </p:spPr>
      </p:pic>
      <p:pic>
        <p:nvPicPr>
          <p:cNvPr id="20" name="Picture 11"/>
          <p:cNvPicPr>
            <a:picLocks noAdjustHandles="1" noChangeAspect="1" noChangeArrowheads="1" noChangeShapeType="1" noEditPoints="1" noGrp="1" noMove="1" noResize="1" noRot="1" noCrop="1"/>
          </p:cNvPicPr>
          <p:nvPr/>
        </p:nvPicPr>
        <p:blipFill>
          <a:blip r:embed="rId3"/>
          <a:srcRect l="12450" t="1120" r="54326" b="73832"/>
          <a:stretch/>
        </p:blipFill>
        <p:spPr bwMode="auto">
          <a:xfrm>
            <a:off x="4581330" y="0"/>
            <a:ext cx="6762408" cy="286776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>
          <a:xfrm>
            <a:off x="1286933" y="2213361"/>
            <a:ext cx="6247721" cy="220481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pt-BR"/>
              <a:t>Exemplo de Uma aplicação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>
          <a:xfrm>
            <a:off x="1286934" y="4418176"/>
            <a:ext cx="6247721" cy="126420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t>Utilizando pattern MVC </a:t>
            </a:r>
            <a:endParaRPr/>
          </a:p>
        </p:txBody>
      </p:sp>
      <p:pic>
        <p:nvPicPr>
          <p:cNvPr id="21" name="Picture 13"/>
          <p:cNvPicPr>
            <a:picLocks noAdjustHandles="1" noChangeAspect="1" noChangeArrowheads="1" noChangeShapeType="1" noEditPoints="1" noGrp="1" noMove="1" noResize="1" noRot="1" noCrop="1"/>
          </p:cNvPicPr>
          <p:nvPr/>
        </p:nvPicPr>
        <p:blipFill>
          <a:blip r:embed="rId3"/>
          <a:srcRect l="65973" t="81531" r="19879" b="0"/>
          <a:stretch/>
        </p:blipFill>
        <p:spPr bwMode="auto">
          <a:xfrm>
            <a:off x="10246407" y="5429242"/>
            <a:ext cx="1945594" cy="1428758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 fill="norm" stroke="1" extrusionOk="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22" name="Picture 15"/>
          <p:cNvPicPr>
            <a:picLocks noAdjustHandles="1" noChangeAspect="1" noChangeArrowheads="1" noChangeShapeType="1" noEditPoints="1" noGrp="1" noMove="1" noResize="1" noRot="1" noCrop="1"/>
          </p:cNvPicPr>
          <p:nvPr/>
        </p:nvPicPr>
        <p:blipFill>
          <a:blip r:embed="rId3"/>
          <a:srcRect l="46466" t="75007" r="30510" b="0"/>
          <a:stretch/>
        </p:blipFill>
        <p:spPr bwMode="auto">
          <a:xfrm>
            <a:off x="9795659" y="4064996"/>
            <a:ext cx="2716669" cy="1658803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 fill="norm" stroke="1" extrusionOk="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AdjustHandles="1" noChangeAspect="1" noChangeArrowheads="1" noChangeShapeType="1" noEditPoints="1" noGrp="1" noMove="1" noResize="1" noRot="1" noCrop="1"/>
          </p:cNvPicPr>
          <p:nvPr/>
        </p:nvPicPr>
        <p:blipFill>
          <a:blip r:embed="rId3">
            <a:alphaModFix/>
          </a:blip>
          <a:stretch/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AdjustHandles="1" noChangeAspect="1" noChangeArrowheads="1" noChangeShapeType="1" noEditPoints="1" noGrp="1" noMove="1" noResize="1" noRot="1" noCrop="1"/>
          </p:cNvPicPr>
          <p:nvPr/>
        </p:nvPicPr>
        <p:blipFill>
          <a:blip r:embed="rId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Rectangle 1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" name="Picture 12"/>
          <p:cNvPicPr>
            <a:picLocks noAdjustHandles="1" noChangeAspect="1" noChangeArrowheads="1" noChangeShapeType="1" noEditPoints="1" noGrp="1" noMove="1" noResize="1" noRot="1" noCrop="1"/>
          </p:cNvPicPr>
          <p:nvPr/>
        </p:nvPicPr>
        <p:blipFill>
          <a:blip r:embed="rId4"/>
          <a:srcRect l="73623" t="43915" r="1" b="10212"/>
          <a:stretch/>
        </p:blipFill>
        <p:spPr bwMode="auto">
          <a:xfrm>
            <a:off x="8199690" y="290557"/>
            <a:ext cx="3992310" cy="3905520"/>
          </a:xfrm>
          <a:prstGeom prst="rect">
            <a:avLst/>
          </a:prstGeom>
        </p:spPr>
      </p:pic>
      <p:pic>
        <p:nvPicPr>
          <p:cNvPr id="15" name="Picture 14"/>
          <p:cNvPicPr>
            <a:picLocks noAdjustHandles="1" noChangeAspect="1" noChangeArrowheads="1" noChangeShapeType="1" noEditPoints="1" noGrp="1" noMove="1" noResize="1" noRot="1" noCrop="1"/>
          </p:cNvPicPr>
          <p:nvPr/>
        </p:nvPicPr>
        <p:blipFill>
          <a:blip r:embed="rId4"/>
          <a:srcRect l="12450" t="1120" r="54326" b="73832"/>
          <a:stretch/>
        </p:blipFill>
        <p:spPr bwMode="auto">
          <a:xfrm>
            <a:off x="4581330" y="0"/>
            <a:ext cx="6762408" cy="286776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1286931" y="2213361"/>
            <a:ext cx="7041315" cy="22048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defRPr/>
            </a:pPr>
            <a:r>
              <a:rPr lang="en-US" sz="4800"/>
              <a:t>Crie</a:t>
            </a:r>
            <a:r>
              <a:rPr lang="en-US" sz="4800"/>
              <a:t> um novo </a:t>
            </a:r>
            <a:r>
              <a:rPr lang="en-US" sz="4800"/>
              <a:t>projeto</a:t>
            </a:r>
            <a:r>
              <a:rPr lang="en-US" sz="4800"/>
              <a:t> : </a:t>
            </a:r>
            <a:r>
              <a:rPr lang="en-US" sz="4800"/>
              <a:t>NegocioMVC</a:t>
            </a:r>
            <a:endParaRPr lang="en-US" sz="4800"/>
          </a:p>
        </p:txBody>
      </p:sp>
      <p:pic>
        <p:nvPicPr>
          <p:cNvPr id="17" name="Picture 16"/>
          <p:cNvPicPr>
            <a:picLocks noAdjustHandles="1" noChangeAspect="1" noChangeArrowheads="1" noChangeShapeType="1" noEditPoints="1" noGrp="1" noMove="1" noResize="1" noRot="1" noCrop="1"/>
          </p:cNvPicPr>
          <p:nvPr/>
        </p:nvPicPr>
        <p:blipFill>
          <a:blip r:embed="rId4"/>
          <a:srcRect l="65973" t="81531" r="19879" b="0"/>
          <a:stretch/>
        </p:blipFill>
        <p:spPr bwMode="auto">
          <a:xfrm>
            <a:off x="10246407" y="5429242"/>
            <a:ext cx="1945594" cy="1428758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 fill="norm" stroke="1" extrusionOk="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19" name="Picture 18"/>
          <p:cNvPicPr>
            <a:picLocks noAdjustHandles="1" noChangeAspect="1" noChangeArrowheads="1" noChangeShapeType="1" noEditPoints="1" noGrp="1" noMove="1" noResize="1" noRot="1" noCrop="1"/>
          </p:cNvPicPr>
          <p:nvPr/>
        </p:nvPicPr>
        <p:blipFill>
          <a:blip r:embed="rId4"/>
          <a:srcRect l="46466" t="75007" r="30510" b="0"/>
          <a:stretch/>
        </p:blipFill>
        <p:spPr bwMode="auto">
          <a:xfrm>
            <a:off x="9795659" y="4064996"/>
            <a:ext cx="2716669" cy="1658803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 fill="norm" stroke="1" extrusionOk="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312024" y="1052736"/>
            <a:ext cx="5183823" cy="429309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 bwMode="auto">
          <a:xfrm>
            <a:off x="695400" y="1916832"/>
            <a:ext cx="5400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pt-BR" sz="2400"/>
              <a:t>Clique com o botão direito do mouse sobre o </a:t>
            </a:r>
            <a:r>
              <a:rPr lang="pt-BR" sz="2400"/>
              <a:t>namespace</a:t>
            </a:r>
            <a:r>
              <a:rPr lang="pt-BR" sz="2400"/>
              <a:t> do projeto.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pt-BR" sz="2400"/>
              <a:t>Add</a:t>
            </a:r>
            <a:r>
              <a:rPr lang="pt-BR" sz="2400"/>
              <a:t>&gt;New Folder.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pt-BR" sz="2400"/>
              <a:t>Adicione as pastas:</a:t>
            </a:r>
            <a:endParaRPr/>
          </a:p>
          <a:p>
            <a:pPr marL="742950" lvl="1" indent="-285750">
              <a:buFont typeface="Arial"/>
              <a:buChar char="•"/>
              <a:defRPr/>
            </a:pPr>
            <a:r>
              <a:rPr lang="pt-BR" sz="2400"/>
              <a:t>BO</a:t>
            </a:r>
            <a:endParaRPr/>
          </a:p>
          <a:p>
            <a:pPr marL="742950" lvl="1" indent="-285750">
              <a:buFont typeface="Arial"/>
              <a:buChar char="•"/>
              <a:defRPr/>
            </a:pPr>
            <a:r>
              <a:rPr lang="pt-BR" sz="2400"/>
              <a:t>DAO</a:t>
            </a:r>
            <a:endParaRPr/>
          </a:p>
          <a:p>
            <a:pPr marL="742950" lvl="1" indent="-285750">
              <a:buFont typeface="Arial"/>
              <a:buChar char="•"/>
              <a:defRPr/>
            </a:pPr>
            <a:r>
              <a:rPr lang="pt-BR" sz="2400"/>
              <a:t>Model</a:t>
            </a:r>
            <a:endParaRPr lang="pt-BR" sz="2400"/>
          </a:p>
          <a:p>
            <a:pPr>
              <a:defRPr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104112" y="692696"/>
            <a:ext cx="3133725" cy="500062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 bwMode="auto">
          <a:xfrm>
            <a:off x="1775520" y="1268760"/>
            <a:ext cx="406047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pt-BR" sz="2800"/>
              <a:t>Crie as Respectivas Classes</a:t>
            </a:r>
            <a:endParaRPr/>
          </a:p>
          <a:p>
            <a:pPr marL="457200" indent="-457200">
              <a:buFont typeface="Arial"/>
              <a:buChar char="•"/>
              <a:defRPr/>
            </a:pPr>
            <a:r>
              <a:rPr lang="pt-BR" sz="2800"/>
              <a:t>BO</a:t>
            </a:r>
            <a:endParaRPr/>
          </a:p>
          <a:p>
            <a:pPr marL="914400" lvl="1" indent="-457200">
              <a:buFont typeface="Arial"/>
              <a:buChar char="•"/>
              <a:defRPr/>
            </a:pPr>
            <a:r>
              <a:rPr lang="pt-BR" sz="2800"/>
              <a:t>AutorBO</a:t>
            </a:r>
            <a:endParaRPr lang="pt-BR" sz="2800"/>
          </a:p>
          <a:p>
            <a:pPr marL="914400" lvl="1" indent="-457200">
              <a:buFont typeface="Arial"/>
              <a:buChar char="•"/>
              <a:defRPr/>
            </a:pPr>
            <a:r>
              <a:rPr lang="pt-BR" sz="2800"/>
              <a:t>LivroBO</a:t>
            </a:r>
            <a:endParaRPr lang="pt-BR" sz="2800"/>
          </a:p>
          <a:p>
            <a:pPr marL="457200" indent="-457200">
              <a:buFont typeface="Arial"/>
              <a:buChar char="•"/>
              <a:defRPr/>
            </a:pPr>
            <a:r>
              <a:rPr lang="pt-BR" sz="2800"/>
              <a:t>DAO</a:t>
            </a:r>
            <a:endParaRPr/>
          </a:p>
          <a:p>
            <a:pPr marL="914400" lvl="1" indent="-457200">
              <a:buFont typeface="Arial"/>
              <a:buChar char="•"/>
              <a:defRPr/>
            </a:pPr>
            <a:r>
              <a:rPr lang="pt-BR" sz="2800"/>
              <a:t>AutorDAO</a:t>
            </a:r>
            <a:endParaRPr lang="pt-BR" sz="2800"/>
          </a:p>
          <a:p>
            <a:pPr marL="914400" lvl="1" indent="-457200">
              <a:buFont typeface="Arial"/>
              <a:buChar char="•"/>
              <a:defRPr/>
            </a:pPr>
            <a:r>
              <a:rPr lang="pt-BR" sz="2800"/>
              <a:t>ConexaoBanco</a:t>
            </a:r>
            <a:endParaRPr lang="pt-BR" sz="2800"/>
          </a:p>
          <a:p>
            <a:pPr marL="914400" lvl="1" indent="-457200">
              <a:buFont typeface="Arial"/>
              <a:buChar char="•"/>
              <a:defRPr/>
            </a:pPr>
            <a:r>
              <a:rPr lang="pt-BR" sz="2800"/>
              <a:t>LivroDAO</a:t>
            </a:r>
            <a:endParaRPr lang="pt-BR" sz="2800"/>
          </a:p>
          <a:p>
            <a:pPr marL="457200" indent="-457200">
              <a:buFont typeface="Arial"/>
              <a:buChar char="•"/>
              <a:defRPr/>
            </a:pPr>
            <a:r>
              <a:rPr lang="pt-BR" sz="2800"/>
              <a:t>Model</a:t>
            </a:r>
            <a:endParaRPr lang="pt-BR" sz="2800"/>
          </a:p>
          <a:p>
            <a:pPr marL="914400" lvl="1" indent="-457200">
              <a:buFont typeface="Arial"/>
              <a:buChar char="•"/>
              <a:defRPr/>
            </a:pPr>
            <a:r>
              <a:rPr lang="pt-BR" sz="2800"/>
              <a:t>Autor</a:t>
            </a:r>
            <a:endParaRPr/>
          </a:p>
          <a:p>
            <a:pPr marL="914400" lvl="1" indent="-457200">
              <a:buFont typeface="Arial"/>
              <a:buChar char="•"/>
              <a:defRPr/>
            </a:pPr>
            <a:r>
              <a:rPr lang="pt-BR" sz="2800"/>
              <a:t>Livro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967037" y="2060848"/>
            <a:ext cx="6257925" cy="315277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 bwMode="auto">
          <a:xfrm>
            <a:off x="1338962" y="418469"/>
            <a:ext cx="92634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Crie o Banco de Dados Negocio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2920" y="1609724"/>
            <a:ext cx="5419725" cy="52482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569024" y="1609724"/>
            <a:ext cx="6600056" cy="456258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 bwMode="auto">
          <a:xfrm>
            <a:off x="1913086" y="418469"/>
            <a:ext cx="81152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Adicionar Referência </a:t>
            </a: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Mysql</a:t>
            </a:r>
            <a:endParaRPr lang="pt-BR" sz="5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Caso não tenha o </a:t>
            </a:r>
            <a:r>
              <a:rPr lang="pt-BR"/>
              <a:t>MySql</a:t>
            </a:r>
            <a:r>
              <a:rPr lang="pt-BR"/>
              <a:t> na listagem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Pesquise na internet por conector </a:t>
            </a:r>
            <a:r>
              <a:rPr lang="pt-BR"/>
              <a:t>mysql</a:t>
            </a:r>
            <a:r>
              <a:rPr lang="pt-BR"/>
              <a:t> for visual </a:t>
            </a:r>
            <a:r>
              <a:rPr lang="pt-BR"/>
              <a:t>studio</a:t>
            </a:r>
            <a:r>
              <a:rPr lang="pt-BR"/>
              <a:t> (na versão em que esteja utilizando)</a:t>
            </a:r>
            <a:endParaRPr/>
          </a:p>
          <a:p>
            <a:pPr>
              <a:defRPr/>
            </a:pPr>
            <a:r>
              <a:rPr lang="pt-BR"/>
              <a:t>Faça download</a:t>
            </a:r>
            <a:endParaRPr/>
          </a:p>
          <a:p>
            <a:pPr>
              <a:defRPr/>
            </a:pPr>
            <a:r>
              <a:rPr lang="pt-BR"/>
              <a:t>Instale </a:t>
            </a:r>
            <a:endParaRPr/>
          </a:p>
          <a:p>
            <a:pPr>
              <a:defRPr/>
            </a:pPr>
            <a:r>
              <a:rPr lang="pt-BR"/>
              <a:t>Após a instalação o </a:t>
            </a:r>
            <a:r>
              <a:rPr lang="pt-BR"/>
              <a:t>mysql</a:t>
            </a:r>
            <a:r>
              <a:rPr lang="pt-BR"/>
              <a:t> já estará presente na listagem de referências.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04975" y="1319212"/>
            <a:ext cx="8782050" cy="4219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pt-BR"/>
              <a:t>O que é MVC</a:t>
            </a:r>
            <a:endParaRPr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pt-BR"/>
              <a:t>MVC é um padrão de arquitetura de software, separando sua aplicação em 3 camadas.</a:t>
            </a:r>
            <a:endParaRPr/>
          </a:p>
          <a:p>
            <a:pPr lvl="1">
              <a:defRPr/>
            </a:pPr>
            <a:r>
              <a:rPr lang="pt-BR"/>
              <a:t>Model – Camada de manipulação dos dados (Modelo)</a:t>
            </a:r>
            <a:endParaRPr/>
          </a:p>
          <a:p>
            <a:pPr lvl="1">
              <a:defRPr/>
            </a:pPr>
            <a:r>
              <a:rPr lang="pt-BR"/>
              <a:t>View – Camada de interação com o usuário (Visão)</a:t>
            </a:r>
            <a:endParaRPr/>
          </a:p>
          <a:p>
            <a:pPr lvl="1">
              <a:defRPr/>
            </a:pPr>
            <a:r>
              <a:rPr lang="pt-BR"/>
              <a:t>Controller</a:t>
            </a:r>
            <a:r>
              <a:rPr lang="pt-BR"/>
              <a:t> – Camada de controle (Controlador)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09650" y="1762125"/>
            <a:ext cx="10172700" cy="3333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captura de tela&#10;&#10;Descrição gerada automaticament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279576" y="1119940"/>
            <a:ext cx="6533189" cy="5552752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 bwMode="auto">
          <a:xfrm>
            <a:off x="2541448" y="196610"/>
            <a:ext cx="5811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AutorBO</a:t>
            </a: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 – Gravar()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captura de tela&#10;&#10;Descrição gerada automaticament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991544" y="1093267"/>
            <a:ext cx="7416822" cy="571888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 bwMode="auto">
          <a:xfrm>
            <a:off x="1815522" y="169937"/>
            <a:ext cx="76225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AutorDAO</a:t>
            </a: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 – </a:t>
            </a: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BuscarPorId</a:t>
            </a: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()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1825961"/>
            <a:ext cx="12192000" cy="320607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 bwMode="auto">
          <a:xfrm>
            <a:off x="3113921" y="418469"/>
            <a:ext cx="5713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LivroDAO</a:t>
            </a: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 – </a:t>
            </a: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Insert</a:t>
            </a: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()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1830455"/>
            <a:ext cx="12192000" cy="319708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 bwMode="auto">
          <a:xfrm>
            <a:off x="2883793" y="418469"/>
            <a:ext cx="6173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LivroDAO</a:t>
            </a: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 – Update()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333500" y="1985962"/>
            <a:ext cx="9525000" cy="288607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 bwMode="auto">
          <a:xfrm>
            <a:off x="3018958" y="418469"/>
            <a:ext cx="5903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LivroDAO</a:t>
            </a: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 – Delete()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Ref idx="1002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27448" y="1261083"/>
            <a:ext cx="9394551" cy="559691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 bwMode="auto">
          <a:xfrm>
            <a:off x="4205596" y="418469"/>
            <a:ext cx="35301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BuscarPorId</a:t>
            </a:r>
            <a:endParaRPr lang="pt-BR" sz="5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343472" y="836712"/>
            <a:ext cx="9937104" cy="55915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89.99998999999999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415479" y="1289054"/>
            <a:ext cx="9512479" cy="542649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 bwMode="auto">
          <a:xfrm>
            <a:off x="3148447" y="418469"/>
            <a:ext cx="56444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LivroBO</a:t>
            </a: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 – Gravar()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Ref idx="1002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395580" y="1484784"/>
            <a:ext cx="8770287" cy="4986557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 bwMode="auto">
          <a:xfrm>
            <a:off x="2319373" y="418469"/>
            <a:ext cx="7302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Button – </a:t>
            </a: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btnGravrarLivro</a:t>
            </a:r>
            <a:endParaRPr lang="pt-BR" sz="5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 bwMode="auto">
          <a:xfrm>
            <a:off x="2423592" y="764704"/>
            <a:ext cx="7580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pt-BR" sz="3200"/>
              <a:t>Vamos iniciar o processo de Editar os Autores</a:t>
            </a:r>
            <a:endParaRPr/>
          </a:p>
        </p:txBody>
      </p:sp>
      <p:pic>
        <p:nvPicPr>
          <p:cNvPr id="4" name="Imagem 3" descr="Uma imagem contendo captura de tela&#10;&#10;Descrição gerada automaticament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7408" y="1988840"/>
            <a:ext cx="4671465" cy="390177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 bwMode="auto">
          <a:xfrm>
            <a:off x="6672064" y="2852936"/>
            <a:ext cx="3376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pt-BR" sz="2400"/>
              <a:t>Crie o Botão Editar Autor</a:t>
            </a:r>
            <a:endParaRPr/>
          </a:p>
        </p:txBody>
      </p:sp>
      <p:cxnSp>
        <p:nvCxnSpPr>
          <p:cNvPr id="8" name="Conector de Seta Reta 7"/>
          <p:cNvCxnSpPr>
            <a:cxnSpLocks/>
            <a:stCxn id="6" idx="1"/>
          </p:cNvCxnSpPr>
          <p:nvPr/>
        </p:nvCxnSpPr>
        <p:spPr bwMode="auto">
          <a:xfrm flipH="1">
            <a:off x="5159896" y="3083769"/>
            <a:ext cx="1512168" cy="63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auto">
          <a:xfrm>
            <a:off x="4406070" y="418469"/>
            <a:ext cx="31292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AutorDAO</a:t>
            </a:r>
            <a:endParaRPr lang="pt-BR" sz="5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  <p:pic>
        <p:nvPicPr>
          <p:cNvPr id="8" name="Imagem 7" descr="Uma imagem contendo captura de tela&#10;&#10;Descrição gerada automaticament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7403" y="1412776"/>
            <a:ext cx="12097269" cy="46354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auto">
          <a:xfrm>
            <a:off x="4642160" y="418469"/>
            <a:ext cx="26570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AutorBO</a:t>
            </a:r>
            <a:endParaRPr lang="pt-BR" sz="5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  <p:pic>
        <p:nvPicPr>
          <p:cNvPr id="6" name="Imagem 5" descr="Uma imagem contendo interior&#10;&#10;Descrição gerada automaticament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164362" y="2060848"/>
            <a:ext cx="7863275" cy="2448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auto">
          <a:xfrm>
            <a:off x="2534209" y="418469"/>
            <a:ext cx="68729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Button – </a:t>
            </a: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btnEditarAutor</a:t>
            </a:r>
            <a:endParaRPr lang="pt-BR" sz="5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  <p:pic>
        <p:nvPicPr>
          <p:cNvPr id="3" name="Imagem 2" descr="Uma imagem contendo captura de tela&#10;&#10;Descrição gerada automaticament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991544" y="1354874"/>
            <a:ext cx="7942939" cy="45312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1055440" y="548680"/>
            <a:ext cx="10364452" cy="789508"/>
          </a:xfrm>
        </p:spPr>
        <p:txBody>
          <a:bodyPr/>
          <a:lstStyle/>
          <a:p>
            <a:pPr>
              <a:defRPr/>
            </a:pPr>
            <a:r>
              <a:rPr lang="pt-BR"/>
              <a:t>Buscar Autor Por Id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 bwMode="auto">
          <a:xfrm>
            <a:off x="767408" y="1484784"/>
            <a:ext cx="10364452" cy="432048"/>
          </a:xfrm>
        </p:spPr>
        <p:txBody>
          <a:bodyPr/>
          <a:lstStyle/>
          <a:p>
            <a:pPr>
              <a:defRPr/>
            </a:pPr>
            <a:r>
              <a:rPr lang="pt-BR"/>
              <a:t>Para criarmos uma busca iniciaremos com as seguintes modificações no formulário</a:t>
            </a:r>
            <a:endParaRPr/>
          </a:p>
        </p:txBody>
      </p:sp>
      <p:pic>
        <p:nvPicPr>
          <p:cNvPr id="5" name="Imagem 4" descr="Uma imagem contendo captura de tela&#10;&#10;Descrição gerada automaticament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07368" y="2101528"/>
            <a:ext cx="5197290" cy="395512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 bwMode="auto">
          <a:xfrm>
            <a:off x="6744072" y="2204864"/>
            <a:ext cx="4387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/>
              <a:t>Insira o botão Buscar.</a:t>
            </a:r>
            <a:endParaRPr/>
          </a:p>
          <a:p>
            <a:pPr>
              <a:defRPr/>
            </a:pPr>
            <a:r>
              <a:rPr lang="pt-BR"/>
              <a:t>No </a:t>
            </a:r>
            <a:r>
              <a:rPr lang="pt-BR"/>
              <a:t>Load</a:t>
            </a:r>
            <a:r>
              <a:rPr lang="pt-BR"/>
              <a:t> do </a:t>
            </a:r>
            <a:r>
              <a:rPr lang="pt-BR"/>
              <a:t>Form</a:t>
            </a:r>
            <a:r>
              <a:rPr lang="pt-BR"/>
              <a:t> deixe-o com a propriedade </a:t>
            </a:r>
            <a:r>
              <a:rPr lang="pt-BR"/>
              <a:t>Visible</a:t>
            </a:r>
            <a:r>
              <a:rPr lang="pt-BR"/>
              <a:t>= False. Pois ele só será habilitado no momento que o usuário clicar no botão </a:t>
            </a:r>
            <a:r>
              <a:rPr lang="pt-BR" b="1"/>
              <a:t>Buscar Autor</a:t>
            </a:r>
            <a:endParaRPr/>
          </a:p>
        </p:txBody>
      </p:sp>
      <p:cxnSp>
        <p:nvCxnSpPr>
          <p:cNvPr id="8" name="Conector de Seta Reta 7"/>
          <p:cNvCxnSpPr>
            <a:cxnSpLocks/>
          </p:cNvCxnSpPr>
          <p:nvPr/>
        </p:nvCxnSpPr>
        <p:spPr bwMode="auto">
          <a:xfrm flipH="1">
            <a:off x="3647728" y="2420888"/>
            <a:ext cx="2939616" cy="47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automaticament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415479" y="1916832"/>
            <a:ext cx="8934289" cy="3493856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 bwMode="auto">
          <a:xfrm>
            <a:off x="2409175" y="418469"/>
            <a:ext cx="71230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Button – </a:t>
            </a: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btnBuscarAutor</a:t>
            </a:r>
            <a:endParaRPr lang="pt-BR" sz="5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2159431" y="418469"/>
            <a:ext cx="76225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AutorDAO</a:t>
            </a: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 – </a:t>
            </a: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BuscarPorId</a:t>
            </a: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()</a:t>
            </a:r>
            <a:endParaRPr/>
          </a:p>
        </p:txBody>
      </p:sp>
      <p:pic>
        <p:nvPicPr>
          <p:cNvPr id="7" name="Imagem 6" descr="Uma imagem contendo captura de tela&#10;&#10;Descrição gerada automaticament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495600" y="1268759"/>
            <a:ext cx="6480720" cy="5460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3339720" y="418469"/>
            <a:ext cx="52619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AutorBO</a:t>
            </a: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 – Buscar</a:t>
            </a:r>
            <a:endParaRPr/>
          </a:p>
        </p:txBody>
      </p:sp>
      <p:pic>
        <p:nvPicPr>
          <p:cNvPr id="3" name="Imagem 2" descr="Uma imagem contendo captura de tela&#10;&#10;Descrição gerada automaticament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63827" y="1938493"/>
            <a:ext cx="5951785" cy="298101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 bwMode="auto">
          <a:xfrm>
            <a:off x="7579702" y="2132856"/>
            <a:ext cx="4248471" cy="1754326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pt-BR" b="1"/>
              <a:t>var</a:t>
            </a:r>
            <a:r>
              <a:rPr lang="pt-BR"/>
              <a:t> permite que o resultado seja uma coleção de tipos anônimos e o nome desse tipo não é acessível, exceto para o próprio compilador. O uso de var elimina a necessidade de criar uma nova classe para o resultado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pt-BR"/>
              <a:t>Exemplo MVC</a:t>
            </a:r>
            <a:endParaRPr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616280" y="1988840"/>
            <a:ext cx="2149026" cy="3528366"/>
          </a:xfrm>
          <a:prstGeom prst="rect">
            <a:avLst/>
          </a:prstGeom>
        </p:spPr>
      </p:pic>
      <p:sp>
        <p:nvSpPr>
          <p:cNvPr id="12" name="Espaço Reservado para Conteúdo 11"/>
          <p:cNvSpPr>
            <a:spLocks noGrp="1"/>
          </p:cNvSpPr>
          <p:nvPr>
            <p:ph sz="half" idx="1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Camada de Business </a:t>
            </a:r>
            <a:r>
              <a:rPr lang="pt-BR"/>
              <a:t>Object</a:t>
            </a:r>
            <a:endParaRPr lang="pt-BR"/>
          </a:p>
          <a:p>
            <a:pPr>
              <a:defRPr/>
            </a:pPr>
            <a:r>
              <a:rPr lang="pt-BR"/>
              <a:t>Camada </a:t>
            </a:r>
            <a:r>
              <a:rPr lang="pt-BR"/>
              <a:t>Database</a:t>
            </a:r>
            <a:r>
              <a:rPr lang="pt-BR"/>
              <a:t> </a:t>
            </a:r>
            <a:r>
              <a:rPr lang="pt-BR"/>
              <a:t>Object</a:t>
            </a:r>
            <a:endParaRPr lang="pt-BR"/>
          </a:p>
          <a:p>
            <a:pPr>
              <a:defRPr/>
            </a:pPr>
            <a:r>
              <a:rPr lang="pt-BR"/>
              <a:t>Camada Model</a:t>
            </a:r>
            <a:endParaRPr/>
          </a:p>
        </p:txBody>
      </p:sp>
      <p:cxnSp>
        <p:nvCxnSpPr>
          <p:cNvPr id="14" name="Conector de Seta Reta 13"/>
          <p:cNvCxnSpPr>
            <a:cxnSpLocks/>
          </p:cNvCxnSpPr>
          <p:nvPr/>
        </p:nvCxnSpPr>
        <p:spPr bwMode="auto">
          <a:xfrm>
            <a:off x="5231904" y="2060848"/>
            <a:ext cx="3600400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cxnSpLocks/>
          </p:cNvCxnSpPr>
          <p:nvPr/>
        </p:nvCxnSpPr>
        <p:spPr bwMode="auto">
          <a:xfrm>
            <a:off x="4871864" y="2564904"/>
            <a:ext cx="3960440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cxnSpLocks/>
          </p:cNvCxnSpPr>
          <p:nvPr/>
        </p:nvCxnSpPr>
        <p:spPr bwMode="auto">
          <a:xfrm>
            <a:off x="3935760" y="3032956"/>
            <a:ext cx="4896544" cy="154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3205356" y="418469"/>
            <a:ext cx="5530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Button – </a:t>
            </a: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btnBuscar</a:t>
            </a:r>
            <a:endParaRPr lang="pt-BR" sz="5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  <p:pic>
        <p:nvPicPr>
          <p:cNvPr id="5" name="Imagem 4" descr="Uma imagem contendo captura de tela&#10;&#10;Descrição gerada automaticament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187586" y="1556793"/>
            <a:ext cx="4825784" cy="3672408"/>
          </a:xfrm>
          <a:prstGeom prst="rect">
            <a:avLst/>
          </a:prstGeom>
        </p:spPr>
      </p:pic>
      <p:cxnSp>
        <p:nvCxnSpPr>
          <p:cNvPr id="7" name="Conector de Seta Reta 6"/>
          <p:cNvCxnSpPr>
            <a:cxnSpLocks/>
          </p:cNvCxnSpPr>
          <p:nvPr/>
        </p:nvCxnSpPr>
        <p:spPr bwMode="auto">
          <a:xfrm flipV="1">
            <a:off x="5879976" y="2132856"/>
            <a:ext cx="345638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Uma imagem contendo captura de tela&#10;&#10;Descrição gerada automaticamente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95400" y="1556792"/>
            <a:ext cx="5470692" cy="49685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automaticament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297101" y="1556792"/>
            <a:ext cx="7597798" cy="5128704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 bwMode="auto">
          <a:xfrm>
            <a:off x="3253446" y="418469"/>
            <a:ext cx="5434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Button – </a:t>
            </a: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btnDelete</a:t>
            </a:r>
            <a:endParaRPr lang="pt-BR" sz="5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automaticament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805598" y="2132856"/>
            <a:ext cx="6089427" cy="3261814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 bwMode="auto">
          <a:xfrm>
            <a:off x="3046372" y="418469"/>
            <a:ext cx="5848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AutorBO</a:t>
            </a: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 – Deletar()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automaticament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912257" y="1988840"/>
            <a:ext cx="8367485" cy="46105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 bwMode="auto">
          <a:xfrm>
            <a:off x="2935317" y="418469"/>
            <a:ext cx="60707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AutorDAO</a:t>
            </a: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 – Delete()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automaticament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783632" y="1556792"/>
            <a:ext cx="8413209" cy="451905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 bwMode="auto">
          <a:xfrm>
            <a:off x="3432958" y="418469"/>
            <a:ext cx="50754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Buscar Por Nome</a:t>
            </a:r>
            <a:endParaRPr/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 bwMode="auto">
          <a:xfrm flipH="1">
            <a:off x="2495600" y="2492896"/>
            <a:ext cx="2983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 bwMode="auto">
          <a:xfrm>
            <a:off x="47328" y="1772816"/>
            <a:ext cx="2376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pt-BR"/>
              <a:t>A programação deste botão será realizada sob a caixa de texto Nome e seu resultado será exibido no </a:t>
            </a:r>
            <a:r>
              <a:rPr lang="pt-BR"/>
              <a:t>datagridview</a:t>
            </a:r>
            <a:r>
              <a:rPr lang="pt-BR"/>
              <a:t> ao lado.</a:t>
            </a:r>
            <a:endParaRPr/>
          </a:p>
          <a:p>
            <a:pPr algn="just">
              <a:defRPr/>
            </a:pPr>
            <a:r>
              <a:rPr lang="pt-BR"/>
              <a:t>Pois o resultado da pesquisa sob o nome pode resultar em mais de um valor.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744072" y="1556792"/>
            <a:ext cx="3829050" cy="324802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 bwMode="auto">
          <a:xfrm>
            <a:off x="1271464" y="2204864"/>
            <a:ext cx="4536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pt-BR"/>
              <a:t>Insira um </a:t>
            </a:r>
            <a:r>
              <a:rPr lang="pt-BR"/>
              <a:t>DataGridView</a:t>
            </a:r>
            <a:r>
              <a:rPr lang="pt-BR"/>
              <a:t> da caixa de Ferramentas Data. Redimensione-o no formulário de acordo com a necessidade.</a:t>
            </a:r>
            <a:endParaRPr/>
          </a:p>
          <a:p>
            <a:pPr algn="just">
              <a:defRPr/>
            </a:pPr>
            <a:r>
              <a:rPr lang="pt-BR"/>
              <a:t>O </a:t>
            </a:r>
            <a:r>
              <a:rPr lang="pt-BR"/>
              <a:t>DataGridView</a:t>
            </a:r>
            <a:r>
              <a:rPr lang="pt-BR"/>
              <a:t> é uma ferramenta que serve para exibir dados em formato de tabela com colunas e linhas.</a:t>
            </a:r>
            <a:endParaRPr/>
          </a:p>
        </p:txBody>
      </p:sp>
      <p:sp>
        <p:nvSpPr>
          <p:cNvPr id="4" name="Retângulo 3"/>
          <p:cNvSpPr/>
          <p:nvPr/>
        </p:nvSpPr>
        <p:spPr bwMode="auto">
          <a:xfrm>
            <a:off x="3837911" y="418469"/>
            <a:ext cx="42655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DataGridView</a:t>
            </a:r>
            <a:endParaRPr lang="pt-BR" sz="5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automaticament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495600" y="1412776"/>
            <a:ext cx="6840760" cy="5441978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 bwMode="auto">
          <a:xfrm>
            <a:off x="1636565" y="418469"/>
            <a:ext cx="8668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AutorDAO</a:t>
            </a: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 – </a:t>
            </a: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BuscarPorAutor</a:t>
            </a: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()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automaticament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423592" y="2348880"/>
            <a:ext cx="7419845" cy="340583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 bwMode="auto">
          <a:xfrm>
            <a:off x="1802159" y="908720"/>
            <a:ext cx="8326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AutorBO</a:t>
            </a: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 – </a:t>
            </a: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BuscarPorNome</a:t>
            </a: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()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automaticament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617153" y="2276872"/>
            <a:ext cx="6957693" cy="3702259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 bwMode="auto">
          <a:xfrm>
            <a:off x="3740226" y="878869"/>
            <a:ext cx="47115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BtnBuscarNome</a:t>
            </a:r>
            <a:endParaRPr lang="pt-BR" sz="5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2408291" y="878869"/>
            <a:ext cx="737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dataGridView1_CellClick</a:t>
            </a:r>
            <a:endParaRPr/>
          </a:p>
        </p:txBody>
      </p:sp>
      <p:pic>
        <p:nvPicPr>
          <p:cNvPr id="5" name="Imagem 4" descr="Uma imagem contendo captura de tela&#10;&#10;Descrição gerada automaticament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35360" y="1700808"/>
            <a:ext cx="7940994" cy="504056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 bwMode="auto">
          <a:xfrm>
            <a:off x="8832304" y="1916832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/>
              <a:t>*********</a:t>
            </a:r>
            <a:endParaRPr/>
          </a:p>
          <a:p>
            <a:pPr>
              <a:defRPr/>
            </a:pPr>
            <a:r>
              <a:rPr lang="pt-BR"/>
              <a:t>Detalhe importante:</a:t>
            </a:r>
            <a:endParaRPr/>
          </a:p>
          <a:p>
            <a:pPr>
              <a:defRPr/>
            </a:pPr>
            <a:r>
              <a:rPr lang="pt-BR"/>
              <a:t>Estes comandos são inseridos no evento </a:t>
            </a:r>
            <a:r>
              <a:rPr lang="pt-BR"/>
              <a:t>cellClick</a:t>
            </a:r>
            <a:r>
              <a:rPr lang="pt-BR"/>
              <a:t> do dataGridView1</a:t>
            </a:r>
            <a:endParaRPr/>
          </a:p>
        </p:txBody>
      </p:sp>
      <p:cxnSp>
        <p:nvCxnSpPr>
          <p:cNvPr id="8" name="Conector de Seta Reta 7"/>
          <p:cNvCxnSpPr>
            <a:cxnSpLocks/>
          </p:cNvCxnSpPr>
          <p:nvPr/>
        </p:nvCxnSpPr>
        <p:spPr bwMode="auto">
          <a:xfrm flipH="1" flipV="1">
            <a:off x="3935760" y="2276872"/>
            <a:ext cx="4896544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pt-BR"/>
              <a:t>Utilizar o Recurso de Herança</a:t>
            </a:r>
            <a:endParaRPr/>
          </a:p>
        </p:txBody>
      </p:sp>
      <p:graphicFrame>
        <p:nvGraphicFramePr>
          <p:cNvPr id="9" name="Espaço Reservado para Conteúdo 8" descr="Lista de Processo" title="SmartArt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914400" y="2366963"/>
          <a:ext cx="10363200" cy="3424237"/>
          <a:chOff x="0" y="0"/>
          <a:ch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6" r:qs="rId7" r:cs="rId5"/>
          </a:graphicData>
        </a:graphic>
      </p:graphicFrame>
      <p:sp>
        <p:nvSpPr>
          <p:cNvPr id="5" name="Seta: para a Esquerda 4"/>
          <p:cNvSpPr/>
          <p:nvPr/>
        </p:nvSpPr>
        <p:spPr bwMode="auto">
          <a:xfrm>
            <a:off x="4439816" y="2492896"/>
            <a:ext cx="504056" cy="432048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Seta: para a Direita 5"/>
          <p:cNvSpPr/>
          <p:nvPr/>
        </p:nvSpPr>
        <p:spPr bwMode="auto">
          <a:xfrm>
            <a:off x="7248128" y="2504978"/>
            <a:ext cx="504056" cy="43204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Seta: Dobrada para Cima 11"/>
          <p:cNvSpPr/>
          <p:nvPr/>
        </p:nvSpPr>
        <p:spPr bwMode="auto">
          <a:xfrm rot="16199999">
            <a:off x="5923135" y="-862632"/>
            <a:ext cx="561755" cy="6120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captura de tela&#10;&#10;Descrição gerada automaticament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17164" y="1988840"/>
            <a:ext cx="6744284" cy="4343776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 bwMode="auto">
          <a:xfrm>
            <a:off x="3889306" y="878869"/>
            <a:ext cx="4413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BtnBuscarLivro</a:t>
            </a:r>
            <a:endParaRPr lang="pt-BR" sz="5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  <p:sp>
        <p:nvSpPr>
          <p:cNvPr id="4" name="Retângulo 3"/>
          <p:cNvSpPr/>
          <p:nvPr/>
        </p:nvSpPr>
        <p:spPr bwMode="auto">
          <a:xfrm>
            <a:off x="839416" y="4653136"/>
            <a:ext cx="597666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 bwMode="auto">
          <a:xfrm flipV="1">
            <a:off x="6816080" y="4221088"/>
            <a:ext cx="144016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 bwMode="auto">
          <a:xfrm>
            <a:off x="8544272" y="4149079"/>
            <a:ext cx="2382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pt-BR"/>
              <a:t>Limpar o </a:t>
            </a:r>
            <a:r>
              <a:rPr lang="pt-BR"/>
              <a:t>dataGridView</a:t>
            </a: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AdjustHandles="1" noChangeAspect="1" noChangeArrowheads="1" noChangeShapeType="1" noEditPoints="1" noGrp="1" noMove="1" noResize="1" noRot="1" noCrop="1"/>
          </p:cNvPicPr>
          <p:nvPr/>
        </p:nvPicPr>
        <p:blipFill>
          <a:blip r:embed="rId3">
            <a:alphaModFix/>
          </a:blip>
          <a:stretch/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pic>
        <p:nvPicPr>
          <p:cNvPr id="10" name="Picture 9"/>
          <p:cNvPicPr>
            <a:picLocks noAdjustHandles="1" noChangeAspect="1" noChangeArrowheads="1" noChangeShapeType="1" noEditPoints="1" noGrp="1" noMove="1" noResize="1" noRot="1" noCrop="1"/>
          </p:cNvPicPr>
          <p:nvPr/>
        </p:nvPicPr>
        <p:blipFill>
          <a:blip r:embed="rId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Imagem 2" descr="Uma imagem contendo objeto&#10;&#10;Descrição gerada automaticamente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095903" y="1177158"/>
            <a:ext cx="5135784" cy="4495786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</p:spPr>
      </p:pic>
      <p:pic>
        <p:nvPicPr>
          <p:cNvPr id="14" name="Picture 13"/>
          <p:cNvPicPr>
            <a:picLocks noAdjustHandles="1" noChangeAspect="1" noChangeArrowheads="1" noChangeShapeType="1" noEditPoints="1" noGrp="1" noMove="1" noResize="1" noRot="1" noCrop="1"/>
          </p:cNvPicPr>
          <p:nvPr/>
        </p:nvPicPr>
        <p:blipFill>
          <a:blip r:embed="rId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 bwMode="auto">
          <a:xfrm>
            <a:off x="623391" y="1916832"/>
            <a:ext cx="50096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pt-BR" sz="3600" b="1">
                <a:solidFill>
                  <a:srgbClr val="C00000"/>
                </a:solidFill>
              </a:rPr>
              <a:t>Model</a:t>
            </a:r>
            <a:endParaRPr/>
          </a:p>
          <a:p>
            <a:pPr algn="just">
              <a:defRPr/>
            </a:pPr>
            <a:r>
              <a:rPr lang="pt-BR" sz="3600"/>
              <a:t>O modelo é a alma do aplicativo, pois é o componente que manipula os dados e a lógica que cria sua funcionalidade.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AdjustHandles="1" noChangeAspect="1" noChangeArrowheads="1" noChangeShapeType="1" noEditPoints="1" noGrp="1" noMove="1" noResize="1" noRot="1" noCrop="1"/>
          </p:cNvPicPr>
          <p:nvPr/>
        </p:nvPicPr>
        <p:blipFill>
          <a:blip r:embed="rId3">
            <a:alphaModFix/>
          </a:blip>
          <a:stretch/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pic>
        <p:nvPicPr>
          <p:cNvPr id="10" name="Picture 9"/>
          <p:cNvPicPr>
            <a:picLocks noAdjustHandles="1" noChangeAspect="1" noChangeArrowheads="1" noChangeShapeType="1" noEditPoints="1" noGrp="1" noMove="1" noResize="1" noRot="1" noCrop="1"/>
          </p:cNvPicPr>
          <p:nvPr/>
        </p:nvPicPr>
        <p:blipFill>
          <a:blip r:embed="rId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Imagem 2" descr="Uma imagem contendo objeto&#10;&#10;Descrição gerada automaticamente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095903" y="1177158"/>
            <a:ext cx="5135784" cy="4495786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</p:spPr>
      </p:pic>
      <p:pic>
        <p:nvPicPr>
          <p:cNvPr id="14" name="Picture 13"/>
          <p:cNvPicPr>
            <a:picLocks noAdjustHandles="1" noChangeAspect="1" noChangeArrowheads="1" noChangeShapeType="1" noEditPoints="1" noGrp="1" noMove="1" noResize="1" noRot="1" noCrop="1"/>
          </p:cNvPicPr>
          <p:nvPr/>
        </p:nvPicPr>
        <p:blipFill>
          <a:blip r:embed="rId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 bwMode="auto">
          <a:xfrm>
            <a:off x="623391" y="1916832"/>
            <a:ext cx="50096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pt-BR" sz="3600" b="1">
                <a:solidFill>
                  <a:srgbClr val="C00000"/>
                </a:solidFill>
              </a:rPr>
              <a:t>View</a:t>
            </a:r>
            <a:endParaRPr/>
          </a:p>
          <a:p>
            <a:pPr algn="just">
              <a:defRPr/>
            </a:pPr>
            <a:r>
              <a:rPr lang="pt-BR" sz="3600"/>
              <a:t>A exibição exibe a saída do aplicativo e fornece a interface para interação.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AdjustHandles="1" noChangeAspect="1" noChangeArrowheads="1" noChangeShapeType="1" noEditPoints="1" noGrp="1" noMove="1" noResize="1" noRot="1" noCrop="1"/>
          </p:cNvPicPr>
          <p:nvPr/>
        </p:nvPicPr>
        <p:blipFill>
          <a:blip r:embed="rId3">
            <a:alphaModFix/>
          </a:blip>
          <a:stretch/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pic>
        <p:nvPicPr>
          <p:cNvPr id="10" name="Picture 9"/>
          <p:cNvPicPr>
            <a:picLocks noAdjustHandles="1" noChangeAspect="1" noChangeArrowheads="1" noChangeShapeType="1" noEditPoints="1" noGrp="1" noMove="1" noResize="1" noRot="1" noCrop="1"/>
          </p:cNvPicPr>
          <p:nvPr/>
        </p:nvPicPr>
        <p:blipFill>
          <a:blip r:embed="rId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Imagem 2" descr="Uma imagem contendo objeto&#10;&#10;Descrição gerada automaticamente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095903" y="1177158"/>
            <a:ext cx="5135784" cy="4495786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</p:spPr>
      </p:pic>
      <p:pic>
        <p:nvPicPr>
          <p:cNvPr id="14" name="Picture 13"/>
          <p:cNvPicPr>
            <a:picLocks noAdjustHandles="1" noChangeAspect="1" noChangeArrowheads="1" noChangeShapeType="1" noEditPoints="1" noGrp="1" noMove="1" noResize="1" noRot="1" noCrop="1"/>
          </p:cNvPicPr>
          <p:nvPr/>
        </p:nvPicPr>
        <p:blipFill>
          <a:blip r:embed="rId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 bwMode="auto">
          <a:xfrm>
            <a:off x="570725" y="980728"/>
            <a:ext cx="5009677" cy="5078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pt-BR" sz="3600" b="1">
                <a:solidFill>
                  <a:srgbClr val="C00000"/>
                </a:solidFill>
              </a:rPr>
              <a:t>Controller</a:t>
            </a:r>
            <a:endParaRPr lang="pt-BR" sz="3600" b="1">
              <a:solidFill>
                <a:srgbClr val="C00000"/>
              </a:solidFill>
            </a:endParaRPr>
          </a:p>
          <a:p>
            <a:pPr algn="just">
              <a:defRPr/>
            </a:pPr>
            <a:r>
              <a:rPr lang="pt-BR" sz="3600"/>
              <a:t>O Controlador fornece os pontos de interação que conectam a Visualização ao Modelo, por exemplo, o conteúdo sendo enviado da Visualização para o Modelo e do Modelo para a Visualização.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 bwMode="auto"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 bwMode="auto"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 bwMode="auto"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 bwMode="auto"/>
        <p:txBody>
          <a:bodyPr rtlCol="0"/>
          <a:lstStyle/>
          <a:p>
            <a:pPr>
              <a:defRPr/>
            </a:pPr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/>
        <a:ea typeface="Arial"/>
        <a:cs typeface="Arial"/>
      </a:majorFont>
      <a:minorFont>
        <a:latin typeface="Tw Cen MT"/>
        <a:ea typeface="Arial"/>
        <a:cs typeface="Arial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Arial"/>
        <a:cs typeface="Arial"/>
      </a:majorFont>
      <a:minorFont>
        <a:latin typeface="Candara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customXml/_rels/item1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C8462CB88297B45AC0F73B3278A062D" ma:contentTypeVersion="4" ma:contentTypeDescription="Crie um novo documento." ma:contentTypeScope="" ma:versionID="39b5d193980c38e16d4772996cb22d20">
  <xsd:schema xmlns:xsd="http://www.w3.org/2001/XMLSchema" xmlns:xs="http://www.w3.org/2001/XMLSchema" xmlns:p="http://schemas.microsoft.com/office/2006/metadata/properties" xmlns:ns2="836714c8-2ad4-4a89-9d05-9f190e800414" targetNamespace="http://schemas.microsoft.com/office/2006/metadata/properties" ma:root="true" ma:fieldsID="5f2b938d1fe475cb7803f731526d774b" ns2:_="">
    <xsd:import namespace="836714c8-2ad4-4a89-9d05-9f190e8004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6714c8-2ad4-4a89-9d05-9f190e8004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15FB6E7E-23BD-46B5-86E4-2A723F5FEF13}"/>
</file>

<file path=customXml/itemProps3.xml><?xml version="1.0" encoding="utf-8"?>
<ds:datastoreItem xmlns:ds="http://schemas.openxmlformats.org/officeDocument/2006/customXml" ds:itemID="{EA14CD86-EA30-42AE-BECF-487124833B1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ONLYOFFICE/8.1.1.27</Application>
  <DocSecurity>0</DocSecurity>
  <PresentationFormat>Widescreen</PresentationFormat>
  <Paragraphs>0</Paragraphs>
  <Slides>50</Slides>
  <Notes>50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2019-04-30T23:03:35Z</dcterms:created>
  <dcterms:modified xsi:type="dcterms:W3CDTF">2024-07-26T23:50:34Z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0x0101000C8462CB88297B45AC0F73B3278A062D</vt:lpwstr>
  </property>
</Properties>
</file>