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CD664-D469-4C6A-B299-88E30F4E5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F66368-2D70-4814-949F-FA0646C15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3F995A-525A-41CE-9E50-61CEA1912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53F-D7B8-4E42-91AD-C2179E6AE7C2}" type="datetimeFigureOut">
              <a:rPr lang="ru-RU" smtClean="0"/>
              <a:t>22.07.2024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5BD4F6-4B96-421F-84FD-493726A3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8307AF-AA52-44EF-9625-400CD4E88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1476-9DC7-4AB0-A166-3CE2B88A6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56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420A0-DA6E-49B8-86C3-D1FC8F27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F4D047-CB1C-4C19-903A-B7DCCAA88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C4C03E-674A-4964-BFEE-C7D99796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53F-D7B8-4E42-91AD-C2179E6AE7C2}" type="datetimeFigureOut">
              <a:rPr lang="ru-RU" smtClean="0"/>
              <a:t>22.07.2024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12F251-D399-4C66-B3A1-BBBA9E96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1C6519-14E7-477B-A743-73D0149B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1476-9DC7-4AB0-A166-3CE2B88A6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68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E7F58B-100D-4191-80D8-6DAA6A949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A24F152-966E-4D45-96A0-2937CE343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2DE8F6-2BE0-45BF-9331-FEDC12EB6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53F-D7B8-4E42-91AD-C2179E6AE7C2}" type="datetimeFigureOut">
              <a:rPr lang="ru-RU" smtClean="0"/>
              <a:t>22.07.2024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FF4410-2341-45E4-86DE-75CA1AFB2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6BF760-7D29-4CC2-838E-2E5C913C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1476-9DC7-4AB0-A166-3CE2B88A6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18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EDB9CA-A122-41EB-AC3C-C95D2671E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D1198F-E426-4D33-8C6D-FD9DA5D97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B1BA91-48E8-4C4B-8567-4AB9ABDB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53F-D7B8-4E42-91AD-C2179E6AE7C2}" type="datetimeFigureOut">
              <a:rPr lang="ru-RU" smtClean="0"/>
              <a:t>22.07.2024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AB92BA-B794-445E-ADBE-80BC3853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F21B53-26B6-48D6-91D5-70017E50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1476-9DC7-4AB0-A166-3CE2B88A6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90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E96841-8208-4679-AD52-946551F8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CB1A3E-1956-4286-8634-4259FB686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A549A3-4174-4F12-8285-E2788163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53F-D7B8-4E42-91AD-C2179E6AE7C2}" type="datetimeFigureOut">
              <a:rPr lang="ru-RU" smtClean="0"/>
              <a:t>22.07.2024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D59FB2-76BB-4860-9B0F-1E428C91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462AD0-6AC7-4745-8E34-62FAF65B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1476-9DC7-4AB0-A166-3CE2B88A6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03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016A8-BFD1-44B4-8F25-FB5D5576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196AAB-9272-4B50-A10B-ECCFD15DB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39E751-A759-40C5-85A6-8AA88932C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EB091E-D5B1-4D7D-A00D-1CCFC0F2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53F-D7B8-4E42-91AD-C2179E6AE7C2}" type="datetimeFigureOut">
              <a:rPr lang="ru-RU" smtClean="0"/>
              <a:t>22.07.2024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5ED4FC-8164-4660-8303-901C0901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E49D92-4173-4B18-9A05-A2C8801C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1476-9DC7-4AB0-A166-3CE2B88A6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48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FB784-64AD-44F9-834C-4FF20E3FD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25E00F-9CE6-47AA-AFB9-6CBBDC2B2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B9F506-10A3-451B-821E-4BACD71F9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9D1934B-7937-4B87-85A3-48DAE27C7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6C81CE-A85C-4241-BDA7-7F74933E9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DC1CCF8-FC6D-4B58-B499-F0FDB5B7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53F-D7B8-4E42-91AD-C2179E6AE7C2}" type="datetimeFigureOut">
              <a:rPr lang="ru-RU" smtClean="0"/>
              <a:t>22.07.2024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B558EC8-F05E-4859-A39C-CD7CAD92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D05834B-77A3-40BB-A039-FC4624C2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1476-9DC7-4AB0-A166-3CE2B88A6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39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B30401-72F4-484E-9960-AACF075C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E6E66BA-7278-49E5-878D-D01D3EDB8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53F-D7B8-4E42-91AD-C2179E6AE7C2}" type="datetimeFigureOut">
              <a:rPr lang="ru-RU" smtClean="0"/>
              <a:t>22.07.2024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3CA134-F16A-484E-B50C-D77F48FBE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B52AE0F-C524-44FF-855B-A5AEF058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1476-9DC7-4AB0-A166-3CE2B88A6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87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6B43383-1441-48C2-A242-89DBE5542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53F-D7B8-4E42-91AD-C2179E6AE7C2}" type="datetimeFigureOut">
              <a:rPr lang="ru-RU" smtClean="0"/>
              <a:t>22.07.2024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2DDEC3-988D-4EE7-AC97-3430EAB75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4B8833-91EB-466C-97F8-894DD0E1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1476-9DC7-4AB0-A166-3CE2B88A6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54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37D384-A7E4-4AE4-B6A2-01869790A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047063-7346-4226-8D9B-B21290CD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FA34A4-D833-448C-840E-C9C259CDB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C987E4-AE19-48A2-AD00-0CAAD34D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53F-D7B8-4E42-91AD-C2179E6AE7C2}" type="datetimeFigureOut">
              <a:rPr lang="ru-RU" smtClean="0"/>
              <a:t>22.07.2024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A4827A-EE75-4042-A44E-FD1A10C4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D5452C-34EA-4AE0-9CF5-9F19EBF0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1476-9DC7-4AB0-A166-3CE2B88A6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717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09BF2-AB64-4B74-BEEA-957ED4E2D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A64325-66DA-4F28-882A-82CAB5AF4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85EFAB-C569-40E2-9AC9-C4D2B0DEF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1E7927-6BAC-485D-BEEC-01973DD06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753F-D7B8-4E42-91AD-C2179E6AE7C2}" type="datetimeFigureOut">
              <a:rPr lang="ru-RU" smtClean="0"/>
              <a:t>22.07.2024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E31864-A533-4034-AA08-03A52732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A6043B-6C4B-40CE-B283-A4C4DBB9D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B1476-9DC7-4AB0-A166-3CE2B88A6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86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620A7-496B-4076-9054-B9236CD8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5D1073-8BC7-4837-BC73-70648B56C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6CC306-8BA4-4A74-BE3F-84FBC2A61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E753F-D7B8-4E42-91AD-C2179E6AE7C2}" type="datetimeFigureOut">
              <a:rPr lang="ru-RU" smtClean="0"/>
              <a:t>22.07.2024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E17954-8970-47EC-B37B-1A8993B1E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1D1385-5EB1-4B6F-86CB-A7733B8A2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B1476-9DC7-4AB0-A166-3CE2B88A62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3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B5C776-C4E8-46F0-8F31-63F7E0A8F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Telegram-</a:t>
            </a:r>
            <a:r>
              <a:rPr lang="ru-RU" dirty="0"/>
              <a:t>бот с шутками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5EB174-9CC8-4330-A85E-43BDFA8730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17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3FFF43-C112-4E03-A9A0-F446775E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EDEC82-5A4A-45C4-8400-746DEE9B3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Вдоволь посмеяться</a:t>
            </a:r>
          </a:p>
          <a:p>
            <a:r>
              <a:rPr lang="ru-RU" dirty="0"/>
              <a:t>Запомнить шутку и рассказать друзьям</a:t>
            </a:r>
          </a:p>
        </p:txBody>
      </p:sp>
    </p:spTree>
    <p:extLst>
      <p:ext uri="{BB962C8B-B14F-4D97-AF65-F5344CB8AC3E}">
        <p14:creationId xmlns:p14="http://schemas.microsoft.com/office/powerpoint/2010/main" val="43862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223B8-A1FA-499A-9FA8-3D72B25E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9E87FF-F717-429B-B81F-58092DD50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Получать шутки 6 разных категорий (Анекдоты, рассказы, стишки, афоризмы, тосты, анекдоты 18+)</a:t>
            </a:r>
          </a:p>
          <a:p>
            <a:r>
              <a:rPr lang="ru-RU" dirty="0"/>
              <a:t>Оценивать шутки</a:t>
            </a:r>
          </a:p>
        </p:txBody>
      </p:sp>
    </p:spTree>
    <p:extLst>
      <p:ext uri="{BB962C8B-B14F-4D97-AF65-F5344CB8AC3E}">
        <p14:creationId xmlns:p14="http://schemas.microsoft.com/office/powerpoint/2010/main" val="222976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23ADFA-D298-486B-863B-D4331D805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25644D-BD58-40B1-8695-DA3843520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21</a:t>
            </a:r>
          </a:p>
          <a:p>
            <a:r>
              <a:rPr lang="en-US" dirty="0"/>
              <a:t>Spring Boot 3</a:t>
            </a:r>
          </a:p>
          <a:p>
            <a:r>
              <a:rPr lang="en-US" dirty="0"/>
              <a:t>Gradle</a:t>
            </a:r>
          </a:p>
          <a:p>
            <a:r>
              <a:rPr lang="en-US" dirty="0" err="1"/>
              <a:t>MyBatis</a:t>
            </a:r>
            <a:endParaRPr lang="en-US" dirty="0"/>
          </a:p>
          <a:p>
            <a:r>
              <a:rPr lang="en-US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2126848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B4B06F-1E48-467A-9B61-13F22121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EA021D-B508-4E7E-8146-986AE13B7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658" y="365125"/>
            <a:ext cx="7238183" cy="626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1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76B280-E85C-4A11-B80F-46E723A69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39" y="0"/>
            <a:ext cx="76575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6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A85EA5-1245-449F-9112-ECF799760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617" y="0"/>
            <a:ext cx="6162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453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46</Words>
  <Application>Microsoft Office PowerPoint</Application>
  <PresentationFormat>Широкоэкранный</PresentationFormat>
  <Paragraphs>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Telegram-бот с шутками</vt:lpstr>
      <vt:lpstr>Зачем?</vt:lpstr>
      <vt:lpstr>Возможности</vt:lpstr>
      <vt:lpstr>Стек технологий</vt:lpstr>
      <vt:lpstr>Архитектура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Telegram-бот с шутками</dc:title>
  <dc:creator>Mihail Stolbov</dc:creator>
  <cp:lastModifiedBy>Mihail Stolbov</cp:lastModifiedBy>
  <cp:revision>2</cp:revision>
  <dcterms:created xsi:type="dcterms:W3CDTF">2024-07-16T10:38:32Z</dcterms:created>
  <dcterms:modified xsi:type="dcterms:W3CDTF">2024-07-22T10:38:17Z</dcterms:modified>
</cp:coreProperties>
</file>