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177" y="1269189"/>
            <a:ext cx="4755791" cy="1011801"/>
          </a:xfrm>
        </p:spPr>
        <p:txBody>
          <a:bodyPr/>
          <a:lstStyle/>
          <a:p>
            <a:r>
              <a:rPr lang="en-US" b="1" i="1" dirty="0" smtClean="0"/>
              <a:t>TUJUAN RPL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9517" y="5916546"/>
            <a:ext cx="3898650" cy="389965"/>
          </a:xfrm>
        </p:spPr>
        <p:txBody>
          <a:bodyPr/>
          <a:lstStyle/>
          <a:p>
            <a:r>
              <a:rPr lang="en-US" dirty="0" smtClean="0"/>
              <a:t>AKN POLTEK NEGERI BOJONEGORO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294" y="5533147"/>
            <a:ext cx="1151965" cy="115676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869143" y="2895267"/>
            <a:ext cx="7785862" cy="10118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i="1" dirty="0" smtClean="0"/>
              <a:t>(</a:t>
            </a:r>
            <a:r>
              <a:rPr lang="en-US" sz="4400" b="1" i="1" dirty="0" err="1" smtClean="0"/>
              <a:t>Rekayasa</a:t>
            </a:r>
            <a:r>
              <a:rPr lang="en-US" sz="4400" b="1" i="1" dirty="0" smtClean="0"/>
              <a:t> </a:t>
            </a:r>
            <a:r>
              <a:rPr lang="en-US" sz="4400" b="1" i="1" dirty="0" err="1" smtClean="0"/>
              <a:t>Perangkat</a:t>
            </a:r>
            <a:r>
              <a:rPr lang="en-US" sz="4400" b="1" i="1" dirty="0" smtClean="0"/>
              <a:t> </a:t>
            </a:r>
            <a:r>
              <a:rPr lang="en-US" sz="4400" b="1" i="1" dirty="0" err="1" smtClean="0"/>
              <a:t>Lunak</a:t>
            </a:r>
            <a:r>
              <a:rPr lang="en-US" sz="4400" b="1" i="1" dirty="0" smtClean="0"/>
              <a:t>)</a:t>
            </a:r>
            <a:endParaRPr lang="en-US" sz="4400" b="1" i="1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333564" y="210154"/>
            <a:ext cx="3015625" cy="3899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ASSALAMUALAIKUM WR. WB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463118" y="4521841"/>
            <a:ext cx="1702295" cy="10113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Nuking D.M </a:t>
            </a:r>
          </a:p>
          <a:p>
            <a:r>
              <a:rPr lang="en-US" dirty="0" smtClean="0"/>
              <a:t>MI-5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24315"/>
            <a:ext cx="8596668" cy="485196"/>
          </a:xfrm>
        </p:spPr>
        <p:txBody>
          <a:bodyPr>
            <a:noAutofit/>
          </a:bodyPr>
          <a:lstStyle/>
          <a:p>
            <a:r>
              <a:rPr lang="en-US" sz="2400" dirty="0" smtClean="0"/>
              <a:t>Ease Of Learning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01153"/>
            <a:ext cx="8596668" cy="306593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smtClean="0"/>
              <a:t>Ease Of Learning </a:t>
            </a:r>
            <a:r>
              <a:rPr lang="en-US" dirty="0" err="1" smtClean="0"/>
              <a:t>adalah</a:t>
            </a:r>
            <a:r>
              <a:rPr lang="en-US" dirty="0" smtClean="0"/>
              <a:t> Agar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/>
              <a:t>.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40541" y="6108406"/>
            <a:ext cx="3691825" cy="430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AKN POLTEK NEGERI BOJONEGORO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5916706"/>
            <a:ext cx="810171" cy="81354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Pemakai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6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47479"/>
            <a:ext cx="8596668" cy="56597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Ease Of Remembering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54941"/>
            <a:ext cx="8596668" cy="290819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smtClean="0"/>
              <a:t>Ease Of Remembering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mengingat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agar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user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40541" y="6108406"/>
            <a:ext cx="3691825" cy="430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AKN POLTEK NEGERI BOJONEGORO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5916706"/>
            <a:ext cx="810171" cy="81354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Pemakai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4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62554"/>
            <a:ext cx="8596668" cy="62752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Ease Of Use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98700"/>
            <a:ext cx="8596668" cy="302862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smtClean="0"/>
              <a:t>Ease Of Use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menggunakannya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pengoperasiannya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40541" y="6108406"/>
            <a:ext cx="3691825" cy="430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AKN POLTEK NEGERI BOJONEGORO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5916706"/>
            <a:ext cx="810171" cy="81354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Pemakai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89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68188"/>
            <a:ext cx="8596668" cy="66637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Reliability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11400"/>
            <a:ext cx="8596668" cy="281193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smtClean="0"/>
              <a:t>Reliability </a:t>
            </a:r>
            <a:r>
              <a:rPr lang="en-US" dirty="0" err="1" smtClean="0"/>
              <a:t>adalah</a:t>
            </a:r>
            <a:r>
              <a:rPr lang="en-US" dirty="0" smtClean="0"/>
              <a:t> Program </a:t>
            </a:r>
            <a:r>
              <a:rPr lang="en-US" dirty="0" err="1" smtClean="0"/>
              <a:t>dikatakan</a:t>
            </a:r>
            <a:r>
              <a:rPr lang="en-US" dirty="0" smtClean="0"/>
              <a:t> reliable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handal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program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hang, crash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berhenti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pengoperasian</a:t>
            </a:r>
            <a:r>
              <a:rPr lang="en-US" dirty="0" smtClean="0"/>
              <a:t>. </a:t>
            </a:r>
            <a:r>
              <a:rPr lang="en-US" dirty="0" err="1" smtClean="0"/>
              <a:t>Kehandalan</a:t>
            </a:r>
            <a:r>
              <a:rPr lang="en-US" dirty="0" smtClean="0"/>
              <a:t> program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seberapa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pengoperasian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Pemakai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40541" y="6108406"/>
            <a:ext cx="3691825" cy="430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AKN POLTEK NEGERI BOJONEGORO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5916706"/>
            <a:ext cx="810171" cy="81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8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48934" y="1940859"/>
            <a:ext cx="3450913" cy="977154"/>
          </a:xfrm>
        </p:spPr>
        <p:txBody>
          <a:bodyPr>
            <a:noAutofit/>
          </a:bodyPr>
          <a:lstStyle/>
          <a:p>
            <a:r>
              <a:rPr lang="en-US" sz="4400" b="1" i="1" dirty="0" smtClean="0"/>
              <a:t>Dari </a:t>
            </a:r>
            <a:r>
              <a:rPr lang="en-US" sz="4400" b="1" i="1" dirty="0" err="1" smtClean="0"/>
              <a:t>Segi</a:t>
            </a:r>
            <a:endParaRPr lang="en-US" sz="4400" b="1" i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863852" y="3437964"/>
            <a:ext cx="3903630" cy="9771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i="1" dirty="0" smtClean="0"/>
              <a:t>MAINTAINER</a:t>
            </a:r>
            <a:endParaRPr lang="en-US" sz="4800" b="1" i="1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640541" y="6108406"/>
            <a:ext cx="3691825" cy="430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AKN POLTEK NEGERI BOJONEGORO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5916706"/>
            <a:ext cx="810171" cy="81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598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68188"/>
            <a:ext cx="8596668" cy="63948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Minimum </a:t>
            </a:r>
            <a:r>
              <a:rPr lang="en-US" sz="2400" dirty="0" err="1" smtClean="0"/>
              <a:t>Eror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28047"/>
            <a:ext cx="8596668" cy="285077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smtClean="0"/>
              <a:t>Minimum </a:t>
            </a:r>
            <a:r>
              <a:rPr lang="en-US" dirty="0" err="1" smtClean="0"/>
              <a:t>eror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meminimalisir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eror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sebagaimana</a:t>
            </a:r>
            <a:r>
              <a:rPr lang="en-US" dirty="0" smtClean="0"/>
              <a:t> </a:t>
            </a:r>
            <a:r>
              <a:rPr lang="en-US" dirty="0" err="1" smtClean="0"/>
              <a:t>mestinya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Maintainer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40541" y="6108406"/>
            <a:ext cx="3691825" cy="430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AKN POLTEK NEGERI BOJONEGORO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5916706"/>
            <a:ext cx="810171" cy="81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66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68188"/>
            <a:ext cx="8596668" cy="7082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Good Documentation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628900"/>
            <a:ext cx="8596668" cy="284405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smtClean="0"/>
              <a:t>Good </a:t>
            </a:r>
            <a:r>
              <a:rPr lang="en-US" dirty="0" err="1" smtClean="0"/>
              <a:t>Dokumentation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yang </a:t>
            </a:r>
            <a:r>
              <a:rPr lang="en-US" dirty="0" err="1" smtClean="0"/>
              <a:t>bagus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konsistensi</a:t>
            </a:r>
            <a:r>
              <a:rPr lang="en-US" dirty="0" smtClean="0"/>
              <a:t> </a:t>
            </a:r>
            <a:r>
              <a:rPr lang="en-US" dirty="0" err="1" smtClean="0"/>
              <a:t>mutu</a:t>
            </a:r>
            <a:r>
              <a:rPr lang="en-US" dirty="0" smtClean="0"/>
              <a:t> data (</a:t>
            </a:r>
            <a:r>
              <a:rPr lang="en-US" dirty="0" err="1" smtClean="0"/>
              <a:t>Dokumen</a:t>
            </a:r>
            <a:r>
              <a:rPr lang="en-US" dirty="0" smtClean="0"/>
              <a:t>)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40541" y="6108406"/>
            <a:ext cx="3691825" cy="430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AKN POLTEK NEGERI BOJONEGORO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5916706"/>
            <a:ext cx="810171" cy="81354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Maintainer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4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24112"/>
            <a:ext cx="8596668" cy="6394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Readable Code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93576"/>
            <a:ext cx="8596668" cy="270285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smtClean="0"/>
              <a:t>Readable code </a:t>
            </a:r>
            <a:r>
              <a:rPr lang="en-US" dirty="0" err="1" smtClean="0"/>
              <a:t>adalah</a:t>
            </a:r>
            <a:r>
              <a:rPr lang="en-US" dirty="0"/>
              <a:t> </a:t>
            </a:r>
            <a:r>
              <a:rPr lang="en-US" dirty="0" smtClean="0"/>
              <a:t>agar </a:t>
            </a:r>
            <a:r>
              <a:rPr lang="en-US" dirty="0" err="1" smtClean="0"/>
              <a:t>kode</a:t>
            </a:r>
            <a:r>
              <a:rPr lang="en-US" dirty="0" smtClean="0"/>
              <a:t> program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 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kebanyakan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program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programmer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kesulitan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team.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40541" y="6108406"/>
            <a:ext cx="3691825" cy="430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AKN POLTEK NEGERI BOJONEGORO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5916706"/>
            <a:ext cx="810171" cy="81354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Maintainer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7703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19961"/>
            <a:ext cx="8596668" cy="7201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Good Design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5500"/>
            <a:ext cx="8596668" cy="318919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smtClean="0"/>
              <a:t>Good Design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yang </a:t>
            </a:r>
            <a:r>
              <a:rPr lang="en-US" dirty="0" err="1" smtClean="0"/>
              <a:t>bagus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agar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nyaman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menggunakannya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40541" y="6108406"/>
            <a:ext cx="3691825" cy="430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AKN POLTEK NEGERI BOJONEGORO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5916706"/>
            <a:ext cx="810171" cy="81354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Maintainer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510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5788"/>
          </a:xfrm>
        </p:spPr>
        <p:txBody>
          <a:bodyPr/>
          <a:lstStyle/>
          <a:p>
            <a:pPr algn="ctr"/>
            <a:r>
              <a:rPr lang="en-US" dirty="0" smtClean="0"/>
              <a:t>~</a:t>
            </a:r>
            <a:r>
              <a:rPr lang="en-US" dirty="0" err="1" smtClean="0"/>
              <a:t>Wasalamualaikum</a:t>
            </a:r>
            <a:r>
              <a:rPr lang="en-US" dirty="0" smtClean="0"/>
              <a:t> </a:t>
            </a:r>
            <a:r>
              <a:rPr lang="en-US" dirty="0" err="1" smtClean="0"/>
              <a:t>Wr.Wb</a:t>
            </a:r>
            <a:r>
              <a:rPr lang="en-US" dirty="0" smtClean="0"/>
              <a:t>~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4193" y="2873285"/>
            <a:ext cx="8596668" cy="12818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i="1" dirty="0" smtClean="0">
                <a:solidFill>
                  <a:srgbClr val="00B0F0"/>
                </a:solidFill>
              </a:rPr>
              <a:t>SEKIAN PRESENTASI DARI SAYA </a:t>
            </a:r>
          </a:p>
          <a:p>
            <a:pPr marL="0" indent="0" algn="ctr">
              <a:buNone/>
            </a:pPr>
            <a:r>
              <a:rPr lang="en-US" sz="2800" b="1" i="1" dirty="0" smtClean="0">
                <a:solidFill>
                  <a:srgbClr val="00B0F0"/>
                </a:solidFill>
              </a:rPr>
              <a:t>SEMOGA INFORMASI TADI DAPAT BERMANFAAT…….</a:t>
            </a:r>
            <a:endParaRPr lang="en-US" sz="2800" b="1" i="1" dirty="0">
              <a:solidFill>
                <a:srgbClr val="00B0F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40541" y="6108406"/>
            <a:ext cx="3691825" cy="430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AKN POLTEK NEGERI BOJONEGORO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5916706"/>
            <a:ext cx="810171" cy="81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8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67552"/>
            <a:ext cx="8596668" cy="802342"/>
          </a:xfrm>
        </p:spPr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RPL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4448"/>
            <a:ext cx="10550960" cy="289550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Dibedakan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3 </a:t>
            </a:r>
            <a:r>
              <a:rPr lang="en-US" dirty="0" err="1" smtClean="0"/>
              <a:t>Yaitu</a:t>
            </a:r>
            <a:r>
              <a:rPr lang="en-US" smtClean="0"/>
              <a:t> </a:t>
            </a:r>
            <a:r>
              <a:rPr lang="en-US" smtClean="0"/>
              <a:t>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Sponsor = Low cost, Increased productivity, Flexibility, </a:t>
            </a:r>
            <a:r>
              <a:rPr lang="en-US" dirty="0" err="1" smtClean="0"/>
              <a:t>Efisiency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Pemakai</a:t>
            </a:r>
            <a:r>
              <a:rPr lang="en-US" dirty="0" smtClean="0"/>
              <a:t> = </a:t>
            </a:r>
            <a:r>
              <a:rPr lang="en-US" dirty="0" err="1" smtClean="0"/>
              <a:t>Fungcionality</a:t>
            </a:r>
            <a:r>
              <a:rPr lang="en-US" dirty="0" smtClean="0"/>
              <a:t>, Ease of learning, Ease of remembering, Ease of use, Reliability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Maintainer = Minimum </a:t>
            </a:r>
            <a:r>
              <a:rPr lang="en-US" dirty="0" err="1" smtClean="0"/>
              <a:t>eror</a:t>
            </a:r>
            <a:r>
              <a:rPr lang="en-US" dirty="0" smtClean="0"/>
              <a:t>, Good documentation, Readable code, Good design 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40541" y="6108406"/>
            <a:ext cx="3691825" cy="430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AKN POLTEK NEGERI BOJONEGORO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5916706"/>
            <a:ext cx="810171" cy="81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7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34" y="1940859"/>
            <a:ext cx="3450913" cy="977154"/>
          </a:xfrm>
        </p:spPr>
        <p:txBody>
          <a:bodyPr>
            <a:noAutofit/>
          </a:bodyPr>
          <a:lstStyle/>
          <a:p>
            <a:r>
              <a:rPr lang="en-US" sz="4400" b="1" i="1" dirty="0" smtClean="0"/>
              <a:t>Dari </a:t>
            </a:r>
            <a:r>
              <a:rPr lang="en-US" sz="4400" b="1" i="1" dirty="0" err="1" smtClean="0"/>
              <a:t>Segi</a:t>
            </a:r>
            <a:endParaRPr lang="en-US" sz="4400" b="1" i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63852" y="3437964"/>
            <a:ext cx="3043019" cy="9771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i="1" dirty="0" smtClean="0"/>
              <a:t>SPONSOR</a:t>
            </a:r>
            <a:endParaRPr lang="en-US" sz="4800" b="1" i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40541" y="6108406"/>
            <a:ext cx="3691825" cy="430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AKN POLTEK NEGERI BOJONEGORO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5916706"/>
            <a:ext cx="810171" cy="81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5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0317"/>
            <a:ext cx="8596668" cy="667871"/>
          </a:xfrm>
        </p:spPr>
        <p:txBody>
          <a:bodyPr/>
          <a:lstStyle/>
          <a:p>
            <a:r>
              <a:rPr lang="en-US" dirty="0" smtClean="0"/>
              <a:t>Sponsor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85999"/>
            <a:ext cx="8596668" cy="269304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RPL Low Cost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mengeluarkan</a:t>
            </a:r>
            <a:r>
              <a:rPr lang="en-US" dirty="0" smtClean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meminimalisir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sedikit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pembuatannya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40541" y="6108406"/>
            <a:ext cx="3691825" cy="430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AKN POLTEK NEGERI BOJONEGORO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5916706"/>
            <a:ext cx="810171" cy="81354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77334" y="86499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Low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6001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77153"/>
            <a:ext cx="8596668" cy="61408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Increased Productivity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95282"/>
            <a:ext cx="8596668" cy="269837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smtClean="0"/>
              <a:t>Increased Productivity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beroperasi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singkat</a:t>
            </a:r>
            <a:r>
              <a:rPr lang="en-US" dirty="0" smtClean="0"/>
              <a:t>, </a:t>
            </a:r>
            <a:r>
              <a:rPr lang="en-US" dirty="0" err="1" smtClean="0"/>
              <a:t>handal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harapan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40541" y="6108406"/>
            <a:ext cx="3691825" cy="430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AKN POLTEK NEGERI BOJONEGORO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5916706"/>
            <a:ext cx="810171" cy="81354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Sponsor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6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68187"/>
            <a:ext cx="8596668" cy="700193"/>
          </a:xfrm>
        </p:spPr>
        <p:txBody>
          <a:bodyPr>
            <a:noAutofit/>
          </a:bodyPr>
          <a:lstStyle/>
          <a:p>
            <a:r>
              <a:rPr lang="en-US" sz="2800" dirty="0" smtClean="0"/>
              <a:t>Flexibility</a:t>
            </a:r>
            <a:endParaRPr lang="en-US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40541" y="6108406"/>
            <a:ext cx="3691825" cy="430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AKN POLTEK NEGERI BOJONEGORO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5916706"/>
            <a:ext cx="810171" cy="813547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7334" y="2501153"/>
            <a:ext cx="8596668" cy="2792506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RPL Flexibility</a:t>
            </a:r>
            <a:r>
              <a:rPr lang="en-US" dirty="0"/>
              <a:t> 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user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bertukar</a:t>
            </a:r>
            <a:r>
              <a:rPr lang="en-US" dirty="0" smtClean="0"/>
              <a:t> </a:t>
            </a:r>
            <a:r>
              <a:rPr lang="en-US" dirty="0" err="1"/>
              <a:t>informasi</a:t>
            </a:r>
            <a:r>
              <a:rPr lang="en-US" dirty="0"/>
              <a:t> 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begitu</a:t>
            </a:r>
            <a:r>
              <a:rPr lang="en-US" dirty="0" smtClean="0"/>
              <a:t> pula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smtClean="0"/>
              <a:t>platform.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Sponsor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31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00606"/>
            <a:ext cx="8596668" cy="735106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Eficiency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622176"/>
            <a:ext cx="8596668" cy="262217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err="1" smtClean="0"/>
              <a:t>Eficiency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para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40541" y="6108406"/>
            <a:ext cx="3691825" cy="430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AKN POLTEK NEGERI BOJONEGORO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5916706"/>
            <a:ext cx="810171" cy="81354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Sponsor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085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640541" y="6108406"/>
            <a:ext cx="3691825" cy="430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AKN POLTEK NEGERI BOJONEGORO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5916706"/>
            <a:ext cx="810171" cy="81354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48934" y="1940859"/>
            <a:ext cx="3450913" cy="977154"/>
          </a:xfrm>
        </p:spPr>
        <p:txBody>
          <a:bodyPr>
            <a:noAutofit/>
          </a:bodyPr>
          <a:lstStyle/>
          <a:p>
            <a:r>
              <a:rPr lang="en-US" sz="4400" b="1" i="1" dirty="0" smtClean="0"/>
              <a:t>Dari </a:t>
            </a:r>
            <a:r>
              <a:rPr lang="en-US" sz="4400" b="1" i="1" dirty="0" err="1" smtClean="0"/>
              <a:t>Segi</a:t>
            </a:r>
            <a:endParaRPr lang="en-US" sz="4400" b="1" i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863852" y="3437964"/>
            <a:ext cx="3043019" cy="9771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i="1" dirty="0" smtClean="0"/>
              <a:t>PEMAKAI</a:t>
            </a:r>
            <a:endParaRPr lang="en-US" sz="4800" b="1" i="1" dirty="0"/>
          </a:p>
        </p:txBody>
      </p:sp>
    </p:spTree>
    <p:extLst>
      <p:ext uri="{BB962C8B-B14F-4D97-AF65-F5344CB8AC3E}">
        <p14:creationId xmlns:p14="http://schemas.microsoft.com/office/powerpoint/2010/main" val="137709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68188"/>
            <a:ext cx="8596668" cy="481852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Fungcionality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68388"/>
            <a:ext cx="8596668" cy="297404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err="1" smtClean="0"/>
              <a:t>Fungcionality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Agar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40541" y="6108406"/>
            <a:ext cx="3691825" cy="430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AKN POLTEK NEGERI BOJONEGORO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5916706"/>
            <a:ext cx="810171" cy="81354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Pemakai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87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218</TotalTime>
  <Words>482</Words>
  <Application>Microsoft Office PowerPoint</Application>
  <PresentationFormat>Widescreen</PresentationFormat>
  <Paragraphs>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Trebuchet MS</vt:lpstr>
      <vt:lpstr>Wingdings</vt:lpstr>
      <vt:lpstr>Wingdings 3</vt:lpstr>
      <vt:lpstr>Facet</vt:lpstr>
      <vt:lpstr>TUJUAN RPL</vt:lpstr>
      <vt:lpstr>Tujuan RPL </vt:lpstr>
      <vt:lpstr>Dari Segi</vt:lpstr>
      <vt:lpstr>Sponsor</vt:lpstr>
      <vt:lpstr>Increased Productivity </vt:lpstr>
      <vt:lpstr>Flexibility</vt:lpstr>
      <vt:lpstr>Eficiency</vt:lpstr>
      <vt:lpstr>Dari Segi</vt:lpstr>
      <vt:lpstr>Fungcionality</vt:lpstr>
      <vt:lpstr>Ease Of Learning</vt:lpstr>
      <vt:lpstr>Ease Of Remembering</vt:lpstr>
      <vt:lpstr>Ease Of Use</vt:lpstr>
      <vt:lpstr>Reliability</vt:lpstr>
      <vt:lpstr>Dari Segi</vt:lpstr>
      <vt:lpstr>Minimum Eror</vt:lpstr>
      <vt:lpstr>Good Documentation</vt:lpstr>
      <vt:lpstr>Readable Code</vt:lpstr>
      <vt:lpstr>Good Design</vt:lpstr>
      <vt:lpstr>~Wasalamualaikum Wr.Wb~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TUJUAN RPL</dc:title>
  <dc:creator>Nuking Diwatawi Muhammad</dc:creator>
  <cp:lastModifiedBy>Nuking Diwatawi Muhammad</cp:lastModifiedBy>
  <cp:revision>24</cp:revision>
  <dcterms:created xsi:type="dcterms:W3CDTF">2015-09-30T18:05:46Z</dcterms:created>
  <dcterms:modified xsi:type="dcterms:W3CDTF">2015-10-02T12:00:59Z</dcterms:modified>
</cp:coreProperties>
</file>