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799" y="1604818"/>
            <a:ext cx="2438400" cy="3429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400" b="1" dirty="0" err="1" smtClean="0"/>
              <a:t>Ableton</a:t>
            </a:r>
            <a:endParaRPr lang="en-CA" sz="2400" b="1" dirty="0" smtClean="0"/>
          </a:p>
          <a:p>
            <a:pPr algn="ctr"/>
            <a:r>
              <a:rPr lang="en-CA" sz="2400" dirty="0" smtClean="0"/>
              <a:t>(sound)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1604818"/>
            <a:ext cx="24384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400" b="1" dirty="0" err="1" smtClean="0"/>
              <a:t>Arduino</a:t>
            </a:r>
            <a:endParaRPr lang="en-CA" sz="2400" b="1" dirty="0" smtClean="0"/>
          </a:p>
          <a:p>
            <a:pPr algn="ctr"/>
            <a:r>
              <a:rPr lang="en-CA" sz="2400" dirty="0" smtClean="0"/>
              <a:t>(brains)</a:t>
            </a:r>
            <a:endParaRPr lang="en-CA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324600" y="1604818"/>
            <a:ext cx="2438400" cy="3429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400" b="1" dirty="0" smtClean="0"/>
              <a:t>Sequencer</a:t>
            </a:r>
          </a:p>
          <a:p>
            <a:pPr algn="ctr"/>
            <a:r>
              <a:rPr lang="en-CA" sz="2000" dirty="0" smtClean="0"/>
              <a:t>(lights &amp; buttons)</a:t>
            </a:r>
            <a:endParaRPr lang="en-C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87136" y="2857653"/>
            <a:ext cx="913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LEDs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Buttons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223301" y="2996151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State</a:t>
            </a:r>
          </a:p>
          <a:p>
            <a:pPr algn="ctr"/>
            <a:r>
              <a:rPr lang="en-CA" dirty="0" smtClean="0"/>
              <a:t>Machine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15991" y="2996152"/>
            <a:ext cx="11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Audio</a:t>
            </a:r>
          </a:p>
          <a:p>
            <a:pPr algn="ctr"/>
            <a:r>
              <a:rPr lang="en-CA" dirty="0" smtClean="0"/>
              <a:t>Processing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3048000"/>
            <a:ext cx="1753136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34000" y="3619392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4007" y="3319315"/>
            <a:ext cx="1753136" cy="1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6418" y="29499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MIDI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324206" y="2648971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LED Brightness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5643231" y="3619392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Button Press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26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094964" y="3886200"/>
            <a:ext cx="1753136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685926" y="761049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1685926" y="148019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1685926" y="2205556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1685926" y="292210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ounded Rectangle 22"/>
          <p:cNvSpPr/>
          <p:nvPr/>
        </p:nvSpPr>
        <p:spPr>
          <a:xfrm>
            <a:off x="2403476" y="761049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2403476" y="1480190"/>
            <a:ext cx="492124" cy="4921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ounded Rectangle 24"/>
          <p:cNvSpPr/>
          <p:nvPr/>
        </p:nvSpPr>
        <p:spPr>
          <a:xfrm>
            <a:off x="2403476" y="2205556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2403476" y="292210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130550" y="761049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130550" y="148019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130550" y="2205556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130550" y="2922100"/>
            <a:ext cx="492124" cy="4921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848100" y="761049"/>
            <a:ext cx="492124" cy="4921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848100" y="148019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3848100" y="2205556"/>
            <a:ext cx="492124" cy="4921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3848100" y="2922100"/>
            <a:ext cx="492124" cy="492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1754806" y="33815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1</a:t>
            </a:r>
            <a:endParaRPr lang="en-CA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79459" y="33815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2</a:t>
            </a:r>
            <a:endParaRPr lang="en-CA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6533" y="33815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3</a:t>
            </a:r>
            <a:endParaRPr lang="en-CA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083" y="33815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4</a:t>
            </a:r>
            <a:endParaRPr lang="en-CA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13026" y="291986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D</a:t>
            </a:r>
            <a:endParaRPr lang="en-CA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13026" y="221458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</a:t>
            </a:r>
            <a:endParaRPr lang="en-CA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3026" y="151064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</a:t>
            </a:r>
            <a:endParaRPr lang="en-CA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313026" y="77053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077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8</cp:revision>
  <dcterms:created xsi:type="dcterms:W3CDTF">2006-08-16T00:00:00Z</dcterms:created>
  <dcterms:modified xsi:type="dcterms:W3CDTF">2013-02-26T02:30:08Z</dcterms:modified>
</cp:coreProperties>
</file>