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318" r:id="rId3"/>
    <p:sldId id="302" r:id="rId4"/>
    <p:sldId id="305" r:id="rId5"/>
    <p:sldId id="284" r:id="rId6"/>
    <p:sldId id="319" r:id="rId7"/>
    <p:sldId id="285" r:id="rId8"/>
    <p:sldId id="320" r:id="rId9"/>
    <p:sldId id="313" r:id="rId10"/>
    <p:sldId id="291" r:id="rId11"/>
    <p:sldId id="312" r:id="rId12"/>
    <p:sldId id="321" r:id="rId13"/>
    <p:sldId id="293" r:id="rId14"/>
    <p:sldId id="322" r:id="rId15"/>
    <p:sldId id="290" r:id="rId16"/>
    <p:sldId id="314" r:id="rId17"/>
    <p:sldId id="311" r:id="rId18"/>
    <p:sldId id="323" r:id="rId19"/>
    <p:sldId id="294" r:id="rId20"/>
    <p:sldId id="295" r:id="rId21"/>
    <p:sldId id="315" r:id="rId22"/>
    <p:sldId id="316" r:id="rId23"/>
    <p:sldId id="287" r:id="rId24"/>
    <p:sldId id="298" r:id="rId25"/>
    <p:sldId id="296" r:id="rId26"/>
    <p:sldId id="299" r:id="rId27"/>
    <p:sldId id="300" r:id="rId28"/>
    <p:sldId id="297" r:id="rId29"/>
    <p:sldId id="268" r:id="rId3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1496" y="-816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E5B48-D789-B149-A896-92B8F418733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B16AE-1E12-B54D-83C2-8477558EE833}">
      <dgm:prSet/>
      <dgm:spPr/>
      <dgm:t>
        <a:bodyPr/>
        <a:lstStyle/>
        <a:p>
          <a:pPr rtl="0"/>
          <a:r>
            <a:rPr lang="en-US" dirty="0" smtClean="0"/>
            <a:t>Invocation Framework (</a:t>
          </a:r>
          <a:r>
            <a:rPr lang="en-US" dirty="0" err="1" smtClean="0"/>
            <a:t>iF</a:t>
          </a:r>
          <a:r>
            <a:rPr lang="en-US" dirty="0" smtClean="0"/>
            <a:t>)</a:t>
          </a:r>
          <a:endParaRPr lang="en-US" dirty="0"/>
        </a:p>
      </dgm:t>
    </dgm:pt>
    <dgm:pt modelId="{76B9FA20-0A41-3F44-893E-1F2A097D1712}" type="parTrans" cxnId="{F5BC8FE1-D296-E44B-939E-017674A6AB1F}">
      <dgm:prSet/>
      <dgm:spPr/>
      <dgm:t>
        <a:bodyPr/>
        <a:lstStyle/>
        <a:p>
          <a:endParaRPr lang="en-US"/>
        </a:p>
      </dgm:t>
    </dgm:pt>
    <dgm:pt modelId="{A369EF41-CA59-3148-9163-DF47A2BE149D}" type="sibTrans" cxnId="{F5BC8FE1-D296-E44B-939E-017674A6AB1F}">
      <dgm:prSet/>
      <dgm:spPr/>
      <dgm:t>
        <a:bodyPr/>
        <a:lstStyle/>
        <a:p>
          <a:endParaRPr lang="en-US"/>
        </a:p>
      </dgm:t>
    </dgm:pt>
    <dgm:pt modelId="{E36BA083-90E5-9C4A-84F8-E7B02C592F9D}">
      <dgm:prSet custT="1"/>
      <dgm:spPr/>
      <dgm:t>
        <a:bodyPr/>
        <a:lstStyle/>
        <a:p>
          <a:pPr rtl="0"/>
          <a:r>
            <a:rPr lang="en-US" sz="1800" b="1" dirty="0" smtClean="0"/>
            <a:t>Invocation</a:t>
          </a:r>
          <a:r>
            <a:rPr lang="en-US" sz="1500" dirty="0" smtClean="0"/>
            <a:t>  client calls a specific target </a:t>
          </a:r>
          <a:endParaRPr lang="en-US" sz="1500" dirty="0"/>
        </a:p>
      </dgm:t>
    </dgm:pt>
    <dgm:pt modelId="{A43507E8-D86A-724B-B0ED-986154C84544}" type="parTrans" cxnId="{7CE0D578-0C0E-1C4D-9DB0-B9DA4CA60D13}">
      <dgm:prSet/>
      <dgm:spPr/>
      <dgm:t>
        <a:bodyPr/>
        <a:lstStyle/>
        <a:p>
          <a:endParaRPr lang="en-US"/>
        </a:p>
      </dgm:t>
    </dgm:pt>
    <dgm:pt modelId="{03A4A303-F93F-F74F-A661-BB74D65E7B6B}" type="sibTrans" cxnId="{7CE0D578-0C0E-1C4D-9DB0-B9DA4CA60D13}">
      <dgm:prSet/>
      <dgm:spPr/>
      <dgm:t>
        <a:bodyPr/>
        <a:lstStyle/>
        <a:p>
          <a:endParaRPr lang="en-US"/>
        </a:p>
      </dgm:t>
    </dgm:pt>
    <dgm:pt modelId="{AC7BF5F0-A2D1-9740-9CEE-42ACE3F09775}">
      <dgm:prSet custT="1"/>
      <dgm:spPr/>
      <dgm:t>
        <a:bodyPr/>
        <a:lstStyle/>
        <a:p>
          <a:pPr rtl="0"/>
          <a:r>
            <a:rPr lang="en-US" sz="1800" b="1" dirty="0" smtClean="0"/>
            <a:t>Brokering</a:t>
          </a:r>
          <a:r>
            <a:rPr lang="en-US" sz="1500" dirty="0" smtClean="0"/>
            <a:t>  client calls with specific data, </a:t>
          </a:r>
          <a:r>
            <a:rPr lang="en-US" sz="1500" dirty="0" err="1" smtClean="0"/>
            <a:t>iF</a:t>
          </a:r>
          <a:r>
            <a:rPr lang="en-US" sz="1500" dirty="0" smtClean="0"/>
            <a:t> locates target</a:t>
          </a:r>
          <a:endParaRPr lang="en-US" sz="1500" dirty="0"/>
        </a:p>
      </dgm:t>
    </dgm:pt>
    <dgm:pt modelId="{FB8B5BA9-79E4-CD49-9847-9BE89F31D6C2}" type="parTrans" cxnId="{858E6D37-C04B-DB40-BB86-E4F2179417D4}">
      <dgm:prSet/>
      <dgm:spPr/>
      <dgm:t>
        <a:bodyPr/>
        <a:lstStyle/>
        <a:p>
          <a:endParaRPr lang="en-US"/>
        </a:p>
      </dgm:t>
    </dgm:pt>
    <dgm:pt modelId="{7CA38368-D469-2642-90D9-0B9E29797E61}" type="sibTrans" cxnId="{858E6D37-C04B-DB40-BB86-E4F2179417D4}">
      <dgm:prSet/>
      <dgm:spPr/>
      <dgm:t>
        <a:bodyPr/>
        <a:lstStyle/>
        <a:p>
          <a:endParaRPr lang="en-US"/>
        </a:p>
      </dgm:t>
    </dgm:pt>
    <dgm:pt modelId="{E9C5E03E-77E1-5347-A2F5-1E258038EFA2}">
      <dgm:prSet custT="1"/>
      <dgm:spPr/>
      <dgm:t>
        <a:bodyPr/>
        <a:lstStyle/>
        <a:p>
          <a:pPr rtl="0"/>
          <a:r>
            <a:rPr lang="en-US" sz="1800" b="1" dirty="0" smtClean="0"/>
            <a:t>Querying</a:t>
          </a:r>
          <a:r>
            <a:rPr lang="en-US" sz="1700" dirty="0" smtClean="0"/>
            <a:t>  Client queries available targets</a:t>
          </a:r>
          <a:endParaRPr lang="en-US" sz="1700" dirty="0"/>
        </a:p>
      </dgm:t>
    </dgm:pt>
    <dgm:pt modelId="{C49E25CF-8D0E-9047-8FC2-DCCA6BA88A74}" type="parTrans" cxnId="{E7870485-E523-994A-9160-020ABAE0ADF3}">
      <dgm:prSet/>
      <dgm:spPr/>
      <dgm:t>
        <a:bodyPr/>
        <a:lstStyle/>
        <a:p>
          <a:endParaRPr lang="en-US"/>
        </a:p>
      </dgm:t>
    </dgm:pt>
    <dgm:pt modelId="{E671C74B-C758-DC41-9828-5BCD4B70B790}" type="sibTrans" cxnId="{E7870485-E523-994A-9160-020ABAE0ADF3}">
      <dgm:prSet/>
      <dgm:spPr/>
      <dgm:t>
        <a:bodyPr/>
        <a:lstStyle/>
        <a:p>
          <a:endParaRPr lang="en-US"/>
        </a:p>
      </dgm:t>
    </dgm:pt>
    <dgm:pt modelId="{828CDBC4-EF7B-4545-AFFF-4E836BD3C1A6}">
      <dgm:prSet custT="1"/>
      <dgm:spPr/>
      <dgm:t>
        <a:bodyPr/>
        <a:lstStyle/>
        <a:p>
          <a:pPr rtl="0"/>
          <a:r>
            <a:rPr lang="en-US" sz="1800" b="1" dirty="0" smtClean="0"/>
            <a:t>Menu Service  </a:t>
          </a:r>
          <a:r>
            <a:rPr lang="en-US" sz="1700" dirty="0" err="1" smtClean="0"/>
            <a:t>iF</a:t>
          </a:r>
          <a:r>
            <a:rPr lang="en-US" sz="1700" dirty="0" smtClean="0"/>
            <a:t> builds a list of possible menu items</a:t>
          </a:r>
          <a:endParaRPr lang="en-US" sz="1700" dirty="0"/>
        </a:p>
      </dgm:t>
    </dgm:pt>
    <dgm:pt modelId="{D808C66C-7648-1F40-8040-B854074B2133}" type="parTrans" cxnId="{55C751D2-0B10-C548-9402-70E8101CB1A8}">
      <dgm:prSet/>
      <dgm:spPr/>
      <dgm:t>
        <a:bodyPr/>
        <a:lstStyle/>
        <a:p>
          <a:endParaRPr lang="en-US"/>
        </a:p>
      </dgm:t>
    </dgm:pt>
    <dgm:pt modelId="{7BBEBF31-36C4-AF46-A4C4-502305BA6590}" type="sibTrans" cxnId="{55C751D2-0B10-C548-9402-70E8101CB1A8}">
      <dgm:prSet/>
      <dgm:spPr/>
      <dgm:t>
        <a:bodyPr/>
        <a:lstStyle/>
        <a:p>
          <a:endParaRPr lang="en-US"/>
        </a:p>
      </dgm:t>
    </dgm:pt>
    <dgm:pt modelId="{E1CC699E-0CB0-C942-9450-3F4FCAEA524A}">
      <dgm:prSet custT="1"/>
      <dgm:spPr/>
      <dgm:t>
        <a:bodyPr/>
        <a:lstStyle/>
        <a:p>
          <a:pPr rtl="0"/>
          <a:r>
            <a:rPr lang="en-US" sz="1700" dirty="0" smtClean="0"/>
            <a:t> </a:t>
          </a:r>
          <a:r>
            <a:rPr lang="en-US" sz="1800" b="1" dirty="0" smtClean="0"/>
            <a:t>Transfer </a:t>
          </a:r>
          <a:r>
            <a:rPr lang="en-US" sz="1800" b="1" dirty="0" smtClean="0"/>
            <a:t>files </a:t>
          </a:r>
          <a:r>
            <a:rPr lang="en-US" sz="1700" dirty="0" smtClean="0"/>
            <a:t>between client and target</a:t>
          </a:r>
          <a:endParaRPr lang="en-US" sz="1700" dirty="0"/>
        </a:p>
      </dgm:t>
    </dgm:pt>
    <dgm:pt modelId="{F01F6DFB-5ABD-3C49-A69F-26E015974410}" type="parTrans" cxnId="{E3650E34-C390-D447-8402-D50A5C8C973C}">
      <dgm:prSet/>
      <dgm:spPr/>
      <dgm:t>
        <a:bodyPr/>
        <a:lstStyle/>
        <a:p>
          <a:endParaRPr lang="en-US"/>
        </a:p>
      </dgm:t>
    </dgm:pt>
    <dgm:pt modelId="{C182EE95-4460-914A-8BCE-93ECF9B7603C}" type="sibTrans" cxnId="{E3650E34-C390-D447-8402-D50A5C8C973C}">
      <dgm:prSet/>
      <dgm:spPr/>
      <dgm:t>
        <a:bodyPr/>
        <a:lstStyle/>
        <a:p>
          <a:endParaRPr lang="en-US"/>
        </a:p>
      </dgm:t>
    </dgm:pt>
    <dgm:pt modelId="{E75FD04F-39A2-B44F-ADEA-3D06A4A9495C}" type="pres">
      <dgm:prSet presAssocID="{5D9E5B48-D789-B149-A896-92B8F41873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81835-90C6-9F4A-9DA3-F50BF0F05945}" type="pres">
      <dgm:prSet presAssocID="{A56B16AE-1E12-B54D-83C2-8477558EE833}" presName="centerShape" presStyleLbl="node0" presStyleIdx="0" presStyleCnt="1"/>
      <dgm:spPr/>
      <dgm:t>
        <a:bodyPr/>
        <a:lstStyle/>
        <a:p>
          <a:endParaRPr lang="en-US"/>
        </a:p>
      </dgm:t>
    </dgm:pt>
    <dgm:pt modelId="{6F00FEFA-6744-7943-B51E-2F191B119646}" type="pres">
      <dgm:prSet presAssocID="{A43507E8-D86A-724B-B0ED-986154C84544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4B3F244B-25B2-7947-92AE-4577D5D77B67}" type="pres">
      <dgm:prSet presAssocID="{E36BA083-90E5-9C4A-84F8-E7B02C592F9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8B9B2-3559-F140-84B1-54ACA18577C8}" type="pres">
      <dgm:prSet presAssocID="{FB8B5BA9-79E4-CD49-9847-9BE89F31D6C2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66C1690F-C04C-9B41-8075-D62E09355332}" type="pres">
      <dgm:prSet presAssocID="{AC7BF5F0-A2D1-9740-9CEE-42ACE3F097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3391B-F3B9-FC41-AD25-3D575E77309E}" type="pres">
      <dgm:prSet presAssocID="{C49E25CF-8D0E-9047-8FC2-DCCA6BA88A74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6806EE0A-1A54-D948-A459-DC82C3400209}" type="pres">
      <dgm:prSet presAssocID="{E9C5E03E-77E1-5347-A2F5-1E258038EF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AD27D-C557-5B4C-B40B-D99B1D5378F5}" type="pres">
      <dgm:prSet presAssocID="{D808C66C-7648-1F40-8040-B854074B2133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9AF40A3F-3266-8140-A090-D2734F8DCF2A}" type="pres">
      <dgm:prSet presAssocID="{828CDBC4-EF7B-4545-AFFF-4E836BD3C1A6}" presName="node" presStyleLbl="node1" presStyleIdx="3" presStyleCnt="5" custScaleX="120995" custRadScaleRad="104114" custRadScaleInc="5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7D61A-BD9A-F546-BFE4-2FF4442553BB}" type="pres">
      <dgm:prSet presAssocID="{F01F6DFB-5ABD-3C49-A69F-26E015974410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EB6D69E-F0CE-9945-8AC4-466FD27DBA64}" type="pres">
      <dgm:prSet presAssocID="{E1CC699E-0CB0-C942-9450-3F4FCAEA524A}" presName="node" presStyleLbl="node1" presStyleIdx="4" presStyleCnt="5" custScaleX="1057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D7CF22-090C-0A4C-8F6F-492055D1C1D8}" type="presOf" srcId="{E9C5E03E-77E1-5347-A2F5-1E258038EFA2}" destId="{6806EE0A-1A54-D948-A459-DC82C3400209}" srcOrd="0" destOrd="0" presId="urn:microsoft.com/office/officeart/2005/8/layout/radial4"/>
    <dgm:cxn modelId="{C6CD3FD1-1A43-E841-B8A8-0B49622F8308}" type="presOf" srcId="{828CDBC4-EF7B-4545-AFFF-4E836BD3C1A6}" destId="{9AF40A3F-3266-8140-A090-D2734F8DCF2A}" srcOrd="0" destOrd="0" presId="urn:microsoft.com/office/officeart/2005/8/layout/radial4"/>
    <dgm:cxn modelId="{858E6D37-C04B-DB40-BB86-E4F2179417D4}" srcId="{A56B16AE-1E12-B54D-83C2-8477558EE833}" destId="{AC7BF5F0-A2D1-9740-9CEE-42ACE3F09775}" srcOrd="1" destOrd="0" parTransId="{FB8B5BA9-79E4-CD49-9847-9BE89F31D6C2}" sibTransId="{7CA38368-D469-2642-90D9-0B9E29797E61}"/>
    <dgm:cxn modelId="{333E7667-ACF0-0C4B-8725-34AEDC888B10}" type="presOf" srcId="{5D9E5B48-D789-B149-A896-92B8F4187330}" destId="{E75FD04F-39A2-B44F-ADEA-3D06A4A9495C}" srcOrd="0" destOrd="0" presId="urn:microsoft.com/office/officeart/2005/8/layout/radial4"/>
    <dgm:cxn modelId="{55C751D2-0B10-C548-9402-70E8101CB1A8}" srcId="{A56B16AE-1E12-B54D-83C2-8477558EE833}" destId="{828CDBC4-EF7B-4545-AFFF-4E836BD3C1A6}" srcOrd="3" destOrd="0" parTransId="{D808C66C-7648-1F40-8040-B854074B2133}" sibTransId="{7BBEBF31-36C4-AF46-A4C4-502305BA6590}"/>
    <dgm:cxn modelId="{CFF1CCC8-24A7-6947-8A05-8CE0ABA8CE3D}" type="presOf" srcId="{A56B16AE-1E12-B54D-83C2-8477558EE833}" destId="{77C81835-90C6-9F4A-9DA3-F50BF0F05945}" srcOrd="0" destOrd="0" presId="urn:microsoft.com/office/officeart/2005/8/layout/radial4"/>
    <dgm:cxn modelId="{F5BC8FE1-D296-E44B-939E-017674A6AB1F}" srcId="{5D9E5B48-D789-B149-A896-92B8F4187330}" destId="{A56B16AE-1E12-B54D-83C2-8477558EE833}" srcOrd="0" destOrd="0" parTransId="{76B9FA20-0A41-3F44-893E-1F2A097D1712}" sibTransId="{A369EF41-CA59-3148-9163-DF47A2BE149D}"/>
    <dgm:cxn modelId="{AB0140C8-AA9F-064D-AB21-D0D6EAB83B4E}" type="presOf" srcId="{E1CC699E-0CB0-C942-9450-3F4FCAEA524A}" destId="{3EB6D69E-F0CE-9945-8AC4-466FD27DBA64}" srcOrd="0" destOrd="0" presId="urn:microsoft.com/office/officeart/2005/8/layout/radial4"/>
    <dgm:cxn modelId="{EA3F69C1-097E-2746-B8D4-EB6E693DE93E}" type="presOf" srcId="{E36BA083-90E5-9C4A-84F8-E7B02C592F9D}" destId="{4B3F244B-25B2-7947-92AE-4577D5D77B67}" srcOrd="0" destOrd="0" presId="urn:microsoft.com/office/officeart/2005/8/layout/radial4"/>
    <dgm:cxn modelId="{E3650E34-C390-D447-8402-D50A5C8C973C}" srcId="{A56B16AE-1E12-B54D-83C2-8477558EE833}" destId="{E1CC699E-0CB0-C942-9450-3F4FCAEA524A}" srcOrd="4" destOrd="0" parTransId="{F01F6DFB-5ABD-3C49-A69F-26E015974410}" sibTransId="{C182EE95-4460-914A-8BCE-93ECF9B7603C}"/>
    <dgm:cxn modelId="{D660BAD7-FAFA-A64A-B0BA-3DB7E189B50D}" type="presOf" srcId="{AC7BF5F0-A2D1-9740-9CEE-42ACE3F09775}" destId="{66C1690F-C04C-9B41-8075-D62E09355332}" srcOrd="0" destOrd="0" presId="urn:microsoft.com/office/officeart/2005/8/layout/radial4"/>
    <dgm:cxn modelId="{E7870485-E523-994A-9160-020ABAE0ADF3}" srcId="{A56B16AE-1E12-B54D-83C2-8477558EE833}" destId="{E9C5E03E-77E1-5347-A2F5-1E258038EFA2}" srcOrd="2" destOrd="0" parTransId="{C49E25CF-8D0E-9047-8FC2-DCCA6BA88A74}" sibTransId="{E671C74B-C758-DC41-9828-5BCD4B70B790}"/>
    <dgm:cxn modelId="{7CE0D578-0C0E-1C4D-9DB0-B9DA4CA60D13}" srcId="{A56B16AE-1E12-B54D-83C2-8477558EE833}" destId="{E36BA083-90E5-9C4A-84F8-E7B02C592F9D}" srcOrd="0" destOrd="0" parTransId="{A43507E8-D86A-724B-B0ED-986154C84544}" sibTransId="{03A4A303-F93F-F74F-A661-BB74D65E7B6B}"/>
    <dgm:cxn modelId="{9345A904-5F66-8144-AA5E-B8E050A7AA88}" type="presOf" srcId="{F01F6DFB-5ABD-3C49-A69F-26E015974410}" destId="{7F17D61A-BD9A-F546-BFE4-2FF4442553BB}" srcOrd="0" destOrd="0" presId="urn:microsoft.com/office/officeart/2005/8/layout/radial4"/>
    <dgm:cxn modelId="{35BFEDE1-41C6-AD40-A3C9-10D710E74375}" type="presOf" srcId="{A43507E8-D86A-724B-B0ED-986154C84544}" destId="{6F00FEFA-6744-7943-B51E-2F191B119646}" srcOrd="0" destOrd="0" presId="urn:microsoft.com/office/officeart/2005/8/layout/radial4"/>
    <dgm:cxn modelId="{B3E10F59-8C28-E04D-B919-B525E00BADC3}" type="presOf" srcId="{D808C66C-7648-1F40-8040-B854074B2133}" destId="{072AD27D-C557-5B4C-B40B-D99B1D5378F5}" srcOrd="0" destOrd="0" presId="urn:microsoft.com/office/officeart/2005/8/layout/radial4"/>
    <dgm:cxn modelId="{AAA3C377-2C32-0B40-8195-147220E0CDD7}" type="presOf" srcId="{C49E25CF-8D0E-9047-8FC2-DCCA6BA88A74}" destId="{A313391B-F3B9-FC41-AD25-3D575E77309E}" srcOrd="0" destOrd="0" presId="urn:microsoft.com/office/officeart/2005/8/layout/radial4"/>
    <dgm:cxn modelId="{2C5E8A9D-6C51-4749-AAE4-58E5FCCB1DA4}" type="presOf" srcId="{FB8B5BA9-79E4-CD49-9847-9BE89F31D6C2}" destId="{1208B9B2-3559-F140-84B1-54ACA18577C8}" srcOrd="0" destOrd="0" presId="urn:microsoft.com/office/officeart/2005/8/layout/radial4"/>
    <dgm:cxn modelId="{1CC8D68B-BCDD-1142-85F9-A89B90AC6BDC}" type="presParOf" srcId="{E75FD04F-39A2-B44F-ADEA-3D06A4A9495C}" destId="{77C81835-90C6-9F4A-9DA3-F50BF0F05945}" srcOrd="0" destOrd="0" presId="urn:microsoft.com/office/officeart/2005/8/layout/radial4"/>
    <dgm:cxn modelId="{26EA0242-9345-8F48-8E84-032B9A7F732C}" type="presParOf" srcId="{E75FD04F-39A2-B44F-ADEA-3D06A4A9495C}" destId="{6F00FEFA-6744-7943-B51E-2F191B119646}" srcOrd="1" destOrd="0" presId="urn:microsoft.com/office/officeart/2005/8/layout/radial4"/>
    <dgm:cxn modelId="{87FFD15E-EAB6-5C45-AC0C-34A5E88314D7}" type="presParOf" srcId="{E75FD04F-39A2-B44F-ADEA-3D06A4A9495C}" destId="{4B3F244B-25B2-7947-92AE-4577D5D77B67}" srcOrd="2" destOrd="0" presId="urn:microsoft.com/office/officeart/2005/8/layout/radial4"/>
    <dgm:cxn modelId="{2C8E60CA-E54D-294F-812D-8C1B24D38B5D}" type="presParOf" srcId="{E75FD04F-39A2-B44F-ADEA-3D06A4A9495C}" destId="{1208B9B2-3559-F140-84B1-54ACA18577C8}" srcOrd="3" destOrd="0" presId="urn:microsoft.com/office/officeart/2005/8/layout/radial4"/>
    <dgm:cxn modelId="{41278F03-80E1-9F43-8FE4-DECD36F7765A}" type="presParOf" srcId="{E75FD04F-39A2-B44F-ADEA-3D06A4A9495C}" destId="{66C1690F-C04C-9B41-8075-D62E09355332}" srcOrd="4" destOrd="0" presId="urn:microsoft.com/office/officeart/2005/8/layout/radial4"/>
    <dgm:cxn modelId="{23E873C2-64EA-8746-9636-91F9130069BA}" type="presParOf" srcId="{E75FD04F-39A2-B44F-ADEA-3D06A4A9495C}" destId="{A313391B-F3B9-FC41-AD25-3D575E77309E}" srcOrd="5" destOrd="0" presId="urn:microsoft.com/office/officeart/2005/8/layout/radial4"/>
    <dgm:cxn modelId="{9D1589C0-1D89-F44A-A41E-5C30EDF4B540}" type="presParOf" srcId="{E75FD04F-39A2-B44F-ADEA-3D06A4A9495C}" destId="{6806EE0A-1A54-D948-A459-DC82C3400209}" srcOrd="6" destOrd="0" presId="urn:microsoft.com/office/officeart/2005/8/layout/radial4"/>
    <dgm:cxn modelId="{91127E7A-3D15-B741-B4CD-6BF7EEF976BF}" type="presParOf" srcId="{E75FD04F-39A2-B44F-ADEA-3D06A4A9495C}" destId="{072AD27D-C557-5B4C-B40B-D99B1D5378F5}" srcOrd="7" destOrd="0" presId="urn:microsoft.com/office/officeart/2005/8/layout/radial4"/>
    <dgm:cxn modelId="{CFA6EC34-5EB3-3A40-A982-9537EF3D4ACC}" type="presParOf" srcId="{E75FD04F-39A2-B44F-ADEA-3D06A4A9495C}" destId="{9AF40A3F-3266-8140-A090-D2734F8DCF2A}" srcOrd="8" destOrd="0" presId="urn:microsoft.com/office/officeart/2005/8/layout/radial4"/>
    <dgm:cxn modelId="{BF6D22DB-6728-604B-9D0E-129751DDC124}" type="presParOf" srcId="{E75FD04F-39A2-B44F-ADEA-3D06A4A9495C}" destId="{7F17D61A-BD9A-F546-BFE4-2FF4442553BB}" srcOrd="9" destOrd="0" presId="urn:microsoft.com/office/officeart/2005/8/layout/radial4"/>
    <dgm:cxn modelId="{21C9CEA8-D9FB-7049-9402-459445F94434}" type="presParOf" srcId="{E75FD04F-39A2-B44F-ADEA-3D06A4A9495C}" destId="{3EB6D69E-F0CE-9945-8AC4-466FD27DBA64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F64DF-5527-2B48-B4CD-F7EE2442FA2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E91B2E9-7394-074E-895D-D50B09BFE857}">
      <dgm:prSet phldrT="[Text]"/>
      <dgm:spPr/>
      <dgm:t>
        <a:bodyPr/>
        <a:lstStyle/>
        <a:p>
          <a:r>
            <a:rPr lang="en-US" dirty="0" smtClean="0"/>
            <a:t>User installs App</a:t>
          </a:r>
          <a:endParaRPr lang="en-US" dirty="0"/>
        </a:p>
      </dgm:t>
    </dgm:pt>
    <dgm:pt modelId="{72732654-5F7F-A84A-97BC-D48C8A1221E1}" type="parTrans" cxnId="{C6C97709-A984-174E-9806-F28A65AC4E26}">
      <dgm:prSet/>
      <dgm:spPr/>
      <dgm:t>
        <a:bodyPr/>
        <a:lstStyle/>
        <a:p>
          <a:endParaRPr lang="en-US"/>
        </a:p>
      </dgm:t>
    </dgm:pt>
    <dgm:pt modelId="{BBA6C00F-8FAA-2C43-B27F-F60B5C171E6A}" type="sibTrans" cxnId="{C6C97709-A984-174E-9806-F28A65AC4E26}">
      <dgm:prSet/>
      <dgm:spPr/>
      <dgm:t>
        <a:bodyPr/>
        <a:lstStyle/>
        <a:p>
          <a:endParaRPr lang="en-US"/>
        </a:p>
      </dgm:t>
    </dgm:pt>
    <dgm:pt modelId="{BD99EAD3-55DC-E04E-A7AE-CB30F29D244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593529BA-DD99-F648-A11B-41C58F317152}" type="parTrans" cxnId="{8498DD7C-9616-C046-B253-2CD0230545B5}">
      <dgm:prSet/>
      <dgm:spPr/>
      <dgm:t>
        <a:bodyPr/>
        <a:lstStyle/>
        <a:p>
          <a:endParaRPr lang="en-US"/>
        </a:p>
      </dgm:t>
    </dgm:pt>
    <dgm:pt modelId="{E3DD75B6-BF55-3C42-865C-A097FAD8D463}" type="sibTrans" cxnId="{8498DD7C-9616-C046-B253-2CD0230545B5}">
      <dgm:prSet/>
      <dgm:spPr/>
      <dgm:t>
        <a:bodyPr/>
        <a:lstStyle/>
        <a:p>
          <a:endParaRPr lang="en-US"/>
        </a:p>
      </dgm:t>
    </dgm:pt>
    <dgm:pt modelId="{3BC1BA65-EE2A-7C4D-960B-DB970A16A5B2}">
      <dgm:prSet phldrT="[Text]"/>
      <dgm:spPr/>
      <dgm:t>
        <a:bodyPr/>
        <a:lstStyle/>
        <a:p>
          <a:r>
            <a:rPr lang="en-US" dirty="0" smtClean="0"/>
            <a:t> listens for invoked event</a:t>
          </a:r>
          <a:endParaRPr lang="en-US" dirty="0"/>
        </a:p>
      </dgm:t>
    </dgm:pt>
    <dgm:pt modelId="{65321FF6-4AC5-544A-8CB6-0FB8DC61AF29}" type="parTrans" cxnId="{25FEA775-CDA0-DC40-8F31-4B93BCEAA1C2}">
      <dgm:prSet/>
      <dgm:spPr/>
      <dgm:t>
        <a:bodyPr/>
        <a:lstStyle/>
        <a:p>
          <a:endParaRPr lang="en-US"/>
        </a:p>
      </dgm:t>
    </dgm:pt>
    <dgm:pt modelId="{27016818-5032-AC4D-A710-2088103AE6F1}" type="sibTrans" cxnId="{25FEA775-CDA0-DC40-8F31-4B93BCEAA1C2}">
      <dgm:prSet/>
      <dgm:spPr/>
      <dgm:t>
        <a:bodyPr/>
        <a:lstStyle/>
        <a:p>
          <a:endParaRPr lang="en-US"/>
        </a:p>
      </dgm:t>
    </dgm:pt>
    <dgm:pt modelId="{3F312565-F27A-F44A-B0C5-953E2BCB626F}">
      <dgm:prSet phldrT="[Text]"/>
      <dgm:spPr/>
      <dgm:t>
        <a:bodyPr/>
        <a:lstStyle/>
        <a:p>
          <a:r>
            <a:rPr lang="en-US" dirty="0" smtClean="0"/>
            <a:t>registers target through </a:t>
          </a:r>
          <a:r>
            <a:rPr lang="en-US" dirty="0" err="1" smtClean="0"/>
            <a:t>config.xml</a:t>
          </a:r>
          <a:endParaRPr lang="en-US" dirty="0"/>
        </a:p>
      </dgm:t>
    </dgm:pt>
    <dgm:pt modelId="{9579017E-4A22-9548-8EFF-E746A12538ED}" type="parTrans" cxnId="{654D931F-A50F-5C45-92EC-BB0DA47C0037}">
      <dgm:prSet/>
      <dgm:spPr/>
      <dgm:t>
        <a:bodyPr/>
        <a:lstStyle/>
        <a:p>
          <a:endParaRPr lang="en-US"/>
        </a:p>
      </dgm:t>
    </dgm:pt>
    <dgm:pt modelId="{097308D7-9C56-FA4D-8AC1-19F27CBD0AFB}" type="sibTrans" cxnId="{654D931F-A50F-5C45-92EC-BB0DA47C0037}">
      <dgm:prSet/>
      <dgm:spPr/>
      <dgm:t>
        <a:bodyPr/>
        <a:lstStyle/>
        <a:p>
          <a:endParaRPr lang="en-US"/>
        </a:p>
      </dgm:t>
    </dgm:pt>
    <dgm:pt modelId="{A5595C7A-BFE1-D44F-86E0-4FFF2C00A81A}" type="pres">
      <dgm:prSet presAssocID="{9E5F64DF-5527-2B48-B4CD-F7EE2442FA24}" presName="Name0" presStyleCnt="0">
        <dgm:presLayoutVars>
          <dgm:dir/>
          <dgm:resizeHandles val="exact"/>
        </dgm:presLayoutVars>
      </dgm:prSet>
      <dgm:spPr/>
    </dgm:pt>
    <dgm:pt modelId="{10A03B9D-0F91-2C46-B77F-189AFCABBD1A}" type="pres">
      <dgm:prSet presAssocID="{3E91B2E9-7394-074E-895D-D50B09BFE85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8C7DC-7E7B-4545-8AB4-51F63476C209}" type="pres">
      <dgm:prSet presAssocID="{BBA6C00F-8FAA-2C43-B27F-F60B5C171E6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0648D514-FC08-214B-A2D9-1C27273BE16E}" type="pres">
      <dgm:prSet presAssocID="{BBA6C00F-8FAA-2C43-B27F-F60B5C171E6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3F846EC6-E5F4-EF4C-AD75-4A1FA96CF2F8}" type="pres">
      <dgm:prSet presAssocID="{BD99EAD3-55DC-E04E-A7AE-CB30F29D244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AF32DE-F05A-F344-B8B0-8EABF965BF81}" type="presOf" srcId="{9E5F64DF-5527-2B48-B4CD-F7EE2442FA24}" destId="{A5595C7A-BFE1-D44F-86E0-4FFF2C00A81A}" srcOrd="0" destOrd="0" presId="urn:microsoft.com/office/officeart/2005/8/layout/process1"/>
    <dgm:cxn modelId="{569BE468-6DF4-4846-BF49-C7C3B3355737}" type="presOf" srcId="{3BC1BA65-EE2A-7C4D-960B-DB970A16A5B2}" destId="{3F846EC6-E5F4-EF4C-AD75-4A1FA96CF2F8}" srcOrd="0" destOrd="2" presId="urn:microsoft.com/office/officeart/2005/8/layout/process1"/>
    <dgm:cxn modelId="{8498DD7C-9616-C046-B253-2CD0230545B5}" srcId="{9E5F64DF-5527-2B48-B4CD-F7EE2442FA24}" destId="{BD99EAD3-55DC-E04E-A7AE-CB30F29D2444}" srcOrd="1" destOrd="0" parTransId="{593529BA-DD99-F648-A11B-41C58F317152}" sibTransId="{E3DD75B6-BF55-3C42-865C-A097FAD8D463}"/>
    <dgm:cxn modelId="{53DFE64A-C49C-CF49-A090-B6B1DCE003B6}" type="presOf" srcId="{BBA6C00F-8FAA-2C43-B27F-F60B5C171E6A}" destId="{9AC8C7DC-7E7B-4545-8AB4-51F63476C209}" srcOrd="0" destOrd="0" presId="urn:microsoft.com/office/officeart/2005/8/layout/process1"/>
    <dgm:cxn modelId="{C6C97709-A984-174E-9806-F28A65AC4E26}" srcId="{9E5F64DF-5527-2B48-B4CD-F7EE2442FA24}" destId="{3E91B2E9-7394-074E-895D-D50B09BFE857}" srcOrd="0" destOrd="0" parTransId="{72732654-5F7F-A84A-97BC-D48C8A1221E1}" sibTransId="{BBA6C00F-8FAA-2C43-B27F-F60B5C171E6A}"/>
    <dgm:cxn modelId="{8A626CA2-419F-784D-B2D2-297D8CE10A7D}" type="presOf" srcId="{BBA6C00F-8FAA-2C43-B27F-F60B5C171E6A}" destId="{0648D514-FC08-214B-A2D9-1C27273BE16E}" srcOrd="1" destOrd="0" presId="urn:microsoft.com/office/officeart/2005/8/layout/process1"/>
    <dgm:cxn modelId="{9210A446-22F8-6C46-8C13-3AD48AC1F9AC}" type="presOf" srcId="{BD99EAD3-55DC-E04E-A7AE-CB30F29D2444}" destId="{3F846EC6-E5F4-EF4C-AD75-4A1FA96CF2F8}" srcOrd="0" destOrd="0" presId="urn:microsoft.com/office/officeart/2005/8/layout/process1"/>
    <dgm:cxn modelId="{6A4C573B-57BF-B944-9C60-D7E030FFDE2D}" type="presOf" srcId="{3F312565-F27A-F44A-B0C5-953E2BCB626F}" destId="{3F846EC6-E5F4-EF4C-AD75-4A1FA96CF2F8}" srcOrd="0" destOrd="1" presId="urn:microsoft.com/office/officeart/2005/8/layout/process1"/>
    <dgm:cxn modelId="{25FEA775-CDA0-DC40-8F31-4B93BCEAA1C2}" srcId="{BD99EAD3-55DC-E04E-A7AE-CB30F29D2444}" destId="{3BC1BA65-EE2A-7C4D-960B-DB970A16A5B2}" srcOrd="1" destOrd="0" parTransId="{65321FF6-4AC5-544A-8CB6-0FB8DC61AF29}" sibTransId="{27016818-5032-AC4D-A710-2088103AE6F1}"/>
    <dgm:cxn modelId="{03A65DDD-BF68-CC47-8B03-D8F0C42C9D47}" type="presOf" srcId="{3E91B2E9-7394-074E-895D-D50B09BFE857}" destId="{10A03B9D-0F91-2C46-B77F-189AFCABBD1A}" srcOrd="0" destOrd="0" presId="urn:microsoft.com/office/officeart/2005/8/layout/process1"/>
    <dgm:cxn modelId="{654D931F-A50F-5C45-92EC-BB0DA47C0037}" srcId="{BD99EAD3-55DC-E04E-A7AE-CB30F29D2444}" destId="{3F312565-F27A-F44A-B0C5-953E2BCB626F}" srcOrd="0" destOrd="0" parTransId="{9579017E-4A22-9548-8EFF-E746A12538ED}" sibTransId="{097308D7-9C56-FA4D-8AC1-19F27CBD0AFB}"/>
    <dgm:cxn modelId="{B83B38FB-EEFB-8D4B-9CBD-0AB014587C19}" type="presParOf" srcId="{A5595C7A-BFE1-D44F-86E0-4FFF2C00A81A}" destId="{10A03B9D-0F91-2C46-B77F-189AFCABBD1A}" srcOrd="0" destOrd="0" presId="urn:microsoft.com/office/officeart/2005/8/layout/process1"/>
    <dgm:cxn modelId="{F427A9B0-95CB-6442-845F-9017956EC8B6}" type="presParOf" srcId="{A5595C7A-BFE1-D44F-86E0-4FFF2C00A81A}" destId="{9AC8C7DC-7E7B-4545-8AB4-51F63476C209}" srcOrd="1" destOrd="0" presId="urn:microsoft.com/office/officeart/2005/8/layout/process1"/>
    <dgm:cxn modelId="{96EAD9D3-EEB2-9C49-BB16-E61883601177}" type="presParOf" srcId="{9AC8C7DC-7E7B-4545-8AB4-51F63476C209}" destId="{0648D514-FC08-214B-A2D9-1C27273BE16E}" srcOrd="0" destOrd="0" presId="urn:microsoft.com/office/officeart/2005/8/layout/process1"/>
    <dgm:cxn modelId="{FA6C80C4-AE01-8941-8905-EEC9F8314B66}" type="presParOf" srcId="{A5595C7A-BFE1-D44F-86E0-4FFF2C00A81A}" destId="{3F846EC6-E5F4-EF4C-AD75-4A1FA96CF2F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F64DF-5527-2B48-B4CD-F7EE2442FA2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E91B2E9-7394-074E-895D-D50B09BFE857}">
      <dgm:prSet phldrT="[Text]"/>
      <dgm:spPr/>
      <dgm:t>
        <a:bodyPr/>
        <a:lstStyle/>
        <a:p>
          <a:r>
            <a:rPr lang="en-US" dirty="0" smtClean="0"/>
            <a:t>Client invokes</a:t>
          </a:r>
        </a:p>
      </dgm:t>
    </dgm:pt>
    <dgm:pt modelId="{72732654-5F7F-A84A-97BC-D48C8A1221E1}" type="parTrans" cxnId="{C6C97709-A984-174E-9806-F28A65AC4E26}">
      <dgm:prSet/>
      <dgm:spPr/>
      <dgm:t>
        <a:bodyPr/>
        <a:lstStyle/>
        <a:p>
          <a:endParaRPr lang="en-US"/>
        </a:p>
      </dgm:t>
    </dgm:pt>
    <dgm:pt modelId="{BBA6C00F-8FAA-2C43-B27F-F60B5C171E6A}" type="sibTrans" cxnId="{C6C97709-A984-174E-9806-F28A65AC4E26}">
      <dgm:prSet/>
      <dgm:spPr/>
      <dgm:t>
        <a:bodyPr/>
        <a:lstStyle/>
        <a:p>
          <a:endParaRPr lang="en-US"/>
        </a:p>
      </dgm:t>
    </dgm:pt>
    <dgm:pt modelId="{BD99EAD3-55DC-E04E-A7AE-CB30F29D2444}">
      <dgm:prSet phldrT="[Text]"/>
      <dgm:spPr/>
      <dgm:t>
        <a:bodyPr/>
        <a:lstStyle/>
        <a:p>
          <a:r>
            <a:rPr lang="en-US" dirty="0" err="1" smtClean="0"/>
            <a:t>iF</a:t>
          </a:r>
          <a:r>
            <a:rPr lang="en-US" dirty="0" smtClean="0"/>
            <a:t> invokes target</a:t>
          </a:r>
          <a:endParaRPr lang="en-US" dirty="0"/>
        </a:p>
      </dgm:t>
    </dgm:pt>
    <dgm:pt modelId="{593529BA-DD99-F648-A11B-41C58F317152}" type="parTrans" cxnId="{8498DD7C-9616-C046-B253-2CD0230545B5}">
      <dgm:prSet/>
      <dgm:spPr/>
      <dgm:t>
        <a:bodyPr/>
        <a:lstStyle/>
        <a:p>
          <a:endParaRPr lang="en-US"/>
        </a:p>
      </dgm:t>
    </dgm:pt>
    <dgm:pt modelId="{E3DD75B6-BF55-3C42-865C-A097FAD8D463}" type="sibTrans" cxnId="{8498DD7C-9616-C046-B253-2CD0230545B5}">
      <dgm:prSet/>
      <dgm:spPr/>
      <dgm:t>
        <a:bodyPr/>
        <a:lstStyle/>
        <a:p>
          <a:endParaRPr lang="en-US"/>
        </a:p>
      </dgm:t>
    </dgm:pt>
    <dgm:pt modelId="{8D9F1A27-D78A-7D45-8E24-6BD3E257C3DB}">
      <dgm:prSet phldrT="[Text]"/>
      <dgm:spPr/>
      <dgm:t>
        <a:bodyPr/>
        <a:lstStyle/>
        <a:p>
          <a:r>
            <a:rPr lang="en-US" dirty="0" smtClean="0"/>
            <a:t>Target gets invoked</a:t>
          </a:r>
          <a:endParaRPr lang="en-US" dirty="0"/>
        </a:p>
      </dgm:t>
    </dgm:pt>
    <dgm:pt modelId="{29362F98-2DE3-444A-B106-75D5E9A4BC85}" type="parTrans" cxnId="{1CEA2A6C-CB73-5E4B-9AB5-DD5048940CEF}">
      <dgm:prSet/>
      <dgm:spPr/>
      <dgm:t>
        <a:bodyPr/>
        <a:lstStyle/>
        <a:p>
          <a:endParaRPr lang="en-US"/>
        </a:p>
      </dgm:t>
    </dgm:pt>
    <dgm:pt modelId="{021BF20A-ED37-B343-B66A-418F3084777F}" type="sibTrans" cxnId="{1CEA2A6C-CB73-5E4B-9AB5-DD5048940CEF}">
      <dgm:prSet/>
      <dgm:spPr/>
      <dgm:t>
        <a:bodyPr/>
        <a:lstStyle/>
        <a:p>
          <a:endParaRPr lang="en-US"/>
        </a:p>
      </dgm:t>
    </dgm:pt>
    <dgm:pt modelId="{F2E17A6B-0548-E546-8766-335FA668717B}">
      <dgm:prSet phldrT="[Text]"/>
      <dgm:spPr/>
      <dgm:t>
        <a:bodyPr/>
        <a:lstStyle/>
        <a:p>
          <a:r>
            <a:rPr lang="en-US" dirty="0" smtClean="0"/>
            <a:t>Target receives the “invoked” event</a:t>
          </a:r>
          <a:endParaRPr lang="en-US" dirty="0"/>
        </a:p>
      </dgm:t>
    </dgm:pt>
    <dgm:pt modelId="{44E02C27-23EE-D040-A233-990E045B6808}" type="parTrans" cxnId="{58D2AD21-B8B6-D84F-A409-054BC3D54A6B}">
      <dgm:prSet/>
      <dgm:spPr/>
      <dgm:t>
        <a:bodyPr/>
        <a:lstStyle/>
        <a:p>
          <a:endParaRPr lang="en-US"/>
        </a:p>
      </dgm:t>
    </dgm:pt>
    <dgm:pt modelId="{9C240E8B-FDFC-884E-ACE7-33C7D3534BC7}" type="sibTrans" cxnId="{58D2AD21-B8B6-D84F-A409-054BC3D54A6B}">
      <dgm:prSet/>
      <dgm:spPr/>
      <dgm:t>
        <a:bodyPr/>
        <a:lstStyle/>
        <a:p>
          <a:endParaRPr lang="en-US"/>
        </a:p>
      </dgm:t>
    </dgm:pt>
    <dgm:pt modelId="{A5595C7A-BFE1-D44F-86E0-4FFF2C00A81A}" type="pres">
      <dgm:prSet presAssocID="{9E5F64DF-5527-2B48-B4CD-F7EE2442FA24}" presName="Name0" presStyleCnt="0">
        <dgm:presLayoutVars>
          <dgm:dir/>
          <dgm:resizeHandles val="exact"/>
        </dgm:presLayoutVars>
      </dgm:prSet>
      <dgm:spPr/>
    </dgm:pt>
    <dgm:pt modelId="{10A03B9D-0F91-2C46-B77F-189AFCABBD1A}" type="pres">
      <dgm:prSet presAssocID="{3E91B2E9-7394-074E-895D-D50B09BFE8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8C7DC-7E7B-4545-8AB4-51F63476C209}" type="pres">
      <dgm:prSet presAssocID="{BBA6C00F-8FAA-2C43-B27F-F60B5C171E6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48D514-FC08-214B-A2D9-1C27273BE16E}" type="pres">
      <dgm:prSet presAssocID="{BBA6C00F-8FAA-2C43-B27F-F60B5C171E6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F846EC6-E5F4-EF4C-AD75-4A1FA96CF2F8}" type="pres">
      <dgm:prSet presAssocID="{BD99EAD3-55DC-E04E-A7AE-CB30F29D244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D94B7-ABF1-2540-9E89-F76113CD6948}" type="pres">
      <dgm:prSet presAssocID="{E3DD75B6-BF55-3C42-865C-A097FAD8D46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2C11F9-326C-0A46-8371-1B29BA58F83C}" type="pres">
      <dgm:prSet presAssocID="{E3DD75B6-BF55-3C42-865C-A097FAD8D46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F0E54E0-608F-AB4F-BB4C-EB6DE19444FC}" type="pres">
      <dgm:prSet presAssocID="{8D9F1A27-D78A-7D45-8E24-6BD3E257C3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06163-B353-3A4C-B3F1-67200ECB7F36}" type="pres">
      <dgm:prSet presAssocID="{021BF20A-ED37-B343-B66A-418F3084777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AA50D10-C631-5F4F-9196-7CFE44AD8A62}" type="pres">
      <dgm:prSet presAssocID="{021BF20A-ED37-B343-B66A-418F3084777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616BABC-2D01-7344-9CAD-440669752BA3}" type="pres">
      <dgm:prSet presAssocID="{F2E17A6B-0548-E546-8766-335FA668717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EA2A6C-CB73-5E4B-9AB5-DD5048940CEF}" srcId="{9E5F64DF-5527-2B48-B4CD-F7EE2442FA24}" destId="{8D9F1A27-D78A-7D45-8E24-6BD3E257C3DB}" srcOrd="2" destOrd="0" parTransId="{29362F98-2DE3-444A-B106-75D5E9A4BC85}" sibTransId="{021BF20A-ED37-B343-B66A-418F3084777F}"/>
    <dgm:cxn modelId="{F07BF475-04C5-7043-B600-95813776C054}" type="presOf" srcId="{3E91B2E9-7394-074E-895D-D50B09BFE857}" destId="{10A03B9D-0F91-2C46-B77F-189AFCABBD1A}" srcOrd="0" destOrd="0" presId="urn:microsoft.com/office/officeart/2005/8/layout/process1"/>
    <dgm:cxn modelId="{8498DD7C-9616-C046-B253-2CD0230545B5}" srcId="{9E5F64DF-5527-2B48-B4CD-F7EE2442FA24}" destId="{BD99EAD3-55DC-E04E-A7AE-CB30F29D2444}" srcOrd="1" destOrd="0" parTransId="{593529BA-DD99-F648-A11B-41C58F317152}" sibTransId="{E3DD75B6-BF55-3C42-865C-A097FAD8D463}"/>
    <dgm:cxn modelId="{191ED605-1226-B14A-BB48-3DD330D28295}" type="presOf" srcId="{8D9F1A27-D78A-7D45-8E24-6BD3E257C3DB}" destId="{6F0E54E0-608F-AB4F-BB4C-EB6DE19444FC}" srcOrd="0" destOrd="0" presId="urn:microsoft.com/office/officeart/2005/8/layout/process1"/>
    <dgm:cxn modelId="{3797EA19-36C5-F74A-91B2-A43D20B5B698}" type="presOf" srcId="{F2E17A6B-0548-E546-8766-335FA668717B}" destId="{A616BABC-2D01-7344-9CAD-440669752BA3}" srcOrd="0" destOrd="0" presId="urn:microsoft.com/office/officeart/2005/8/layout/process1"/>
    <dgm:cxn modelId="{C6C97709-A984-174E-9806-F28A65AC4E26}" srcId="{9E5F64DF-5527-2B48-B4CD-F7EE2442FA24}" destId="{3E91B2E9-7394-074E-895D-D50B09BFE857}" srcOrd="0" destOrd="0" parTransId="{72732654-5F7F-A84A-97BC-D48C8A1221E1}" sibTransId="{BBA6C00F-8FAA-2C43-B27F-F60B5C171E6A}"/>
    <dgm:cxn modelId="{4B43C970-C98A-EE41-AA6F-0AC787930D00}" type="presOf" srcId="{BBA6C00F-8FAA-2C43-B27F-F60B5C171E6A}" destId="{9AC8C7DC-7E7B-4545-8AB4-51F63476C209}" srcOrd="0" destOrd="0" presId="urn:microsoft.com/office/officeart/2005/8/layout/process1"/>
    <dgm:cxn modelId="{46D84678-46C8-1342-9D37-E64581E90F2D}" type="presOf" srcId="{021BF20A-ED37-B343-B66A-418F3084777F}" destId="{1AA50D10-C631-5F4F-9196-7CFE44AD8A62}" srcOrd="1" destOrd="0" presId="urn:microsoft.com/office/officeart/2005/8/layout/process1"/>
    <dgm:cxn modelId="{A6A0D646-145B-D247-999A-91F18D3BB5F7}" type="presOf" srcId="{E3DD75B6-BF55-3C42-865C-A097FAD8D463}" destId="{5B4D94B7-ABF1-2540-9E89-F76113CD6948}" srcOrd="0" destOrd="0" presId="urn:microsoft.com/office/officeart/2005/8/layout/process1"/>
    <dgm:cxn modelId="{1866E262-B538-5A4E-B04F-569FCFA7252E}" type="presOf" srcId="{E3DD75B6-BF55-3C42-865C-A097FAD8D463}" destId="{2A2C11F9-326C-0A46-8371-1B29BA58F83C}" srcOrd="1" destOrd="0" presId="urn:microsoft.com/office/officeart/2005/8/layout/process1"/>
    <dgm:cxn modelId="{B96C1257-1014-3D46-8434-1B98B9304EB9}" type="presOf" srcId="{BD99EAD3-55DC-E04E-A7AE-CB30F29D2444}" destId="{3F846EC6-E5F4-EF4C-AD75-4A1FA96CF2F8}" srcOrd="0" destOrd="0" presId="urn:microsoft.com/office/officeart/2005/8/layout/process1"/>
    <dgm:cxn modelId="{0CC1937E-7344-4D44-BBA8-E2E48CC098AC}" type="presOf" srcId="{BBA6C00F-8FAA-2C43-B27F-F60B5C171E6A}" destId="{0648D514-FC08-214B-A2D9-1C27273BE16E}" srcOrd="1" destOrd="0" presId="urn:microsoft.com/office/officeart/2005/8/layout/process1"/>
    <dgm:cxn modelId="{58D2AD21-B8B6-D84F-A409-054BC3D54A6B}" srcId="{9E5F64DF-5527-2B48-B4CD-F7EE2442FA24}" destId="{F2E17A6B-0548-E546-8766-335FA668717B}" srcOrd="3" destOrd="0" parTransId="{44E02C27-23EE-D040-A233-990E045B6808}" sibTransId="{9C240E8B-FDFC-884E-ACE7-33C7D3534BC7}"/>
    <dgm:cxn modelId="{35BBA558-96AD-B243-BDDE-E52222BFEA77}" type="presOf" srcId="{021BF20A-ED37-B343-B66A-418F3084777F}" destId="{30306163-B353-3A4C-B3F1-67200ECB7F36}" srcOrd="0" destOrd="0" presId="urn:microsoft.com/office/officeart/2005/8/layout/process1"/>
    <dgm:cxn modelId="{0EF9196F-4E64-764F-B3AC-C3129808C2A4}" type="presOf" srcId="{9E5F64DF-5527-2B48-B4CD-F7EE2442FA24}" destId="{A5595C7A-BFE1-D44F-86E0-4FFF2C00A81A}" srcOrd="0" destOrd="0" presId="urn:microsoft.com/office/officeart/2005/8/layout/process1"/>
    <dgm:cxn modelId="{6FE5ED60-9AE3-D54A-9EB6-B1D73FA7DF60}" type="presParOf" srcId="{A5595C7A-BFE1-D44F-86E0-4FFF2C00A81A}" destId="{10A03B9D-0F91-2C46-B77F-189AFCABBD1A}" srcOrd="0" destOrd="0" presId="urn:microsoft.com/office/officeart/2005/8/layout/process1"/>
    <dgm:cxn modelId="{F3CE9D04-8264-864E-A61B-A0C233EEC0D7}" type="presParOf" srcId="{A5595C7A-BFE1-D44F-86E0-4FFF2C00A81A}" destId="{9AC8C7DC-7E7B-4545-8AB4-51F63476C209}" srcOrd="1" destOrd="0" presId="urn:microsoft.com/office/officeart/2005/8/layout/process1"/>
    <dgm:cxn modelId="{55901309-B23D-BF4D-8430-00FEAAD1CDF5}" type="presParOf" srcId="{9AC8C7DC-7E7B-4545-8AB4-51F63476C209}" destId="{0648D514-FC08-214B-A2D9-1C27273BE16E}" srcOrd="0" destOrd="0" presId="urn:microsoft.com/office/officeart/2005/8/layout/process1"/>
    <dgm:cxn modelId="{7A8B9324-AA72-0E44-A6D6-21BE112E6014}" type="presParOf" srcId="{A5595C7A-BFE1-D44F-86E0-4FFF2C00A81A}" destId="{3F846EC6-E5F4-EF4C-AD75-4A1FA96CF2F8}" srcOrd="2" destOrd="0" presId="urn:microsoft.com/office/officeart/2005/8/layout/process1"/>
    <dgm:cxn modelId="{827899DE-92EC-BB48-B4F4-B28A323603BF}" type="presParOf" srcId="{A5595C7A-BFE1-D44F-86E0-4FFF2C00A81A}" destId="{5B4D94B7-ABF1-2540-9E89-F76113CD6948}" srcOrd="3" destOrd="0" presId="urn:microsoft.com/office/officeart/2005/8/layout/process1"/>
    <dgm:cxn modelId="{0C90E507-5E33-4E42-AA2E-A7583ACD4D52}" type="presParOf" srcId="{5B4D94B7-ABF1-2540-9E89-F76113CD6948}" destId="{2A2C11F9-326C-0A46-8371-1B29BA58F83C}" srcOrd="0" destOrd="0" presId="urn:microsoft.com/office/officeart/2005/8/layout/process1"/>
    <dgm:cxn modelId="{FB412448-91E7-7041-9C5E-ADC8BC8B4131}" type="presParOf" srcId="{A5595C7A-BFE1-D44F-86E0-4FFF2C00A81A}" destId="{6F0E54E0-608F-AB4F-BB4C-EB6DE19444FC}" srcOrd="4" destOrd="0" presId="urn:microsoft.com/office/officeart/2005/8/layout/process1"/>
    <dgm:cxn modelId="{C320E0AA-62DF-D943-A727-8073F087EF0B}" type="presParOf" srcId="{A5595C7A-BFE1-D44F-86E0-4FFF2C00A81A}" destId="{30306163-B353-3A4C-B3F1-67200ECB7F36}" srcOrd="5" destOrd="0" presId="urn:microsoft.com/office/officeart/2005/8/layout/process1"/>
    <dgm:cxn modelId="{8BD196B6-3E63-B24B-A7DB-AD111AD49FC7}" type="presParOf" srcId="{30306163-B353-3A4C-B3F1-67200ECB7F36}" destId="{1AA50D10-C631-5F4F-9196-7CFE44AD8A62}" srcOrd="0" destOrd="0" presId="urn:microsoft.com/office/officeart/2005/8/layout/process1"/>
    <dgm:cxn modelId="{E0640872-3CEC-2F4E-98A2-345A5E9E6FCB}" type="presParOf" srcId="{A5595C7A-BFE1-D44F-86E0-4FFF2C00A81A}" destId="{A616BABC-2D01-7344-9CAD-440669752BA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81835-90C6-9F4A-9DA3-F50BF0F05945}">
      <dsp:nvSpPr>
        <dsp:cNvPr id="0" name=""/>
        <dsp:cNvSpPr/>
      </dsp:nvSpPr>
      <dsp:spPr>
        <a:xfrm>
          <a:off x="3420437" y="1926293"/>
          <a:ext cx="1425693" cy="14256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Invocation Framework (</a:t>
          </a:r>
          <a:r>
            <a:rPr lang="en-US" sz="1600" kern="1200" dirty="0" err="1" smtClean="0"/>
            <a:t>iF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3629225" y="2135081"/>
        <a:ext cx="1008117" cy="1008117"/>
      </dsp:txXfrm>
    </dsp:sp>
    <dsp:sp modelId="{6F00FEFA-6744-7943-B51E-2F191B119646}">
      <dsp:nvSpPr>
        <dsp:cNvPr id="0" name=""/>
        <dsp:cNvSpPr/>
      </dsp:nvSpPr>
      <dsp:spPr>
        <a:xfrm rot="10800000">
          <a:off x="2036721" y="2435978"/>
          <a:ext cx="1307611" cy="4063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3F244B-25B2-7947-92AE-4577D5D77B67}">
      <dsp:nvSpPr>
        <dsp:cNvPr id="0" name=""/>
        <dsp:cNvSpPr/>
      </dsp:nvSpPr>
      <dsp:spPr>
        <a:xfrm>
          <a:off x="1359516" y="2097376"/>
          <a:ext cx="1354409" cy="1083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Invocation</a:t>
          </a:r>
          <a:r>
            <a:rPr lang="en-US" sz="1500" kern="1200" dirty="0" smtClean="0"/>
            <a:t>  client calls a specific target </a:t>
          </a:r>
          <a:endParaRPr lang="en-US" sz="1500" kern="1200" dirty="0"/>
        </a:p>
      </dsp:txBody>
      <dsp:txXfrm>
        <a:off x="1391251" y="2129111"/>
        <a:ext cx="1290939" cy="1020057"/>
      </dsp:txXfrm>
    </dsp:sp>
    <dsp:sp modelId="{1208B9B2-3559-F140-84B1-54ACA18577C8}">
      <dsp:nvSpPr>
        <dsp:cNvPr id="0" name=""/>
        <dsp:cNvSpPr/>
      </dsp:nvSpPr>
      <dsp:spPr>
        <a:xfrm rot="13500000">
          <a:off x="2459295" y="1415795"/>
          <a:ext cx="1307611" cy="4063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C1690F-C04C-9B41-8075-D62E09355332}">
      <dsp:nvSpPr>
        <dsp:cNvPr id="0" name=""/>
        <dsp:cNvSpPr/>
      </dsp:nvSpPr>
      <dsp:spPr>
        <a:xfrm>
          <a:off x="1973586" y="614882"/>
          <a:ext cx="1354409" cy="1083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Brokering</a:t>
          </a:r>
          <a:r>
            <a:rPr lang="en-US" sz="1500" kern="1200" dirty="0" smtClean="0"/>
            <a:t>  client calls with specific data, </a:t>
          </a:r>
          <a:r>
            <a:rPr lang="en-US" sz="1500" kern="1200" dirty="0" err="1" smtClean="0"/>
            <a:t>iF</a:t>
          </a:r>
          <a:r>
            <a:rPr lang="en-US" sz="1500" kern="1200" dirty="0" smtClean="0"/>
            <a:t> locates target</a:t>
          </a:r>
          <a:endParaRPr lang="en-US" sz="1500" kern="1200" dirty="0"/>
        </a:p>
      </dsp:txBody>
      <dsp:txXfrm>
        <a:off x="2005321" y="646617"/>
        <a:ext cx="1290939" cy="1020057"/>
      </dsp:txXfrm>
    </dsp:sp>
    <dsp:sp modelId="{A313391B-F3B9-FC41-AD25-3D575E77309E}">
      <dsp:nvSpPr>
        <dsp:cNvPr id="0" name=""/>
        <dsp:cNvSpPr/>
      </dsp:nvSpPr>
      <dsp:spPr>
        <a:xfrm rot="16200000">
          <a:off x="3479478" y="993221"/>
          <a:ext cx="1307611" cy="4063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6EE0A-1A54-D948-A459-DC82C3400209}">
      <dsp:nvSpPr>
        <dsp:cNvPr id="0" name=""/>
        <dsp:cNvSpPr/>
      </dsp:nvSpPr>
      <dsp:spPr>
        <a:xfrm>
          <a:off x="3456080" y="813"/>
          <a:ext cx="1354409" cy="1083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Querying</a:t>
          </a:r>
          <a:r>
            <a:rPr lang="en-US" sz="1700" kern="1200" dirty="0" smtClean="0"/>
            <a:t>  Client queries available targets</a:t>
          </a:r>
          <a:endParaRPr lang="en-US" sz="1700" kern="1200" dirty="0"/>
        </a:p>
      </dsp:txBody>
      <dsp:txXfrm>
        <a:off x="3487815" y="32548"/>
        <a:ext cx="1290939" cy="1020057"/>
      </dsp:txXfrm>
    </dsp:sp>
    <dsp:sp modelId="{072AD27D-C557-5B4C-B40B-D99B1D5378F5}">
      <dsp:nvSpPr>
        <dsp:cNvPr id="0" name=""/>
        <dsp:cNvSpPr/>
      </dsp:nvSpPr>
      <dsp:spPr>
        <a:xfrm rot="19021954">
          <a:off x="4527742" y="1421609"/>
          <a:ext cx="1389120" cy="4063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40A3F-3266-8140-A090-D2734F8DCF2A}">
      <dsp:nvSpPr>
        <dsp:cNvPr id="0" name=""/>
        <dsp:cNvSpPr/>
      </dsp:nvSpPr>
      <dsp:spPr>
        <a:xfrm>
          <a:off x="4911157" y="609606"/>
          <a:ext cx="1638767" cy="1083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Menu Service  </a:t>
          </a:r>
          <a:r>
            <a:rPr lang="en-US" sz="1700" kern="1200" dirty="0" err="1" smtClean="0"/>
            <a:t>iF</a:t>
          </a:r>
          <a:r>
            <a:rPr lang="en-US" sz="1700" kern="1200" dirty="0" smtClean="0"/>
            <a:t> builds a list of possible menu items</a:t>
          </a:r>
          <a:endParaRPr lang="en-US" sz="1700" kern="1200" dirty="0"/>
        </a:p>
      </dsp:txBody>
      <dsp:txXfrm>
        <a:off x="4942892" y="641341"/>
        <a:ext cx="1575297" cy="1020057"/>
      </dsp:txXfrm>
    </dsp:sp>
    <dsp:sp modelId="{7F17D61A-BD9A-F546-BFE4-2FF4442553BB}">
      <dsp:nvSpPr>
        <dsp:cNvPr id="0" name=""/>
        <dsp:cNvSpPr/>
      </dsp:nvSpPr>
      <dsp:spPr>
        <a:xfrm>
          <a:off x="4922236" y="2435978"/>
          <a:ext cx="1307611" cy="4063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6D69E-F0CE-9945-8AC4-466FD27DBA64}">
      <dsp:nvSpPr>
        <dsp:cNvPr id="0" name=""/>
        <dsp:cNvSpPr/>
      </dsp:nvSpPr>
      <dsp:spPr>
        <a:xfrm>
          <a:off x="5513413" y="2097376"/>
          <a:ext cx="1432870" cy="1083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r>
            <a:rPr lang="en-US" sz="1800" b="1" kern="1200" dirty="0" smtClean="0"/>
            <a:t>Transfer </a:t>
          </a:r>
          <a:r>
            <a:rPr lang="en-US" sz="1800" b="1" kern="1200" dirty="0" smtClean="0"/>
            <a:t>files </a:t>
          </a:r>
          <a:r>
            <a:rPr lang="en-US" sz="1700" kern="1200" dirty="0" smtClean="0"/>
            <a:t>between client and target</a:t>
          </a:r>
          <a:endParaRPr lang="en-US" sz="1700" kern="1200" dirty="0"/>
        </a:p>
      </dsp:txBody>
      <dsp:txXfrm>
        <a:off x="5545148" y="2129111"/>
        <a:ext cx="1369400" cy="1020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3B9D-0F91-2C46-B77F-189AFCABBD1A}">
      <dsp:nvSpPr>
        <dsp:cNvPr id="0" name=""/>
        <dsp:cNvSpPr/>
      </dsp:nvSpPr>
      <dsp:spPr>
        <a:xfrm>
          <a:off x="1470" y="0"/>
          <a:ext cx="3135221" cy="13316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installs App</a:t>
          </a:r>
          <a:endParaRPr lang="en-US" sz="2000" kern="1200" dirty="0"/>
        </a:p>
      </dsp:txBody>
      <dsp:txXfrm>
        <a:off x="40474" y="39004"/>
        <a:ext cx="3057213" cy="1253677"/>
      </dsp:txXfrm>
    </dsp:sp>
    <dsp:sp modelId="{9AC8C7DC-7E7B-4545-8AB4-51F63476C209}">
      <dsp:nvSpPr>
        <dsp:cNvPr id="0" name=""/>
        <dsp:cNvSpPr/>
      </dsp:nvSpPr>
      <dsp:spPr>
        <a:xfrm>
          <a:off x="3450213" y="277075"/>
          <a:ext cx="664666" cy="777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50213" y="432582"/>
        <a:ext cx="465266" cy="466520"/>
      </dsp:txXfrm>
    </dsp:sp>
    <dsp:sp modelId="{3F846EC6-E5F4-EF4C-AD75-4A1FA96CF2F8}">
      <dsp:nvSpPr>
        <dsp:cNvPr id="0" name=""/>
        <dsp:cNvSpPr/>
      </dsp:nvSpPr>
      <dsp:spPr>
        <a:xfrm>
          <a:off x="4390779" y="0"/>
          <a:ext cx="3135221" cy="13316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registers target through </a:t>
          </a:r>
          <a:r>
            <a:rPr lang="en-US" sz="1600" kern="1200" dirty="0" err="1" smtClean="0"/>
            <a:t>config.xml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listens for invoked event</a:t>
          </a:r>
          <a:endParaRPr lang="en-US" sz="1600" kern="1200" dirty="0"/>
        </a:p>
      </dsp:txBody>
      <dsp:txXfrm>
        <a:off x="4429783" y="39004"/>
        <a:ext cx="3057213" cy="1253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3B9D-0F91-2C46-B77F-189AFCABBD1A}">
      <dsp:nvSpPr>
        <dsp:cNvPr id="0" name=""/>
        <dsp:cNvSpPr/>
      </dsp:nvSpPr>
      <dsp:spPr>
        <a:xfrm>
          <a:off x="3119" y="31397"/>
          <a:ext cx="1363701" cy="1201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 invokes</a:t>
          </a:r>
        </a:p>
      </dsp:txBody>
      <dsp:txXfrm>
        <a:off x="38317" y="66595"/>
        <a:ext cx="1293305" cy="1131365"/>
      </dsp:txXfrm>
    </dsp:sp>
    <dsp:sp modelId="{9AC8C7DC-7E7B-4545-8AB4-51F63476C209}">
      <dsp:nvSpPr>
        <dsp:cNvPr id="0" name=""/>
        <dsp:cNvSpPr/>
      </dsp:nvSpPr>
      <dsp:spPr>
        <a:xfrm>
          <a:off x="1503190" y="463179"/>
          <a:ext cx="289104" cy="338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3190" y="530818"/>
        <a:ext cx="202373" cy="202919"/>
      </dsp:txXfrm>
    </dsp:sp>
    <dsp:sp modelId="{3F846EC6-E5F4-EF4C-AD75-4A1FA96CF2F8}">
      <dsp:nvSpPr>
        <dsp:cNvPr id="0" name=""/>
        <dsp:cNvSpPr/>
      </dsp:nvSpPr>
      <dsp:spPr>
        <a:xfrm>
          <a:off x="1912301" y="31397"/>
          <a:ext cx="1363701" cy="1201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iF</a:t>
          </a:r>
          <a:r>
            <a:rPr lang="en-US" sz="1800" kern="1200" dirty="0" smtClean="0"/>
            <a:t> invokes target</a:t>
          </a:r>
          <a:endParaRPr lang="en-US" sz="1800" kern="1200" dirty="0"/>
        </a:p>
      </dsp:txBody>
      <dsp:txXfrm>
        <a:off x="1947499" y="66595"/>
        <a:ext cx="1293305" cy="1131365"/>
      </dsp:txXfrm>
    </dsp:sp>
    <dsp:sp modelId="{5B4D94B7-ABF1-2540-9E89-F76113CD6948}">
      <dsp:nvSpPr>
        <dsp:cNvPr id="0" name=""/>
        <dsp:cNvSpPr/>
      </dsp:nvSpPr>
      <dsp:spPr>
        <a:xfrm>
          <a:off x="3412372" y="463179"/>
          <a:ext cx="289104" cy="338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12372" y="530818"/>
        <a:ext cx="202373" cy="202919"/>
      </dsp:txXfrm>
    </dsp:sp>
    <dsp:sp modelId="{6F0E54E0-608F-AB4F-BB4C-EB6DE19444FC}">
      <dsp:nvSpPr>
        <dsp:cNvPr id="0" name=""/>
        <dsp:cNvSpPr/>
      </dsp:nvSpPr>
      <dsp:spPr>
        <a:xfrm>
          <a:off x="3821483" y="31397"/>
          <a:ext cx="1363701" cy="1201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Target gets invoked</a:t>
          </a:r>
          <a:endParaRPr lang="en-US" sz="1800" kern="1200" dirty="0"/>
        </a:p>
      </dsp:txBody>
      <dsp:txXfrm>
        <a:off x="3856681" y="66595"/>
        <a:ext cx="1293305" cy="1131365"/>
      </dsp:txXfrm>
    </dsp:sp>
    <dsp:sp modelId="{30306163-B353-3A4C-B3F1-67200ECB7F36}">
      <dsp:nvSpPr>
        <dsp:cNvPr id="0" name=""/>
        <dsp:cNvSpPr/>
      </dsp:nvSpPr>
      <dsp:spPr>
        <a:xfrm>
          <a:off x="5321554" y="463179"/>
          <a:ext cx="289104" cy="338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21554" y="530818"/>
        <a:ext cx="202373" cy="202919"/>
      </dsp:txXfrm>
    </dsp:sp>
    <dsp:sp modelId="{A616BABC-2D01-7344-9CAD-440669752BA3}">
      <dsp:nvSpPr>
        <dsp:cNvPr id="0" name=""/>
        <dsp:cNvSpPr/>
      </dsp:nvSpPr>
      <dsp:spPr>
        <a:xfrm>
          <a:off x="5730665" y="31397"/>
          <a:ext cx="1363701" cy="1201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Target receives the “invoked” event</a:t>
          </a:r>
          <a:endParaRPr lang="en-US" sz="1800" kern="1200" dirty="0"/>
        </a:p>
      </dsp:txBody>
      <dsp:txXfrm>
        <a:off x="5765863" y="66595"/>
        <a:ext cx="1293305" cy="113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2D360A-1D8E-4D47-A041-91E8DE4CF26A}" type="datetimeFigureOut">
              <a:rPr lang="en-US"/>
              <a:pPr>
                <a:defRPr/>
              </a:pPr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56B5DE-19D9-4B6A-86C8-54203C10C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C06F96-4CF5-4A7B-AE86-1F345798B36A}" type="datetimeFigureOut">
              <a:rPr lang="en-US"/>
              <a:pPr>
                <a:defRPr/>
              </a:pPr>
              <a:t>9/25/12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034328-D15A-4E00-901C-256E95DBB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18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6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9589-8A2F-4677-AEF7-D51DC75CB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0B5A-CA86-4FD9-B202-9F326F79C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4040188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3550"/>
            <a:ext cx="4040188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00149"/>
            <a:ext cx="4041775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733550"/>
            <a:ext cx="4041775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718E-7AEB-4BC6-8526-91789E6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E94F-B700-4155-8D9D-1622E6EB0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33F6-1F68-4A78-B336-D14E2AA22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23553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5791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27635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F78BBF61-29E2-486A-ABAF-B4DC8BEA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 descr="Y:\Developer_Conference\10 - BlackBerry Jam Americas - 2012 September\Marketing\Templates\PPT_Template\images\BlackBerryJamAmericas_2012_PPTtemplate_1000x750_slide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3" r:id="rId7"/>
  </p:sldLayoutIdLst>
  <p:transition xmlns:p14="http://schemas.microsoft.com/office/powerpoint/2010/main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ackberr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Web API Deep Dive: Get Flow with the Invocation Framework</a:t>
            </a:r>
            <a:br>
              <a:rPr lang="en-US" dirty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JAM 39</a:t>
            </a:r>
          </a:p>
          <a:p>
            <a:r>
              <a:rPr lang="en-US" dirty="0" smtClean="0">
                <a:latin typeface="Arial" charset="0"/>
              </a:rPr>
              <a:t>Nukul Bhasin and Ken Wallis</a:t>
            </a:r>
          </a:p>
          <a:p>
            <a:r>
              <a:rPr lang="en-US" dirty="0" smtClean="0">
                <a:latin typeface="Arial" charset="0"/>
              </a:rPr>
              <a:t>September 25-27, 2012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Invoke </a:t>
            </a:r>
            <a:r>
              <a:rPr lang="en-US" dirty="0" err="1" smtClean="0"/>
              <a:t>FilePicker</a:t>
            </a:r>
            <a:r>
              <a:rPr lang="en-US" dirty="0" smtClean="0"/>
              <a:t> Card</a:t>
            </a:r>
            <a:br>
              <a:rPr lang="en-US" dirty="0" smtClean="0"/>
            </a:br>
            <a:r>
              <a:rPr lang="en-US" dirty="0" smtClean="0"/>
              <a:t>JS 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Pickers require lots of options and hence use the API instead of raw invoke calls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495550"/>
            <a:ext cx="74676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blackberry.invoke.card.invokeFilePicker</a:t>
            </a:r>
            <a:r>
              <a:rPr lang="en-US" dirty="0"/>
              <a:t> </a:t>
            </a:r>
            <a:r>
              <a:rPr lang="en-US" dirty="0" smtClean="0"/>
              <a:t>(options, </a:t>
            </a:r>
            <a:r>
              <a:rPr lang="en-US" dirty="0" err="1" smtClean="0"/>
              <a:t>onDone</a:t>
            </a:r>
            <a:r>
              <a:rPr lang="en-US" dirty="0" smtClean="0"/>
              <a:t>, </a:t>
            </a:r>
            <a:r>
              <a:rPr lang="en-US" dirty="0" err="1" smtClean="0"/>
              <a:t>onCancel</a:t>
            </a:r>
            <a:r>
              <a:rPr lang="en-US" dirty="0" smtClean="0"/>
              <a:t>, </a:t>
            </a:r>
            <a:r>
              <a:rPr lang="en-US" dirty="0" err="1" smtClean="0"/>
              <a:t>onInvoke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4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Invoke </a:t>
            </a:r>
            <a:r>
              <a:rPr lang="en-US" dirty="0" err="1" smtClean="0"/>
              <a:t>FilePicker</a:t>
            </a:r>
            <a:r>
              <a:rPr lang="en-US" dirty="0" smtClean="0"/>
              <a:t> Card</a:t>
            </a:r>
            <a:br>
              <a:rPr lang="en-US" dirty="0" smtClean="0"/>
            </a:br>
            <a:r>
              <a:rPr lang="en-US" dirty="0" smtClean="0"/>
              <a:t>JS 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76350"/>
            <a:ext cx="8077200" cy="35394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invokeFilePicker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() {</a:t>
            </a:r>
          </a:p>
          <a:p>
            <a:r>
              <a:rPr lang="da-DK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da-DK" sz="1400" b="1" dirty="0">
                <a:solidFill>
                  <a:srgbClr val="690046"/>
                </a:solidFill>
                <a:latin typeface="Courier-Bold"/>
              </a:rPr>
              <a:t>var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da-DK" sz="1400" dirty="0" err="1">
                <a:solidFill>
                  <a:prstClr val="black"/>
                </a:solidFill>
                <a:latin typeface="Courier"/>
              </a:rPr>
              <a:t>details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{</a:t>
            </a:r>
          </a:p>
          <a:p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da-DK" sz="1400" dirty="0" smtClean="0">
                <a:solidFill>
                  <a:srgbClr val="A43582"/>
                </a:solidFill>
                <a:latin typeface="Courier"/>
              </a:rPr>
              <a:t>mode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: </a:t>
            </a:r>
            <a:r>
              <a:rPr lang="da-DK" sz="1400" dirty="0" err="1" smtClean="0">
                <a:solidFill>
                  <a:prstClr val="black"/>
                </a:solidFill>
                <a:latin typeface="Courier"/>
              </a:rPr>
              <a:t>blackberry.invoke.card.FILEPICKER_MODE_PICKER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,</a:t>
            </a:r>
          </a:p>
          <a:p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da-DK" sz="1400" dirty="0">
                <a:solidFill>
                  <a:srgbClr val="A43582"/>
                </a:solidFill>
                <a:latin typeface="Courier"/>
              </a:rPr>
              <a:t>type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: [</a:t>
            </a:r>
            <a:r>
              <a:rPr lang="da-DK" sz="1400" dirty="0" err="1">
                <a:solidFill>
                  <a:prstClr val="black"/>
                </a:solidFill>
                <a:latin typeface="Courier"/>
              </a:rPr>
              <a:t>blackberry.invoke.card.FILEPICKER_TYPE_PICTURE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		</a:t>
            </a:r>
            <a:r>
              <a:rPr lang="da-DK" sz="1400" dirty="0" err="1" smtClean="0">
                <a:solidFill>
                  <a:prstClr val="black"/>
                </a:solidFill>
                <a:latin typeface="Courier"/>
              </a:rPr>
              <a:t>blackberry.invoke.card.FILEPICKER_TYPE_MUSIC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] };</a:t>
            </a:r>
          </a:p>
          <a:p>
            <a:endParaRPr lang="da-DK" sz="1400" dirty="0">
              <a:solidFill>
                <a:prstClr val="black"/>
              </a:solidFill>
              <a:latin typeface="Courier"/>
            </a:endParaRPr>
          </a:p>
          <a:p>
            <a:r>
              <a:rPr lang="da-DK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da-DK" sz="1400" dirty="0" err="1">
                <a:solidFill>
                  <a:prstClr val="black"/>
                </a:solidFill>
                <a:latin typeface="Courier"/>
              </a:rPr>
              <a:t>blackberry.invoke.card.invokeFilePicker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da-DK" sz="1400" dirty="0" err="1">
                <a:solidFill>
                  <a:prstClr val="black"/>
                </a:solidFill>
                <a:latin typeface="Courier"/>
              </a:rPr>
              <a:t>details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, </a:t>
            </a:r>
            <a:endParaRPr lang="da-DK" sz="1400" dirty="0" smtClean="0">
              <a:solidFill>
                <a:prstClr val="black"/>
              </a:solidFill>
              <a:latin typeface="Courier"/>
            </a:endParaRPr>
          </a:p>
          <a:p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   </a:t>
            </a:r>
          </a:p>
          <a:p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da-DK" sz="1400" dirty="0" err="1" smtClean="0">
                <a:solidFill>
                  <a:srgbClr val="9F6700"/>
                </a:solidFill>
                <a:latin typeface="Courier"/>
              </a:rPr>
              <a:t>function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da-DK" sz="1400" dirty="0" err="1">
                <a:solidFill>
                  <a:prstClr val="black"/>
                </a:solidFill>
                <a:latin typeface="Courier"/>
              </a:rPr>
              <a:t>path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)  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{ 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alert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"saved "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+ path)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;},</a:t>
            </a:r>
          </a:p>
          <a:p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dirty="0" smtClean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(reason) 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{ 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alert(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"cancelled "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+ reason)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;},</a:t>
            </a:r>
          </a:p>
          <a:p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(error) 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{ </a:t>
            </a:r>
            <a:r>
              <a:rPr lang="en-US" sz="1400" dirty="0" smtClean="0">
                <a:solidFill>
                  <a:srgbClr val="A43582"/>
                </a:solidFill>
                <a:latin typeface="Courier"/>
              </a:rPr>
              <a:t>if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(error) 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{ </a:t>
            </a:r>
            <a:r>
              <a:rPr lang="de-DE" sz="1400" dirty="0" smtClean="0">
                <a:solidFill>
                  <a:prstClr val="black"/>
                </a:solidFill>
                <a:latin typeface="Courier"/>
              </a:rPr>
              <a:t>alert</a:t>
            </a:r>
            <a:r>
              <a:rPr lang="de-DE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de-DE" sz="1400" dirty="0">
                <a:solidFill>
                  <a:srgbClr val="6A0097"/>
                </a:solidFill>
                <a:latin typeface="Courier"/>
              </a:rPr>
              <a:t>"</a:t>
            </a:r>
            <a:r>
              <a:rPr lang="de-DE" sz="1400" dirty="0" err="1">
                <a:solidFill>
                  <a:srgbClr val="6A0097"/>
                </a:solidFill>
                <a:latin typeface="Courier"/>
              </a:rPr>
              <a:t>invoke</a:t>
            </a:r>
            <a:r>
              <a:rPr lang="de-DE" sz="1400" dirty="0">
                <a:solidFill>
                  <a:srgbClr val="6A0097"/>
                </a:solidFill>
                <a:latin typeface="Courier"/>
              </a:rPr>
              <a:t> </a:t>
            </a:r>
            <a:r>
              <a:rPr lang="de-DE" sz="1400" dirty="0" err="1">
                <a:solidFill>
                  <a:srgbClr val="6A0097"/>
                </a:solidFill>
                <a:latin typeface="Courier"/>
              </a:rPr>
              <a:t>error</a:t>
            </a:r>
            <a:r>
              <a:rPr lang="de-DE" sz="1400" dirty="0">
                <a:solidFill>
                  <a:srgbClr val="6A0097"/>
                </a:solidFill>
                <a:latin typeface="Courier"/>
              </a:rPr>
              <a:t> "</a:t>
            </a:r>
            <a:r>
              <a:rPr lang="de-DE" sz="1400" dirty="0">
                <a:solidFill>
                  <a:prstClr val="black"/>
                </a:solidFill>
                <a:latin typeface="Courier"/>
              </a:rPr>
              <a:t>+ </a:t>
            </a:r>
            <a:r>
              <a:rPr lang="de-DE" sz="1400" dirty="0" err="1">
                <a:solidFill>
                  <a:prstClr val="black"/>
                </a:solidFill>
                <a:latin typeface="Courier"/>
              </a:rPr>
              <a:t>error</a:t>
            </a:r>
            <a:r>
              <a:rPr lang="de-DE" sz="1400" dirty="0">
                <a:solidFill>
                  <a:prstClr val="black"/>
                </a:solidFill>
                <a:latin typeface="Courier"/>
              </a:rPr>
              <a:t>)</a:t>
            </a:r>
            <a:r>
              <a:rPr lang="de-DE" sz="1400" dirty="0" smtClean="0">
                <a:solidFill>
                  <a:prstClr val="black"/>
                </a:solidFill>
                <a:latin typeface="Courier"/>
              </a:rPr>
              <a:t>;</a:t>
            </a:r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da-DK" sz="1400" dirty="0" smtClean="0">
                <a:solidFill>
                  <a:prstClr val="black"/>
                </a:solidFill>
                <a:latin typeface="Courier"/>
              </a:rPr>
              <a:t>    }</a:t>
            </a:r>
            <a:r>
              <a:rPr lang="da-DK" sz="1400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r>
              <a:rPr lang="da-DK" sz="1400" dirty="0">
                <a:solidFill>
                  <a:prstClr val="black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199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Demo – Invoke Camera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42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Camera</a:t>
            </a:r>
            <a:br>
              <a:rPr lang="en-US" dirty="0" smtClean="0"/>
            </a:br>
            <a:r>
              <a:rPr lang="en-US" dirty="0" smtClean="0"/>
              <a:t>HTML5 or JS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181350"/>
            <a:ext cx="80772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lackberry.invoke.card.invokeCamera</a:t>
            </a:r>
            <a:r>
              <a:rPr lang="en-US" dirty="0" smtClean="0"/>
              <a:t>(mode, </a:t>
            </a:r>
            <a:r>
              <a:rPr lang="en-US" dirty="0" err="1" smtClean="0"/>
              <a:t>onDone</a:t>
            </a:r>
            <a:r>
              <a:rPr lang="en-US" dirty="0" smtClean="0"/>
              <a:t>, </a:t>
            </a:r>
            <a:r>
              <a:rPr lang="en-US" dirty="0" err="1" smtClean="0"/>
              <a:t>onCancel</a:t>
            </a:r>
            <a:r>
              <a:rPr lang="en-US" dirty="0" smtClean="0"/>
              <a:t>, </a:t>
            </a:r>
            <a:r>
              <a:rPr lang="en-US" dirty="0" err="1" smtClean="0"/>
              <a:t>onInvoke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43350"/>
            <a:ext cx="2654300" cy="1092947"/>
          </a:xfrm>
          <a:prstGeom prst="rect">
            <a:avLst/>
          </a:prstGeom>
        </p:spPr>
      </p:pic>
      <p:cxnSp>
        <p:nvCxnSpPr>
          <p:cNvPr id="12" name="Curved Connector 7"/>
          <p:cNvCxnSpPr/>
          <p:nvPr/>
        </p:nvCxnSpPr>
        <p:spPr>
          <a:xfrm flipV="1">
            <a:off x="4191000" y="35623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" y="1733550"/>
            <a:ext cx="5257800" cy="5847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input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“file”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capture=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“camera”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/&gt;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input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“file”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capture=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“camcorder”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/&gt;</a:t>
            </a:r>
            <a:endParaRPr lang="en-US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543800" y="1581150"/>
            <a:ext cx="1295400" cy="914400"/>
          </a:xfrm>
          <a:prstGeom prst="wedgeRectCallout">
            <a:avLst>
              <a:gd name="adj1" fmla="val -179127"/>
              <a:gd name="adj2" fmla="val 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 Invokes the Camera in either picture mode or video mode.</a:t>
            </a:r>
          </a:p>
        </p:txBody>
      </p:sp>
    </p:spTree>
    <p:extLst>
      <p:ext uri="{BB962C8B-B14F-4D97-AF65-F5344CB8AC3E}">
        <p14:creationId xmlns:p14="http://schemas.microsoft.com/office/powerpoint/2010/main" val="1089104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Demo – Invoke Custom card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608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962150"/>
            <a:ext cx="6629400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boundInvokeCard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blackberry.invoke.invoke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target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picture.card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action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bb.action.VIEW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</a:t>
            </a:r>
          </a:p>
          <a:p>
            <a:r>
              <a:rPr lang="ro-RO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ro-RO" dirty="0">
                <a:solidFill>
                  <a:srgbClr val="A43582"/>
                </a:solidFill>
                <a:latin typeface="Courier"/>
              </a:rPr>
              <a:t>uri</a:t>
            </a:r>
            <a:r>
              <a:rPr lang="ro-RO" dirty="0">
                <a:solidFill>
                  <a:prstClr val="black"/>
                </a:solidFill>
                <a:latin typeface="Courier"/>
              </a:rPr>
              <a:t> : </a:t>
            </a:r>
            <a:r>
              <a:rPr lang="ro-RO" dirty="0">
                <a:solidFill>
                  <a:srgbClr val="6A0097"/>
                </a:solidFill>
                <a:latin typeface="Courier"/>
              </a:rPr>
              <a:t>"local:///img/img1.jpg"</a:t>
            </a:r>
            <a:endParaRPr lang="ro-RO" dirty="0">
              <a:solidFill>
                <a:prstClr val="black"/>
              </a:solidFill>
              <a:latin typeface="Courier"/>
            </a:endParaRPr>
          </a:p>
          <a:p>
            <a:r>
              <a:rPr lang="ro-RO" dirty="0">
                <a:solidFill>
                  <a:prstClr val="black"/>
                </a:solidFill>
                <a:latin typeface="Courier"/>
              </a:rPr>
              <a:t>    }, onInvokeSuccess, onInvokeError);</a:t>
            </a:r>
          </a:p>
          <a:p>
            <a:endParaRPr lang="ro-RO" dirty="0">
              <a:solidFill>
                <a:prstClr val="black"/>
              </a:solidFill>
              <a:latin typeface="Courier"/>
            </a:endParaRPr>
          </a:p>
          <a:p>
            <a:r>
              <a:rPr lang="ro-RO" dirty="0">
                <a:solidFill>
                  <a:prstClr val="black"/>
                </a:solidFill>
                <a:latin typeface="Courier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52400" y="4095750"/>
            <a:ext cx="1295400" cy="914400"/>
          </a:xfrm>
          <a:prstGeom prst="wedgeRectCallout">
            <a:avLst>
              <a:gd name="adj1" fmla="val 97483"/>
              <a:gd name="adj2" fmla="val -1477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Path to the image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local://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or</a:t>
            </a:r>
            <a:endParaRPr lang="en-US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f</a:t>
            </a:r>
            <a:r>
              <a:rPr lang="en-US" sz="1200" dirty="0" smtClean="0"/>
              <a:t>ile://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7620000" y="1276350"/>
            <a:ext cx="1295400" cy="914400"/>
          </a:xfrm>
          <a:prstGeom prst="wedgeRectCallout">
            <a:avLst>
              <a:gd name="adj1" fmla="val -260360"/>
              <a:gd name="adj2" fmla="val 91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Action is provided but target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Invoke Custom Picture </a:t>
            </a:r>
            <a:r>
              <a:rPr lang="en-US" dirty="0"/>
              <a:t>Previewer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086600" y="4095750"/>
            <a:ext cx="1295400" cy="914400"/>
          </a:xfrm>
          <a:prstGeom prst="wedgeRectCallout">
            <a:avLst>
              <a:gd name="adj1" fmla="val -155319"/>
              <a:gd name="adj2" fmla="val -1536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From client App Sandbox to the target apps Sandbox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9104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Data from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33550"/>
            <a:ext cx="8153400" cy="21852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"/>
              </a:rPr>
              <a:t>blackberry.event.addEventListener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onChildCardClosed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endParaRPr lang="en-US" dirty="0" smtClean="0">
              <a:solidFill>
                <a:srgbClr val="9F67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onChildCardClosedHandler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(request) {</a:t>
            </a:r>
          </a:p>
          <a:p>
            <a:endParaRPr lang="en-US" sz="14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 err="1" smtClean="0">
                <a:solidFill>
                  <a:prstClr val="black"/>
                </a:solidFill>
                <a:latin typeface="Courier"/>
              </a:rPr>
              <a:t>request.</a:t>
            </a:r>
            <a:r>
              <a:rPr lang="en-US" sz="1400" dirty="0" err="1" smtClean="0">
                <a:solidFill>
                  <a:srgbClr val="A43582"/>
                </a:solidFill>
                <a:latin typeface="Courier"/>
              </a:rPr>
              <a:t>reason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"save"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400" dirty="0">
                <a:solidFill>
                  <a:srgbClr val="1F5E0D"/>
                </a:solidFill>
                <a:latin typeface="Courier"/>
              </a:rPr>
              <a:t>//description of why the card was closed.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 err="1" smtClean="0">
                <a:solidFill>
                  <a:prstClr val="black"/>
                </a:solidFill>
                <a:latin typeface="Courier"/>
              </a:rPr>
              <a:t>request.</a:t>
            </a:r>
            <a:r>
              <a:rPr lang="en-US" sz="1400" dirty="0" err="1" smtClean="0">
                <a:solidFill>
                  <a:srgbClr val="A43582"/>
                </a:solidFill>
                <a:latin typeface="Courier"/>
              </a:rPr>
              <a:t>type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"text/plain"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400" dirty="0">
                <a:solidFill>
                  <a:srgbClr val="1F5E0D"/>
                </a:solidFill>
                <a:latin typeface="Courier"/>
              </a:rPr>
              <a:t>// type of the value in the data attributes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 err="1" smtClean="0">
                <a:solidFill>
                  <a:prstClr val="black"/>
                </a:solidFill>
                <a:latin typeface="Courier"/>
              </a:rPr>
              <a:t>request.</a:t>
            </a:r>
            <a:r>
              <a:rPr lang="en-US" sz="1400" dirty="0" err="1" smtClean="0">
                <a:solidFill>
                  <a:srgbClr val="A43582"/>
                </a:solidFill>
                <a:latin typeface="Courier"/>
              </a:rPr>
              <a:t>data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"&lt;path to saved file&gt;"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F5E0D"/>
                </a:solidFill>
                <a:latin typeface="Courier"/>
              </a:rPr>
              <a:t>// Data that will be </a:t>
            </a:r>
            <a:r>
              <a:rPr lang="en-US" sz="1400" dirty="0" smtClean="0">
                <a:solidFill>
                  <a:srgbClr val="1F5E0D"/>
                </a:solidFill>
                <a:latin typeface="Courier"/>
              </a:rPr>
              <a:t>returned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endParaRPr lang="en-US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});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90839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Being Invoked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40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1"/>
            <a:r>
              <a:rPr lang="en-US" sz="3200" dirty="0" smtClean="0"/>
              <a:t>Demo –  </a:t>
            </a:r>
            <a:r>
              <a:rPr lang="en-US" sz="3200" dirty="0"/>
              <a:t>Custom Picture </a:t>
            </a:r>
            <a:r>
              <a:rPr lang="en-US" sz="3200" dirty="0" smtClean="0"/>
              <a:t>Previewer</a:t>
            </a:r>
            <a:endParaRPr lang="en-US" dirty="0" smtClean="0">
              <a:latin typeface="Arial" charset="0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585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Config.xml</a:t>
            </a:r>
            <a:r>
              <a:rPr lang="en-US" dirty="0" smtClean="0">
                <a:latin typeface="Arial" charset="0"/>
              </a:rPr>
              <a:t> sample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7E006D-BF14-4908-98A1-27B989BAC3C9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809750"/>
            <a:ext cx="76200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invoke-target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picture.card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&lt;type&gt;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card.previewer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&lt;/type&gt;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&lt;filter&gt;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&lt;action&gt;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bb.action.VIEW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&lt;/action&gt;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&lt;mime-type&gt;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text/*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&lt;/mime-type&gt;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fi-FI" dirty="0" smtClean="0">
                <a:solidFill>
                  <a:srgbClr val="9F6700"/>
                </a:solidFill>
                <a:latin typeface="Courier"/>
              </a:rPr>
              <a:t>&lt;</a:t>
            </a:r>
            <a:r>
              <a:rPr lang="fi-FI" dirty="0">
                <a:solidFill>
                  <a:srgbClr val="9F6700"/>
                </a:solidFill>
                <a:latin typeface="Courier"/>
              </a:rPr>
              <a:t>/</a:t>
            </a:r>
            <a:r>
              <a:rPr lang="fi-FI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fi-FI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fi-FI" dirty="0" err="1">
                <a:solidFill>
                  <a:srgbClr val="9F6700"/>
                </a:solidFill>
                <a:latin typeface="Courier"/>
              </a:rPr>
              <a:t>invoke-target</a:t>
            </a:r>
            <a:r>
              <a:rPr lang="fi-FI" dirty="0" smtClean="0">
                <a:solidFill>
                  <a:srgbClr val="9F6700"/>
                </a:solidFill>
                <a:latin typeface="Courier"/>
              </a:rPr>
              <a:t>&gt;</a:t>
            </a:r>
            <a:endParaRPr lang="fi-FI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43115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6248400" cy="950912"/>
          </a:xfrm>
        </p:spPr>
        <p:txBody>
          <a:bodyPr/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iF</a:t>
            </a:r>
            <a:r>
              <a:rPr lang="en-US" sz="2400" dirty="0" smtClean="0"/>
              <a:t> or Invocation Framework?</a:t>
            </a:r>
            <a:endParaRPr lang="en-US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425296"/>
              </p:ext>
            </p:extLst>
          </p:nvPr>
        </p:nvGraphicFramePr>
        <p:xfrm>
          <a:off x="327025" y="1276350"/>
          <a:ext cx="8305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0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Invoked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657350"/>
            <a:ext cx="63246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 err="1">
                <a:solidFill>
                  <a:srgbClr val="A43582"/>
                </a:solidFill>
                <a:latin typeface="Courier"/>
              </a:rPr>
              <a:t>img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"image"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90046"/>
                </a:solidFill>
                <a:latin typeface="Courier-Bold"/>
              </a:rPr>
              <a:t>src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 smtClean="0">
                <a:solidFill>
                  <a:srgbClr val="6A0097"/>
                </a:solidFill>
                <a:latin typeface="Courier"/>
              </a:rPr>
              <a:t>””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alt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/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028950"/>
            <a:ext cx="79248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"/>
              </a:rPr>
              <a:t>blackberry.event.addEventListener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"invoked"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onInvokedInfo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document.getElementById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'image'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obj.src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onInvokedInfo.uri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});</a:t>
            </a: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0064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876550"/>
            <a:ext cx="60960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$(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"#action-back"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).bind(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vclick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blackberry.invoked.cardRequestClosure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reason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smtClean="0">
                <a:solidFill>
                  <a:srgbClr val="6A0097"/>
                </a:solidFill>
                <a:latin typeface="Courier"/>
              </a:rPr>
              <a:t>back”</a:t>
            </a:r>
            <a:endParaRPr lang="en-US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});</a:t>
            </a: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657350"/>
            <a:ext cx="5848677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div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"action-back"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data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-role=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"back"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&gt;&lt;/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div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5688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07720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sz="1400" dirty="0">
                <a:solidFill>
                  <a:srgbClr val="A43582"/>
                </a:solidFill>
                <a:latin typeface="Courier"/>
              </a:rPr>
              <a:t>style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&gt;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.peek-area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{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width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:</a:t>
            </a:r>
            <a:r>
              <a:rPr lang="en-US" sz="1400" dirty="0" smtClean="0">
                <a:solidFill>
                  <a:srgbClr val="0000FF"/>
                </a:solidFill>
                <a:latin typeface="Courier"/>
              </a:rPr>
              <a:t>10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%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;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height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100%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; </a:t>
            </a:r>
            <a:r>
              <a:rPr lang="en-US" sz="1400" b="1" dirty="0" err="1">
                <a:solidFill>
                  <a:srgbClr val="690046"/>
                </a:solidFill>
                <a:latin typeface="Courier-Bold"/>
              </a:rPr>
              <a:t>position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:</a:t>
            </a:r>
            <a:r>
              <a:rPr lang="en-US" sz="1400" b="1" dirty="0" err="1">
                <a:solidFill>
                  <a:srgbClr val="690046"/>
                </a:solidFill>
                <a:latin typeface="Courier-Bold"/>
              </a:rPr>
              <a:t>fixed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;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;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urier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;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}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>
                <a:solidFill>
                  <a:srgbClr val="9F6700"/>
                </a:solidFill>
                <a:latin typeface="Courier"/>
              </a:rPr>
              <a:t>&lt;/</a:t>
            </a:r>
            <a:r>
              <a:rPr lang="en-US" sz="1400" dirty="0">
                <a:solidFill>
                  <a:srgbClr val="A43582"/>
                </a:solidFill>
                <a:latin typeface="Courier"/>
              </a:rPr>
              <a:t>style</a:t>
            </a:r>
            <a:r>
              <a:rPr lang="en-US" sz="1400" dirty="0" smtClean="0">
                <a:solidFill>
                  <a:srgbClr val="9F6700"/>
                </a:solidFill>
                <a:latin typeface="Courier"/>
              </a:rPr>
              <a:t>&gt;</a:t>
            </a:r>
          </a:p>
          <a:p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sz="1400" dirty="0">
                <a:solidFill>
                  <a:srgbClr val="A43582"/>
                </a:solidFill>
                <a:latin typeface="Courier"/>
              </a:rPr>
              <a:t>div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"peek-area"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class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"peek-area"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&lt;/</a:t>
            </a:r>
            <a:r>
              <a:rPr lang="en-US" sz="1400" dirty="0">
                <a:solidFill>
                  <a:srgbClr val="A43582"/>
                </a:solidFill>
                <a:latin typeface="Courier"/>
              </a:rPr>
              <a:t>div</a:t>
            </a:r>
            <a:r>
              <a:rPr lang="en-US" sz="1400" dirty="0">
                <a:solidFill>
                  <a:srgbClr val="9F6700"/>
                </a:solidFill>
                <a:latin typeface="Courier"/>
              </a:rPr>
              <a:t>&gt;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181350"/>
            <a:ext cx="807720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690046"/>
                </a:solidFill>
                <a:latin typeface="Courier-Bold"/>
              </a:rPr>
              <a:t>var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obj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document.getElementById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'peek-area'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r>
              <a:rPr lang="en-US" dirty="0" err="1">
                <a:solidFill>
                  <a:prstClr val="black"/>
                </a:solidFill>
                <a:latin typeface="Courier"/>
              </a:rPr>
              <a:t>obj.addEventListener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'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touchstart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(event)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"/>
              </a:rPr>
              <a:t>blackberry.invoked.cardStartPeek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"root"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r>
              <a:rPr lang="da-DK" dirty="0">
                <a:solidFill>
                  <a:prstClr val="black"/>
                </a:solidFill>
                <a:latin typeface="Courier"/>
              </a:rPr>
              <a:t>}, </a:t>
            </a:r>
            <a:r>
              <a:rPr lang="da-DK" dirty="0">
                <a:solidFill>
                  <a:srgbClr val="157933"/>
                </a:solidFill>
                <a:latin typeface="Courier"/>
              </a:rPr>
              <a:t>false</a:t>
            </a:r>
            <a:r>
              <a:rPr lang="da-DK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endParaRPr lang="da-DK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630364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809750"/>
            <a:ext cx="739140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$(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"#action</a:t>
            </a:r>
            <a:r>
              <a:rPr lang="en-US" dirty="0" smtClean="0">
                <a:solidFill>
                  <a:srgbClr val="6A0097"/>
                </a:solidFill>
                <a:latin typeface="Courier"/>
              </a:rPr>
              <a:t>-share"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).bind(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vclick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() {</a:t>
            </a:r>
          </a:p>
          <a:p>
            <a:r>
              <a:rPr lang="en-US" b="1" dirty="0">
                <a:solidFill>
                  <a:srgbClr val="690046"/>
                </a:solidFill>
                <a:latin typeface="Courier-Bold"/>
              </a:rPr>
              <a:t> </a:t>
            </a:r>
            <a:r>
              <a:rPr lang="en-US" b="1" dirty="0" smtClean="0">
                <a:solidFill>
                  <a:srgbClr val="690046"/>
                </a:solidFill>
                <a:latin typeface="Courier-Bold"/>
              </a:rPr>
              <a:t>  </a:t>
            </a:r>
          </a:p>
          <a:p>
            <a:r>
              <a:rPr lang="en-US" b="1" dirty="0" smtClean="0">
                <a:solidFill>
                  <a:srgbClr val="690046"/>
                </a:solidFill>
                <a:latin typeface="Courier-Bold"/>
              </a:rPr>
              <a:t>   </a:t>
            </a:r>
            <a:r>
              <a:rPr lang="en-US" b="1" dirty="0" err="1" smtClean="0">
                <a:solidFill>
                  <a:srgbClr val="690046"/>
                </a:solidFill>
                <a:latin typeface="Courier-Bold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request = 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action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'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bb.action.SHARE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</a:t>
            </a:r>
          </a:p>
          <a:p>
            <a:r>
              <a:rPr lang="it-IT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it-IT" dirty="0" err="1">
                <a:solidFill>
                  <a:srgbClr val="A43582"/>
                </a:solidFill>
                <a:latin typeface="Courier"/>
              </a:rPr>
              <a:t>type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: </a:t>
            </a:r>
            <a:r>
              <a:rPr lang="it-IT" dirty="0">
                <a:solidFill>
                  <a:srgbClr val="6A0097"/>
                </a:solidFill>
                <a:latin typeface="Courier"/>
              </a:rPr>
              <a:t>'image/*'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,</a:t>
            </a:r>
          </a:p>
          <a:p>
            <a:r>
              <a:rPr lang="it-IT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it-IT" dirty="0" err="1">
                <a:solidFill>
                  <a:srgbClr val="A43582"/>
                </a:solidFill>
                <a:latin typeface="Courier"/>
              </a:rPr>
              <a:t>target_type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: [</a:t>
            </a:r>
            <a:r>
              <a:rPr lang="it-IT" dirty="0">
                <a:solidFill>
                  <a:srgbClr val="6A0097"/>
                </a:solidFill>
                <a:latin typeface="Courier"/>
              </a:rPr>
              <a:t>"APPLICATION"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, </a:t>
            </a:r>
            <a:r>
              <a:rPr lang="it-IT" dirty="0">
                <a:solidFill>
                  <a:srgbClr val="6A0097"/>
                </a:solidFill>
                <a:latin typeface="Courier"/>
              </a:rPr>
              <a:t>"CARD”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]};</a:t>
            </a:r>
          </a:p>
          <a:p>
            <a:endParaRPr lang="it-IT" dirty="0">
              <a:solidFill>
                <a:prstClr val="black"/>
              </a:solidFill>
              <a:latin typeface="Courier"/>
            </a:endParaRPr>
          </a:p>
          <a:p>
            <a:r>
              <a:rPr lang="it-IT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it-IT" dirty="0" err="1">
                <a:solidFill>
                  <a:prstClr val="black"/>
                </a:solidFill>
                <a:latin typeface="Courier"/>
              </a:rPr>
              <a:t>blackberry.invoke.query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(</a:t>
            </a:r>
            <a:r>
              <a:rPr lang="it-IT" dirty="0" err="1">
                <a:solidFill>
                  <a:prstClr val="black"/>
                </a:solidFill>
                <a:latin typeface="Courier"/>
              </a:rPr>
              <a:t>request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, </a:t>
            </a:r>
            <a:r>
              <a:rPr lang="it-IT" dirty="0" err="1">
                <a:solidFill>
                  <a:srgbClr val="9F6700"/>
                </a:solidFill>
                <a:latin typeface="Courier"/>
              </a:rPr>
              <a:t>function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 (</a:t>
            </a:r>
            <a:r>
              <a:rPr lang="it-IT" dirty="0" err="1">
                <a:solidFill>
                  <a:prstClr val="black"/>
                </a:solidFill>
                <a:latin typeface="Courier"/>
              </a:rPr>
              <a:t>response</a:t>
            </a:r>
            <a:r>
              <a:rPr lang="it-IT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r>
              <a:rPr lang="it-IT" dirty="0">
                <a:solidFill>
                  <a:prstClr val="black"/>
                </a:solidFill>
                <a:latin typeface="Courier"/>
              </a:rPr>
              <a:t>	</a:t>
            </a:r>
            <a:r>
              <a:rPr lang="it-IT" dirty="0" smtClean="0">
                <a:solidFill>
                  <a:prstClr val="black"/>
                </a:solidFill>
                <a:latin typeface="Courier"/>
              </a:rPr>
              <a:t>//</a:t>
            </a:r>
            <a:r>
              <a:rPr lang="it-IT" dirty="0" err="1" smtClean="0">
                <a:solidFill>
                  <a:prstClr val="black"/>
                </a:solidFill>
                <a:latin typeface="Courier"/>
              </a:rPr>
              <a:t>build</a:t>
            </a:r>
            <a:r>
              <a:rPr lang="it-IT" dirty="0" smtClean="0">
                <a:solidFill>
                  <a:prstClr val="black"/>
                </a:solidFill>
                <a:latin typeface="Courier"/>
              </a:rPr>
              <a:t> a list</a:t>
            </a:r>
          </a:p>
          <a:p>
            <a:r>
              <a:rPr lang="it-IT" dirty="0" smtClean="0">
                <a:solidFill>
                  <a:prstClr val="black"/>
                </a:solidFill>
                <a:latin typeface="Courier"/>
              </a:rPr>
              <a:t>        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},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() 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{ }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}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;</a:t>
            </a:r>
            <a:endParaRPr lang="en-US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76350"/>
            <a:ext cx="73914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div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"action</a:t>
            </a:r>
            <a:r>
              <a:rPr lang="en-US" dirty="0" smtClean="0">
                <a:solidFill>
                  <a:srgbClr val="6A0097"/>
                </a:solidFill>
                <a:latin typeface="Courier"/>
              </a:rPr>
              <a:t>-share"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data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-role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 smtClean="0">
                <a:solidFill>
                  <a:srgbClr val="6A0097"/>
                </a:solidFill>
                <a:latin typeface="Courier"/>
              </a:rPr>
              <a:t>”action-button"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&gt;&lt;/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div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275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Advanced concepts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Buckle up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08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8512175" cy="1143000"/>
          </a:xfrm>
        </p:spPr>
        <p:txBody>
          <a:bodyPr/>
          <a:lstStyle/>
          <a:p>
            <a:r>
              <a:rPr lang="en-US" dirty="0" smtClean="0"/>
              <a:t>In band (</a:t>
            </a:r>
            <a:r>
              <a:rPr lang="en-US" dirty="0" err="1" smtClean="0"/>
              <a:t>invokeRequest.data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size (few Kb)</a:t>
            </a:r>
          </a:p>
          <a:p>
            <a:pPr lvl="1"/>
            <a:r>
              <a:rPr lang="en-US" dirty="0" smtClean="0"/>
              <a:t>Arrives as base64 encoded string</a:t>
            </a:r>
          </a:p>
          <a:p>
            <a:pPr lvl="1"/>
            <a:r>
              <a:rPr lang="en-US" dirty="0" err="1" smtClean="0"/>
              <a:t>atob</a:t>
            </a:r>
            <a:r>
              <a:rPr lang="en-US" dirty="0" smtClean="0"/>
              <a:t>(</a:t>
            </a:r>
            <a:r>
              <a:rPr lang="en-US" dirty="0" err="1" smtClean="0"/>
              <a:t>invokeRequest.data</a:t>
            </a:r>
            <a:r>
              <a:rPr lang="en-US" dirty="0" smtClean="0"/>
              <a:t>);</a:t>
            </a:r>
          </a:p>
          <a:p>
            <a:pPr marL="344488" lvl="1" indent="0">
              <a:buNone/>
            </a:pPr>
            <a:endParaRPr lang="en-US" dirty="0"/>
          </a:p>
          <a:p>
            <a:pPr marL="344488" lvl="1" indent="0">
              <a:buNone/>
            </a:pPr>
            <a:r>
              <a:rPr lang="en-US" sz="2400" dirty="0" smtClean="0"/>
              <a:t>VS.</a:t>
            </a:r>
          </a:p>
          <a:p>
            <a:pPr marL="344488" lvl="1" indent="0">
              <a:buNone/>
            </a:pPr>
            <a:endParaRPr lang="en-US" sz="2400" dirty="0" smtClean="0"/>
          </a:p>
          <a:p>
            <a:r>
              <a:rPr lang="en-US" dirty="0" smtClean="0"/>
              <a:t>Out of band (</a:t>
            </a:r>
            <a:r>
              <a:rPr lang="en-US" dirty="0" err="1" smtClean="0"/>
              <a:t>invokeRequest.uri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Filesystem</a:t>
            </a:r>
            <a:r>
              <a:rPr lang="en-US" dirty="0" smtClean="0"/>
              <a:t> resource, http://…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9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think you know Invoke…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8207375" cy="3352800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unicode</a:t>
            </a:r>
            <a:endParaRPr lang="en-US" dirty="0" smtClean="0"/>
          </a:p>
          <a:p>
            <a:pPr lvl="1"/>
            <a:r>
              <a:rPr lang="en-US" dirty="0" smtClean="0"/>
              <a:t>Typically </a:t>
            </a:r>
            <a:r>
              <a:rPr lang="en-US" dirty="0" err="1" smtClean="0"/>
              <a:t>atob</a:t>
            </a:r>
            <a:r>
              <a:rPr lang="en-US" dirty="0" smtClean="0"/>
              <a:t>()/</a:t>
            </a:r>
            <a:r>
              <a:rPr lang="en-US" dirty="0" err="1" smtClean="0"/>
              <a:t>btoa</a:t>
            </a:r>
            <a:r>
              <a:rPr lang="en-US" dirty="0" smtClean="0"/>
              <a:t>() will fail on </a:t>
            </a:r>
            <a:r>
              <a:rPr lang="en-US" dirty="0" err="1" smtClean="0"/>
              <a:t>unicode</a:t>
            </a:r>
            <a:r>
              <a:rPr lang="en-US" dirty="0" smtClean="0"/>
              <a:t> characters</a:t>
            </a:r>
          </a:p>
          <a:p>
            <a:pPr lvl="1"/>
            <a:r>
              <a:rPr lang="en-US" dirty="0" smtClean="0"/>
              <a:t>Encode before sending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952750"/>
            <a:ext cx="7848600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openAnotherAppWithUnicodeData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unicodeStr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690046"/>
                </a:solidFill>
                <a:latin typeface="Courier-Bold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convertedStr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=    </a:t>
            </a:r>
            <a:r>
              <a:rPr lang="en-US" sz="1400" dirty="0" err="1" smtClean="0">
                <a:solidFill>
                  <a:prstClr val="black"/>
                </a:solidFill>
                <a:latin typeface="Courier"/>
              </a:rPr>
              <a:t>unescape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encodeURIComponent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unicodeStr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));</a:t>
            </a:r>
          </a:p>
          <a:p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blackberry.invoke.invoke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({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400" dirty="0">
                <a:solidFill>
                  <a:srgbClr val="A43582"/>
                </a:solidFill>
                <a:latin typeface="Courier"/>
              </a:rPr>
              <a:t>target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: ”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other.app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",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>
                <a:solidFill>
                  <a:srgbClr val="6A0097"/>
                </a:solidFill>
                <a:latin typeface="Courier"/>
              </a:rPr>
              <a:t>        data: </a:t>
            </a:r>
            <a:r>
              <a:rPr lang="en-US" sz="1400" dirty="0" err="1">
                <a:solidFill>
                  <a:srgbClr val="6A0097"/>
                </a:solidFill>
                <a:latin typeface="Courier"/>
              </a:rPr>
              <a:t>convertedStr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 }, </a:t>
            </a:r>
            <a:r>
              <a:rPr lang="en-US" sz="1400" dirty="0" err="1">
                <a:solidFill>
                  <a:srgbClr val="6A0097"/>
                </a:solidFill>
                <a:latin typeface="Courier"/>
              </a:rPr>
              <a:t>onInvokeSuccess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, </a:t>
            </a:r>
            <a:r>
              <a:rPr lang="en-US" sz="1400" dirty="0" err="1">
                <a:solidFill>
                  <a:srgbClr val="6A0097"/>
                </a:solidFill>
                <a:latin typeface="Courier"/>
              </a:rPr>
              <a:t>onInvokeError</a:t>
            </a:r>
            <a:r>
              <a:rPr lang="en-US" sz="1400" dirty="0">
                <a:solidFill>
                  <a:srgbClr val="6A0097"/>
                </a:solidFill>
                <a:latin typeface="Courier"/>
              </a:rPr>
              <a:t>); 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A0097"/>
                </a:solidFill>
                <a:latin typeface="Courier"/>
              </a:rPr>
              <a:t>}</a:t>
            </a:r>
            <a:endParaRPr lang="en-US" sz="1400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879254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think you know Invoke…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8207375" cy="3352800"/>
          </a:xfrm>
        </p:spPr>
        <p:txBody>
          <a:bodyPr/>
          <a:lstStyle/>
          <a:p>
            <a:r>
              <a:rPr lang="en-US" dirty="0" smtClean="0"/>
              <a:t>Being invoked, provide more specific filtering, by</a:t>
            </a:r>
          </a:p>
          <a:p>
            <a:pPr lvl="1"/>
            <a:r>
              <a:rPr lang="en-US" sz="1800" dirty="0" smtClean="0"/>
              <a:t>Domain</a:t>
            </a:r>
          </a:p>
          <a:p>
            <a:pPr lvl="1"/>
            <a:r>
              <a:rPr lang="en-US" sz="1800" dirty="0" smtClean="0"/>
              <a:t>File extension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71750"/>
            <a:ext cx="75438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invoke-target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com.domain.myapp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&lt;type&gt;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APPLICATION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&lt;/type&gt;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&lt;filter&gt;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        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&lt;action&gt;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bb.action.OPEN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&lt;/action&gt;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        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&lt;mime-type&gt;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text/*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&lt;/mime-type&gt;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        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&lt;property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var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exts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value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bmp,css,html,js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/&gt;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fi-FI" dirty="0">
                <a:solidFill>
                  <a:prstClr val="black"/>
                </a:solidFill>
                <a:latin typeface="Courier"/>
              </a:rPr>
              <a:t>        </a:t>
            </a:r>
            <a:r>
              <a:rPr lang="fi-FI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fi-FI" dirty="0" err="1">
                <a:solidFill>
                  <a:srgbClr val="9F6700"/>
                </a:solidFill>
                <a:latin typeface="Courier"/>
              </a:rPr>
              <a:t>property</a:t>
            </a:r>
            <a:r>
              <a:rPr lang="fi-FI" dirty="0">
                <a:solidFill>
                  <a:srgbClr val="9F6700"/>
                </a:solidFill>
                <a:latin typeface="Courier"/>
              </a:rPr>
              <a:t> </a:t>
            </a:r>
            <a:r>
              <a:rPr lang="fi-FI" b="1" dirty="0" err="1">
                <a:solidFill>
                  <a:srgbClr val="690046"/>
                </a:solidFill>
                <a:latin typeface="Courier-Bold"/>
              </a:rPr>
              <a:t>var</a:t>
            </a:r>
            <a:r>
              <a:rPr lang="fi-FI" dirty="0" err="1">
                <a:solidFill>
                  <a:prstClr val="black"/>
                </a:solidFill>
                <a:latin typeface="Courier"/>
              </a:rPr>
              <a:t>=</a:t>
            </a:r>
            <a:r>
              <a:rPr lang="fi-FI" dirty="0" err="1">
                <a:solidFill>
                  <a:srgbClr val="6A0097"/>
                </a:solidFill>
                <a:latin typeface="Courier"/>
              </a:rPr>
              <a:t>"uris</a:t>
            </a:r>
            <a:r>
              <a:rPr lang="fi-FI" dirty="0">
                <a:solidFill>
                  <a:srgbClr val="6A0097"/>
                </a:solidFill>
                <a:latin typeface="Courier"/>
              </a:rPr>
              <a:t>"</a:t>
            </a:r>
            <a:r>
              <a:rPr lang="fi-FI" dirty="0">
                <a:solidFill>
                  <a:srgbClr val="9F6700"/>
                </a:solidFill>
                <a:latin typeface="Courier"/>
              </a:rPr>
              <a:t> </a:t>
            </a:r>
            <a:r>
              <a:rPr lang="fi-FI" b="1" dirty="0" err="1">
                <a:solidFill>
                  <a:srgbClr val="690046"/>
                </a:solidFill>
                <a:latin typeface="Courier-Bold"/>
              </a:rPr>
              <a:t>value</a:t>
            </a:r>
            <a:r>
              <a:rPr lang="fi-FI" dirty="0" err="1">
                <a:solidFill>
                  <a:prstClr val="black"/>
                </a:solidFill>
                <a:latin typeface="Courier"/>
              </a:rPr>
              <a:t>=</a:t>
            </a:r>
            <a:r>
              <a:rPr lang="fi-FI" dirty="0" err="1">
                <a:solidFill>
                  <a:srgbClr val="9F6700"/>
                </a:solidFill>
                <a:latin typeface="Courier"/>
              </a:rPr>
              <a:t>“</a:t>
            </a:r>
            <a:r>
              <a:rPr lang="fi-FI" b="1" dirty="0" err="1">
                <a:solidFill>
                  <a:srgbClr val="690046"/>
                </a:solidFill>
                <a:latin typeface="Courier-Bold"/>
              </a:rPr>
              <a:t>file</a:t>
            </a:r>
            <a:r>
              <a:rPr lang="fi-FI" dirty="0">
                <a:solidFill>
                  <a:srgbClr val="9F6700"/>
                </a:solidFill>
                <a:latin typeface="Courier"/>
              </a:rPr>
              <a:t>://</a:t>
            </a:r>
            <a:r>
              <a:rPr lang="fi-FI" dirty="0">
                <a:solidFill>
                  <a:srgbClr val="6A0097"/>
                </a:solidFill>
                <a:latin typeface="Courier"/>
              </a:rPr>
              <a:t>" /&gt;</a:t>
            </a:r>
            <a:endParaRPr lang="fi-FI" dirty="0">
              <a:solidFill>
                <a:prstClr val="black"/>
              </a:solidFill>
              <a:latin typeface="Courier"/>
            </a:endParaRPr>
          </a:p>
          <a:p>
            <a:r>
              <a:rPr lang="fi-FI" dirty="0">
                <a:solidFill>
                  <a:srgbClr val="6A0097"/>
                </a:solidFill>
                <a:latin typeface="Courier"/>
              </a:rPr>
              <a:t>    &lt;/</a:t>
            </a:r>
            <a:r>
              <a:rPr lang="fi-FI" dirty="0" err="1">
                <a:solidFill>
                  <a:srgbClr val="6A0097"/>
                </a:solidFill>
                <a:latin typeface="Courier"/>
              </a:rPr>
              <a:t>filter</a:t>
            </a:r>
            <a:r>
              <a:rPr lang="fi-FI" dirty="0">
                <a:solidFill>
                  <a:srgbClr val="6A0097"/>
                </a:solidFill>
                <a:latin typeface="Courier"/>
              </a:rPr>
              <a:t>&gt;</a:t>
            </a:r>
            <a:endParaRPr lang="fi-FI" dirty="0">
              <a:solidFill>
                <a:prstClr val="black"/>
              </a:solidFill>
              <a:latin typeface="Courier"/>
            </a:endParaRPr>
          </a:p>
          <a:p>
            <a:r>
              <a:rPr lang="fi-FI" dirty="0">
                <a:solidFill>
                  <a:srgbClr val="6A0097"/>
                </a:solidFill>
                <a:latin typeface="Courier"/>
              </a:rPr>
              <a:t>&lt;/</a:t>
            </a:r>
            <a:r>
              <a:rPr lang="fi-FI" dirty="0" err="1">
                <a:solidFill>
                  <a:srgbClr val="6A0097"/>
                </a:solidFill>
                <a:latin typeface="Courier"/>
              </a:rPr>
              <a:t>rim:invoke-target</a:t>
            </a:r>
            <a:r>
              <a:rPr lang="fi-FI" dirty="0" smtClean="0">
                <a:solidFill>
                  <a:srgbClr val="6A0097"/>
                </a:solidFill>
                <a:latin typeface="Courier"/>
              </a:rPr>
              <a:t>&gt;</a:t>
            </a:r>
            <a:endParaRPr lang="fi-FI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6761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through invocation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28750"/>
            <a:ext cx="830580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invoke-target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id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6A0097"/>
                </a:solidFill>
                <a:latin typeface="Courier"/>
              </a:rPr>
              <a:t>sample.pushcapture.invoke.target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&lt;entry-point&gt;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1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&lt;/entry-point&gt;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&lt;type&gt;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APPLICATION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&lt;/type&gt;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&lt;filter&gt;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&lt;action&gt;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bb.action.PUSH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&lt;/action&gt;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&lt;mime-type&gt;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application/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vnd.push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&lt;/mime-type&gt;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&lt;/filter&gt;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srgbClr val="9F6700"/>
                </a:solidFill>
                <a:latin typeface="Courier"/>
              </a:rPr>
              <a:t>&lt;/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invoke-target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permissions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permit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run_when_backgrounded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&lt;/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permit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srgbClr val="9F6700"/>
                </a:solidFill>
                <a:latin typeface="Courier"/>
              </a:rPr>
              <a:t>&lt;/</a:t>
            </a:r>
            <a:r>
              <a:rPr lang="en-US" dirty="0" err="1">
                <a:solidFill>
                  <a:srgbClr val="6A00F9"/>
                </a:solidFill>
                <a:latin typeface="Courier"/>
              </a:rPr>
              <a:t>rim</a:t>
            </a:r>
            <a:r>
              <a:rPr lang="en-US" dirty="0" err="1">
                <a:solidFill>
                  <a:srgbClr val="1F5E0D"/>
                </a:solidFill>
                <a:latin typeface="Courier"/>
              </a:rPr>
              <a:t>:</a:t>
            </a:r>
            <a:r>
              <a:rPr lang="en-US" dirty="0" err="1">
                <a:solidFill>
                  <a:srgbClr val="9F6700"/>
                </a:solidFill>
                <a:latin typeface="Courier"/>
              </a:rPr>
              <a:t>permissions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76001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THANK YOU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 39</a:t>
            </a:r>
          </a:p>
          <a:p>
            <a:r>
              <a:rPr lang="en-US" dirty="0" smtClean="0">
                <a:latin typeface="Arial" charset="0"/>
              </a:rPr>
              <a:t>Nukul Bhasin and Ken Wallis</a:t>
            </a:r>
          </a:p>
          <a:p>
            <a:r>
              <a:rPr lang="en-US" dirty="0" smtClean="0">
                <a:latin typeface="Arial" charset="0"/>
              </a:rPr>
              <a:t>September 25-27, 2012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Registering with </a:t>
            </a:r>
            <a:r>
              <a:rPr lang="en-US" dirty="0" err="1" smtClean="0"/>
              <a:t>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9AAF15-DC23-45D1-9AE3-ADBFC13206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78127704"/>
              </p:ext>
            </p:extLst>
          </p:nvPr>
        </p:nvGraphicFramePr>
        <p:xfrm>
          <a:off x="609600" y="1428750"/>
          <a:ext cx="7527471" cy="133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935104207"/>
              </p:ext>
            </p:extLst>
          </p:nvPr>
        </p:nvGraphicFramePr>
        <p:xfrm>
          <a:off x="1066800" y="3257550"/>
          <a:ext cx="7097486" cy="1264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281611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part of Peek and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5083175" cy="3352800"/>
          </a:xfrm>
        </p:spPr>
        <p:txBody>
          <a:bodyPr/>
          <a:lstStyle/>
          <a:p>
            <a:r>
              <a:rPr lang="en-US" dirty="0" smtClean="0"/>
              <a:t>Core BlackBerry 10 UX concepts</a:t>
            </a:r>
          </a:p>
          <a:p>
            <a:r>
              <a:rPr lang="en-US" dirty="0" smtClean="0"/>
              <a:t>Provide bits of functionality</a:t>
            </a:r>
          </a:p>
          <a:p>
            <a:r>
              <a:rPr lang="en-US" dirty="0" smtClean="0"/>
              <a:t>Integrate into other apps</a:t>
            </a:r>
          </a:p>
          <a:p>
            <a:r>
              <a:rPr lang="en-US" dirty="0" smtClean="0"/>
              <a:t>“Flow” through the experience</a:t>
            </a:r>
          </a:p>
          <a:p>
            <a:r>
              <a:rPr lang="en-US" dirty="0" smtClean="0"/>
              <a:t>Stack of cards, peek back at what’s below</a:t>
            </a:r>
          </a:p>
          <a:p>
            <a:r>
              <a:rPr lang="en-US" dirty="0" err="1" smtClean="0"/>
              <a:t>blackberry.invoked</a:t>
            </a:r>
            <a:r>
              <a:rPr lang="en-US" dirty="0" smtClean="0"/>
              <a:t> namespace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92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lackberry.invoke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352550"/>
            <a:ext cx="8534400" cy="3323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 err="1">
                <a:solidFill>
                  <a:prstClr val="black"/>
                </a:solidFill>
                <a:latin typeface="Courier"/>
              </a:rPr>
              <a:t>blackberry.invoke.invoke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500" dirty="0" smtClean="0">
                <a:solidFill>
                  <a:prstClr val="black"/>
                </a:solidFill>
                <a:latin typeface="Courier"/>
              </a:rPr>
              <a:t>{</a:t>
            </a:r>
          </a:p>
          <a:p>
            <a:endParaRPr lang="en-US" sz="1500" dirty="0">
              <a:solidFill>
                <a:prstClr val="black"/>
              </a:solidFill>
              <a:latin typeface="Courier"/>
            </a:endParaRPr>
          </a:p>
          <a:p>
            <a:r>
              <a:rPr lang="en-US" sz="1500" dirty="0">
                <a:solidFill>
                  <a:srgbClr val="A43582"/>
                </a:solidFill>
                <a:latin typeface="Courier"/>
              </a:rPr>
              <a:t>target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sz="1500" dirty="0" err="1">
                <a:solidFill>
                  <a:srgbClr val="6A0097"/>
                </a:solidFill>
                <a:latin typeface="Courier"/>
              </a:rPr>
              <a:t>picture.card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//The id that identifies the component to invoke, without a target </a:t>
            </a:r>
            <a:r>
              <a:rPr lang="en-US" sz="1500" dirty="0" err="1">
                <a:solidFill>
                  <a:srgbClr val="1F5E0D"/>
                </a:solidFill>
                <a:latin typeface="Courier"/>
              </a:rPr>
              <a:t>iF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 will broker the request and find best for type.</a:t>
            </a:r>
            <a:endParaRPr lang="en-US" sz="1500" dirty="0">
              <a:solidFill>
                <a:prstClr val="black"/>
              </a:solidFill>
              <a:latin typeface="Courier"/>
            </a:endParaRPr>
          </a:p>
          <a:p>
            <a:endParaRPr lang="en-US" sz="1500" dirty="0" smtClean="0">
              <a:solidFill>
                <a:srgbClr val="A43582"/>
              </a:solidFill>
              <a:latin typeface="Courier"/>
            </a:endParaRPr>
          </a:p>
          <a:p>
            <a:r>
              <a:rPr lang="en-US" sz="1500" dirty="0" smtClean="0">
                <a:solidFill>
                  <a:srgbClr val="A43582"/>
                </a:solidFill>
                <a:latin typeface="Courier"/>
              </a:rPr>
              <a:t>action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sz="1500" dirty="0" err="1">
                <a:solidFill>
                  <a:srgbClr val="6A0097"/>
                </a:solidFill>
                <a:latin typeface="Courier"/>
              </a:rPr>
              <a:t>bb.action.VIEW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,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//The action to be performed by the target.</a:t>
            </a:r>
            <a:endParaRPr lang="en-US" sz="1500" dirty="0">
              <a:solidFill>
                <a:prstClr val="black"/>
              </a:solidFill>
              <a:latin typeface="Courier"/>
            </a:endParaRPr>
          </a:p>
          <a:p>
            <a:endParaRPr lang="en-US" sz="1500" dirty="0" smtClean="0">
              <a:solidFill>
                <a:srgbClr val="A43582"/>
              </a:solidFill>
              <a:latin typeface="Courier"/>
            </a:endParaRPr>
          </a:p>
          <a:p>
            <a:r>
              <a:rPr lang="en-US" sz="1500" dirty="0" smtClean="0">
                <a:solidFill>
                  <a:srgbClr val="A43582"/>
                </a:solidFill>
                <a:latin typeface="Courier"/>
              </a:rPr>
              <a:t>type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"image/*"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,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//MIME type of </a:t>
            </a:r>
            <a:r>
              <a:rPr lang="en-US" sz="1500" dirty="0" err="1" smtClean="0">
                <a:solidFill>
                  <a:srgbClr val="1F5E0D"/>
                </a:solidFill>
                <a:latin typeface="Courier"/>
              </a:rPr>
              <a:t>data.Can</a:t>
            </a:r>
            <a:r>
              <a:rPr lang="en-US" sz="1500" dirty="0" smtClean="0">
                <a:solidFill>
                  <a:srgbClr val="1F5E0D"/>
                </a:solidFill>
                <a:latin typeface="Courier"/>
              </a:rPr>
              <a:t> be inferred 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from </a:t>
            </a:r>
            <a:r>
              <a:rPr lang="en-US" sz="1500" dirty="0" smtClean="0">
                <a:solidFill>
                  <a:srgbClr val="1F5E0D"/>
                </a:solidFill>
                <a:latin typeface="Courier"/>
              </a:rPr>
              <a:t>the URI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.</a:t>
            </a:r>
            <a:endParaRPr lang="en-US" sz="1500" dirty="0">
              <a:solidFill>
                <a:prstClr val="black"/>
              </a:solidFill>
              <a:latin typeface="Courier"/>
            </a:endParaRPr>
          </a:p>
          <a:p>
            <a:endParaRPr lang="en-US" sz="1500" dirty="0" smtClean="0">
              <a:solidFill>
                <a:srgbClr val="A43582"/>
              </a:solidFill>
              <a:latin typeface="Courier"/>
            </a:endParaRPr>
          </a:p>
          <a:p>
            <a:r>
              <a:rPr lang="en-US" sz="1500" dirty="0" err="1" smtClean="0">
                <a:solidFill>
                  <a:srgbClr val="A43582"/>
                </a:solidFill>
                <a:latin typeface="Courier"/>
              </a:rPr>
              <a:t>uri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"file://path"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//URI pointing to invocation data.</a:t>
            </a:r>
            <a:endParaRPr lang="en-US" sz="1500" dirty="0">
              <a:solidFill>
                <a:prstClr val="black"/>
              </a:solidFill>
              <a:latin typeface="Courier"/>
            </a:endParaRPr>
          </a:p>
          <a:p>
            <a:endParaRPr lang="en-US" sz="1500" dirty="0" smtClean="0">
              <a:solidFill>
                <a:srgbClr val="A43582"/>
              </a:solidFill>
              <a:latin typeface="Courier"/>
            </a:endParaRPr>
          </a:p>
          <a:p>
            <a:r>
              <a:rPr lang="en-US" sz="1500" dirty="0" smtClean="0">
                <a:solidFill>
                  <a:srgbClr val="A43582"/>
                </a:solidFill>
                <a:latin typeface="Courier"/>
              </a:rPr>
              <a:t>data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500" dirty="0">
                <a:solidFill>
                  <a:srgbClr val="6A0097"/>
                </a:solidFill>
                <a:latin typeface="Courier"/>
              </a:rPr>
              <a:t>"Data"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500" dirty="0">
                <a:solidFill>
                  <a:srgbClr val="1F5E0D"/>
                </a:solidFill>
                <a:latin typeface="Courier"/>
              </a:rPr>
              <a:t>//Data String to be acted upon.</a:t>
            </a:r>
            <a:endParaRPr lang="en-US" sz="1500" dirty="0">
              <a:solidFill>
                <a:prstClr val="black"/>
              </a:solidFill>
              <a:latin typeface="Courier"/>
            </a:endParaRPr>
          </a:p>
          <a:p>
            <a:endParaRPr lang="en-US" sz="15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500" dirty="0" smtClean="0">
                <a:solidFill>
                  <a:prstClr val="black"/>
                </a:solidFill>
                <a:latin typeface="Courier"/>
              </a:rPr>
              <a:t>}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500" dirty="0" err="1">
                <a:solidFill>
                  <a:prstClr val="black"/>
                </a:solidFill>
                <a:latin typeface="Courier"/>
              </a:rPr>
              <a:t>onSuccess</a:t>
            </a:r>
            <a:r>
              <a:rPr lang="en-US" sz="15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500" dirty="0" err="1">
                <a:solidFill>
                  <a:prstClr val="black"/>
                </a:solidFill>
                <a:latin typeface="Courier"/>
              </a:rPr>
              <a:t>onError</a:t>
            </a:r>
            <a:r>
              <a:rPr lang="en-US" sz="1500" dirty="0" smtClean="0">
                <a:solidFill>
                  <a:prstClr val="black"/>
                </a:solidFill>
                <a:latin typeface="Courier"/>
              </a:rPr>
              <a:t>)</a:t>
            </a:r>
            <a:endParaRPr lang="en-US" sz="1500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07604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Demo – Invoke Browser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314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1809750"/>
            <a:ext cx="80772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invokeBrowser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blackberry.invoke.invoke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dirty="0" err="1" smtClean="0">
                <a:solidFill>
                  <a:srgbClr val="A43582"/>
                </a:solidFill>
                <a:latin typeface="Courier"/>
              </a:rPr>
              <a:t>uri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</a:t>
            </a:r>
            <a:r>
              <a:rPr lang="en-US" u="sng" dirty="0">
                <a:solidFill>
                  <a:srgbClr val="0000F8"/>
                </a:solidFill>
                <a:latin typeface="Courier"/>
                <a:hlinkClick r:id="rId2"/>
              </a:rPr>
              <a:t>http://www.blackberry.com</a:t>
            </a:r>
            <a:r>
              <a:rPr lang="en-US" u="sng" dirty="0">
                <a:solidFill>
                  <a:srgbClr val="6A0097"/>
                </a:solidFill>
                <a:latin typeface="Courier"/>
                <a:hlinkClick r:id="rId2"/>
              </a:rPr>
              <a:t>"</a:t>
            </a:r>
            <a:endParaRPr lang="en-US" u="sng" dirty="0">
              <a:solidFill>
                <a:prstClr val="black"/>
              </a:solidFill>
              <a:latin typeface="Courier"/>
              <a:hlinkClick r:id="rId2"/>
            </a:endParaRP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}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onInvokeSuccess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onInvokeError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48400" y="3619500"/>
            <a:ext cx="2209800" cy="1524000"/>
          </a:xfrm>
          <a:prstGeom prst="wedgeRectCallout">
            <a:avLst>
              <a:gd name="adj1" fmla="val -95239"/>
              <a:gd name="adj2" fmla="val -1086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invoke web link - allows the system to choose an appropriate target that handles </a:t>
            </a:r>
            <a:r>
              <a:rPr lang="en-US" sz="1200" u="sng" dirty="0">
                <a:solidFill>
                  <a:srgbClr val="0000F8"/>
                </a:solidFill>
                <a:latin typeface="Courier"/>
                <a:hlinkClick r:id="rId3" invalidUrl="http:/"/>
              </a:rPr>
              <a:t>http:/</a:t>
            </a:r>
            <a:r>
              <a:rPr lang="en-US" sz="1200" u="sng" dirty="0" smtClean="0">
                <a:solidFill>
                  <a:srgbClr val="0000F8"/>
                </a:solidFill>
                <a:latin typeface="Courier"/>
                <a:hlinkClick r:id="rId4" invalidUrl="http:/"/>
              </a:rPr>
              <a:t>/</a:t>
            </a:r>
            <a:endParaRPr lang="en-US" sz="1200" u="sng" dirty="0">
              <a:solidFill>
                <a:srgbClr val="0000F8"/>
              </a:solidFill>
              <a:latin typeface="Courier"/>
              <a:hlinkClick r:id="rId5" invalidUrl="http:/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No need for a </a:t>
            </a:r>
            <a:r>
              <a:rPr lang="en-US" sz="1200" dirty="0" smtClean="0"/>
              <a:t>target, action or </a:t>
            </a:r>
            <a:r>
              <a:rPr lang="en-US" sz="1200" dirty="0" err="1" smtClean="0"/>
              <a:t>mimeType</a:t>
            </a:r>
            <a:endParaRPr lang="en-US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u="sng" dirty="0">
              <a:solidFill>
                <a:prstClr val="black"/>
              </a:solidFill>
              <a:latin typeface="Courier"/>
              <a:hlinkClick r:id="rId6" invalidUrl="http:/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Demo – Invoke </a:t>
            </a:r>
            <a:r>
              <a:rPr lang="en-US" dirty="0" err="1" smtClean="0">
                <a:latin typeface="Arial" charset="0"/>
              </a:rPr>
              <a:t>FilePicker</a:t>
            </a:r>
            <a:endParaRPr lang="en-US" dirty="0" smtClean="0">
              <a:latin typeface="Arial" charset="0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672013"/>
            <a:ext cx="2133600" cy="357187"/>
          </a:xfrm>
          <a:noFill/>
        </p:spPr>
        <p:txBody>
          <a:bodyPr/>
          <a:lstStyle/>
          <a:p>
            <a:fld id="{AA82436F-17C0-45DB-A0F7-68BF6FC26E9F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999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</a:t>
            </a:r>
            <a:r>
              <a:rPr lang="en-US" dirty="0" err="1" smtClean="0"/>
              <a:t>FilePicker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419350"/>
            <a:ext cx="46482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input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“file”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accept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"image/*"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&gt;</a:t>
            </a: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>
                <a:solidFill>
                  <a:srgbClr val="9F6700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A43582"/>
                </a:solidFill>
                <a:latin typeface="Courier"/>
              </a:rPr>
              <a:t>input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90046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=</a:t>
            </a:r>
            <a:r>
              <a:rPr lang="en-US" dirty="0">
                <a:solidFill>
                  <a:srgbClr val="6A0097"/>
                </a:solidFill>
                <a:latin typeface="Courier"/>
              </a:rPr>
              <a:t>“file</a:t>
            </a:r>
            <a:r>
              <a:rPr lang="en-US" dirty="0" smtClean="0">
                <a:solidFill>
                  <a:srgbClr val="6A0097"/>
                </a:solidFill>
                <a:latin typeface="Courier"/>
              </a:rPr>
              <a:t>”</a:t>
            </a:r>
            <a:r>
              <a:rPr lang="en-US" dirty="0" smtClean="0">
                <a:solidFill>
                  <a:srgbClr val="9F6700"/>
                </a:solidFill>
                <a:latin typeface="Courier"/>
              </a:rPr>
              <a:t>/</a:t>
            </a:r>
            <a:r>
              <a:rPr lang="en-US" dirty="0">
                <a:solidFill>
                  <a:srgbClr val="9F6700"/>
                </a:solidFill>
                <a:latin typeface="Courier"/>
              </a:rPr>
              <a:t>&gt;</a:t>
            </a:r>
            <a:endParaRPr lang="en-US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620000" y="1276350"/>
            <a:ext cx="1295400" cy="914400"/>
          </a:xfrm>
          <a:prstGeom prst="wedgeRectCallout">
            <a:avLst>
              <a:gd name="adj1" fmla="val -273665"/>
              <a:gd name="adj2" fmla="val 8737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 Invokes the </a:t>
            </a:r>
            <a:r>
              <a:rPr lang="en-US" sz="1200" dirty="0" err="1" smtClean="0"/>
              <a:t>FilePicker</a:t>
            </a:r>
            <a:r>
              <a:rPr lang="en-US" sz="1200" dirty="0" smtClean="0"/>
              <a:t> in only Pictures Mode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05600" y="3333750"/>
            <a:ext cx="1295400" cy="914400"/>
          </a:xfrm>
          <a:prstGeom prst="wedgeRectCallout">
            <a:avLst>
              <a:gd name="adj1" fmla="val -345094"/>
              <a:gd name="adj2" fmla="val -47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Invoke the File Picker with default options</a:t>
            </a:r>
          </a:p>
        </p:txBody>
      </p:sp>
    </p:spTree>
    <p:extLst>
      <p:ext uri="{BB962C8B-B14F-4D97-AF65-F5344CB8AC3E}">
        <p14:creationId xmlns:p14="http://schemas.microsoft.com/office/powerpoint/2010/main" val="2280147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5723</TotalTime>
  <Words>1219</Words>
  <Application>Microsoft Macintosh PowerPoint</Application>
  <PresentationFormat>On-screen Show (16:9)</PresentationFormat>
  <Paragraphs>234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BlackBerry World 2011</vt:lpstr>
      <vt:lpstr> Web API Deep Dive: Get Flow with the Invocation Framework </vt:lpstr>
      <vt:lpstr>What is iF or Invocation Framework?</vt:lpstr>
      <vt:lpstr> Registering with iF</vt:lpstr>
      <vt:lpstr>Be part of Peek and Flow </vt:lpstr>
      <vt:lpstr>blackberry.invoke</vt:lpstr>
      <vt:lpstr>Demo – Invoke Browser</vt:lpstr>
      <vt:lpstr>Invoke browser</vt:lpstr>
      <vt:lpstr>Demo – Invoke FilePicker</vt:lpstr>
      <vt:lpstr>Invoke FilePicker</vt:lpstr>
      <vt:lpstr> Invoke FilePicker Card JS API </vt:lpstr>
      <vt:lpstr> Invoke FilePicker Card JS API </vt:lpstr>
      <vt:lpstr>Demo – Invoke Camera</vt:lpstr>
      <vt:lpstr>Invoke Camera HTML5 or JS API</vt:lpstr>
      <vt:lpstr>Demo – Invoke Custom card</vt:lpstr>
      <vt:lpstr>Invoke Custom Picture Previewer </vt:lpstr>
      <vt:lpstr>Return Data from Card</vt:lpstr>
      <vt:lpstr>Being Invoked</vt:lpstr>
      <vt:lpstr>Demo –  Custom Picture Previewer</vt:lpstr>
      <vt:lpstr>Config.xml sample</vt:lpstr>
      <vt:lpstr>Being Invoked</vt:lpstr>
      <vt:lpstr>Back button</vt:lpstr>
      <vt:lpstr>Peek </vt:lpstr>
      <vt:lpstr>Share Button</vt:lpstr>
      <vt:lpstr>Advanced concepts</vt:lpstr>
      <vt:lpstr>Data passing</vt:lpstr>
      <vt:lpstr>So you think you know Invoke… </vt:lpstr>
      <vt:lpstr>So you think you know Invoke… </vt:lpstr>
      <vt:lpstr>Push through invocation</vt:lpstr>
      <vt:lpstr>THANK YOU</vt:lpstr>
    </vt:vector>
  </TitlesOfParts>
  <Company>Research in Motion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Nukul Bhasin</cp:lastModifiedBy>
  <cp:revision>361</cp:revision>
  <dcterms:created xsi:type="dcterms:W3CDTF">2011-01-18T05:23:15Z</dcterms:created>
  <dcterms:modified xsi:type="dcterms:W3CDTF">2012-09-25T15:07:27Z</dcterms:modified>
</cp:coreProperties>
</file>