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82A3-1863-7366-9BBF-93B439122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362D86-A491-2A92-8663-006A60238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E67B4-0B78-5B52-0D18-47741507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05E5D-6FD4-018D-1865-3E85D4D6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748C9-37F8-5D34-5EA9-9086640B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1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8E055-1FC7-DF50-F5D1-F1764351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36C95-3CF2-B2C4-E22D-82854BE1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9E34B-4B60-91E1-62BC-0ECD9C37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B19B2-6AF5-4987-0AFB-003702B8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CCEB5-0C74-D93B-2247-0C6BCCA9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41D24B-0834-9CD6-6B11-724505435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56398-5986-15F2-FBC5-A14B4B702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AE357-64DB-14DE-A246-FD549EC7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A63E5-4907-AFA6-2520-C790F3F0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0A4BD-9056-7FE4-06C7-1E2EA015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31F4F-E237-87B2-FBEC-8FEA2917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777DD-4988-6C4A-E930-1DE5D313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79CA8-6CA3-DCDB-4FA5-3D25BA03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F815D-DCAD-10F5-964E-75801204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70ADD-1C24-E8DB-7DB6-31A4E251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3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CE242-9758-9728-E859-43188C25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E0001-1B2C-0A0C-9C8A-C1D6ADAD3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F1269-1FF9-BBFC-B691-35CC7DC1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1497A-FE63-76A9-B0D7-4041B249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D74C1-1696-4C4E-6E70-8A0417DA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B52C1-193E-5F77-855C-7F0C066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FF0BF-7FBB-90B3-8769-D99BED07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64A93-D113-0B58-707C-7B30719A8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0ADF7-3DF4-5404-E0E5-ED6D2FCF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2C203-DF2C-2438-5968-8FB44026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5F959-FB29-D4E6-BB16-F296364C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6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D4F3F-18CD-CC2D-B1F9-2B201889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7C94D-31E4-348C-92AD-B159547C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3C63A-4A88-8464-4D58-52DEDE916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E37B81-9E5F-6F7D-A47F-C3500B88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498B5-EFB4-C8EC-FF20-8E3966449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95D97-BDBC-61B4-AABC-93FFE85C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B581B-35F9-F2BD-5673-837D5FAD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3FFF6E-E06D-2ED7-8490-E0522A41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2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52F92-EA59-A5A9-4A52-3DD63C91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F0198-22E9-C8D5-EF2E-FD426711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4E00F2-5029-B709-5951-886CD7E7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6A5B06-D940-ED0C-DE25-371ED04B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954DE-F415-579D-5FD6-5B4100DF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F075F-17AD-CDB0-C566-1AA76A22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D578BA-BC88-510E-8BDA-B0E53585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0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4373D-5226-FB95-D073-3CDC5D99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3CE63-E97E-0245-0B31-C72C8845F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997E97-5C8A-F55A-9209-A6E605EC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6158A-ABB5-871E-D683-28D5D587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47518-F917-F74E-F42D-FFBF883F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A57209-8FD0-4B56-66FE-5EA31E25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8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6B0FF-44C1-B675-B308-4F226E71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6FA24D-CF94-3B9C-376E-8BC0C8E52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A31FC-2843-11D5-80E3-2CF7B322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B4520-82CC-D08F-4041-DF3D9CDA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F3B63-2EF4-7713-5E16-B8C65B60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AB7FC-6387-B99F-2EEC-6741DC68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2492AF-E9D7-B51D-CCD1-25493798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13BB0-A449-159D-1979-19D54D09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9E5F6-6792-20EB-667F-041F66F0A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CD18-83E7-46D5-A2B4-F507D8299A7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A5E5C-33A3-62D1-BDCE-267B78D73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581E8-A29F-F140-555C-79C8D6DBF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EC49-C1F1-4B9E-A026-19F5A4C1D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9662DE-8EE1-DDC3-E438-81991D82F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8344"/>
              </p:ext>
            </p:extLst>
          </p:nvPr>
        </p:nvGraphicFramePr>
        <p:xfrm>
          <a:off x="142875" y="0"/>
          <a:ext cx="11982450" cy="6743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6490">
                  <a:extLst>
                    <a:ext uri="{9D8B030D-6E8A-4147-A177-3AD203B41FA5}">
                      <a16:colId xmlns:a16="http://schemas.microsoft.com/office/drawing/2014/main" val="1483100201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2965891832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854729048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594647761"/>
                    </a:ext>
                  </a:extLst>
                </a:gridCol>
                <a:gridCol w="2396490">
                  <a:extLst>
                    <a:ext uri="{9D8B030D-6E8A-4147-A177-3AD203B41FA5}">
                      <a16:colId xmlns:a16="http://schemas.microsoft.com/office/drawing/2014/main" val="67577338"/>
                    </a:ext>
                  </a:extLst>
                </a:gridCol>
              </a:tblGrid>
              <a:tr h="842963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065650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L7- </a:t>
                      </a:r>
                      <a:r>
                        <a:rPr lang="ko-KR" altLang="en-US" sz="2800"/>
                        <a:t>방화벽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FTP, SSH, DNS, …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553627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384983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355176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L4-</a:t>
                      </a:r>
                      <a:r>
                        <a:rPr lang="ko-KR" altLang="en-US" sz="2800" dirty="0"/>
                        <a:t>공유기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ICMP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215720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L3-</a:t>
                      </a:r>
                      <a:r>
                        <a:rPr lang="ko-KR" altLang="en-US" sz="2800" dirty="0"/>
                        <a:t>라우터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062694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L2-</a:t>
                      </a:r>
                      <a:r>
                        <a:rPr lang="ko-KR" altLang="en-US" sz="2800" dirty="0"/>
                        <a:t>스위치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699220"/>
                  </a:ext>
                </a:extLst>
              </a:tr>
              <a:tr h="842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8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8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SungHyun Jeon</dc:creator>
  <cp:lastModifiedBy>SungHyun Jeon</cp:lastModifiedBy>
  <cp:revision>16</cp:revision>
  <dcterms:created xsi:type="dcterms:W3CDTF">2024-07-25T07:11:24Z</dcterms:created>
  <dcterms:modified xsi:type="dcterms:W3CDTF">2024-07-25T07:45:57Z</dcterms:modified>
</cp:coreProperties>
</file>