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BDD28-9221-8583-1FFE-B71E9DA0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8ABE6-3BD6-ECD0-B19D-9B917C6C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8484E-1045-FEA9-E84A-08629C36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98A8B-350E-7A2F-B9DA-E086C30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62E66-09A2-F1A3-ABDA-F6CD827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3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C4883-992F-3D7E-517B-D7A3F282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0AB83-3F3E-B3BB-FD22-0159CF25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7218A-1740-B8FA-BD30-6D6B5253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6C72-2280-A6DA-C685-B197377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06615-C565-9B50-8221-EC9B6FD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F8FFD-4978-86EF-C67E-5ED0171D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A178F-6C88-BE55-1D11-62A7B958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4E219-C8A0-11C4-3095-9547180B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E1A77-98B8-6D91-5FC9-FB690028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3717C-99F5-B425-1915-61D93953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E4C5-4867-6D2F-A42B-DC71F1FE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57CE3-F3B9-CDDD-3B62-AF4E9557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B5A2-ECB2-9E70-80D5-C651ED40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3799F-3D00-5A21-F515-304B84F2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FE94B-547B-D81F-82F9-800CB0D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1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86EFF-4C24-0B63-37E4-0EBBFBA6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C4AA7-14B8-C044-EE2B-9DF5D3CA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609F4-5173-E2EF-15EF-F4FEA61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ABE54-DE72-59AB-6D73-FBA3BD3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E2A51-C677-AC4A-211C-2CB49F4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7192-5560-9FBE-E9B5-7A29FB09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46A9F-5D99-39F3-3F0F-589163D6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14483-DCC6-8FE7-A497-A2D016A9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92152-7183-1A25-6717-294F1933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29E9E-B328-B6BF-6C3E-451D84FD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3895B-72E6-D6DC-111A-07033C7C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C9AB7-FD87-181A-EAA7-698137C8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08E85-47A9-A831-1AAF-7F1E5A3E0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C1DBD-154F-57DA-C6A8-018E9226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58B4B-337D-0C8B-BDFE-24CD6B1A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462030-F521-8AEF-7972-4AE33CAAF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516C19-EA83-5204-EB79-72E6AF0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6D936-9C4B-8CF9-7F81-6176A24D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039DA-A1C1-DC63-AB9F-FDD05C6C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F9BA6-E7B1-255E-9B27-0AEBB338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3C85E-F324-3C0D-E0B3-13A7636A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2FFD0-1E79-B76A-4839-FE314C8E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C6E03-8CA0-5566-C22E-A4D64E38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88F0C-04A7-0DF3-D418-BEA1061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8C602-CFD4-405D-5538-FAA812F4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519E51-B6EA-0CF4-88C1-513998C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BF60-A9EA-0375-1BBE-AA473D14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7935-008D-E905-2E48-00C5F56C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718A9-9EBC-B36F-B708-3203DAB5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0A1ED-B6EE-CA90-4DB5-6F2171D3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EB51F-802F-E6F9-3EF6-DF6795A0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C81E-B9DB-330F-62E0-C357A46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F428-A8EB-4AAE-5F4A-91B8D854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57191-D759-0843-2966-C6C95485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FEA02-0060-8EEA-B1DA-4116679F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90BD4-8E65-2C47-D326-7A7F0057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CB4BA-A608-75B9-0A08-DDF5B643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91F17-292D-0129-AA70-0EAA9543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472110-92C3-5671-FF7E-5E9BA8DE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7AE25-3230-FEB3-4E42-349159D5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D73AB-B38B-F779-676A-772155C5D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5834-0241-42C4-B21B-9265BA46D5D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1DF66-B892-4B32-2118-8A4FD27A1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465B6-24EB-CCF9-04C7-F8A7B5EB0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0CBA-3D0E-4E7C-B3B3-9B463B1B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063D-039B-6447-F5E1-C13E6CE98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ㄴㄴ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114DA-779F-814D-3F05-F16FA9ED9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ㄴㄴ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ㄴㄴ</dc:title>
  <dc:creator>SungHyun Jeon</dc:creator>
  <cp:lastModifiedBy>SungHyun Jeon</cp:lastModifiedBy>
  <cp:revision>3</cp:revision>
  <dcterms:created xsi:type="dcterms:W3CDTF">2023-09-26T15:14:08Z</dcterms:created>
  <dcterms:modified xsi:type="dcterms:W3CDTF">2023-09-30T13:33:05Z</dcterms:modified>
</cp:coreProperties>
</file>