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66" d="100"/>
          <a:sy n="66" d="100"/>
        </p:scale>
        <p:origin x="-1050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50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40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513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17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9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147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6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45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95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58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0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02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58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1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90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89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376BDB-0FEA-490A-A754-446A59193DC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A25EB2-AE34-4709-8286-216602D01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72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0120" y="635684"/>
            <a:ext cx="11321179" cy="1828801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РАЗРАБОТКА ПРИЛОЖЕНИЯ «</a:t>
            </a:r>
            <a:r>
              <a:rPr lang="en-US" dirty="0" err="1">
                <a:effectLst/>
              </a:rPr>
              <a:t>DogGo</a:t>
            </a:r>
            <a:r>
              <a:rPr lang="ru-RU" dirty="0">
                <a:effectLst/>
              </a:rPr>
              <a:t>»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ДЛЯ ИЗУЧЕНИЯ АНГЛИЙСКОГО ЯЗЫКА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692" y="3720259"/>
            <a:ext cx="9440034" cy="1049867"/>
          </a:xfrm>
        </p:spPr>
        <p:txBody>
          <a:bodyPr/>
          <a:lstStyle/>
          <a:p>
            <a:r>
              <a:rPr lang="ru-RU" dirty="0" smtClean="0"/>
              <a:t>Менеджер: </a:t>
            </a:r>
            <a:r>
              <a:rPr lang="ru-RU" dirty="0" smtClean="0">
                <a:effectLst/>
              </a:rPr>
              <a:t>Маев </a:t>
            </a:r>
            <a:r>
              <a:rPr lang="ru-RU" dirty="0">
                <a:effectLst/>
              </a:rPr>
              <a:t>Андрей Михайлович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Дизайнер: </a:t>
            </a:r>
            <a:r>
              <a:rPr lang="ru-RU" dirty="0">
                <a:effectLst/>
              </a:rPr>
              <a:t>Борисов </a:t>
            </a:r>
            <a:r>
              <a:rPr lang="ru-RU" dirty="0" err="1">
                <a:effectLst/>
              </a:rPr>
              <a:t>Айсен</a:t>
            </a:r>
            <a:r>
              <a:rPr lang="ru-RU" dirty="0">
                <a:effectLst/>
              </a:rPr>
              <a:t> Сергеевич, Егоров Никита Евгеньевич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Разработчики: </a:t>
            </a:r>
            <a:r>
              <a:rPr lang="ru-RU" dirty="0">
                <a:effectLst/>
              </a:rPr>
              <a:t>Данилов Вадим, Егоров Никита Евгеньевич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39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Главное меню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8049"/>
            <a:ext cx="6183691" cy="4058751"/>
          </a:xfrm>
        </p:spPr>
        <p:txBody>
          <a:bodyPr/>
          <a:lstStyle/>
          <a:p>
            <a:r>
              <a:rPr lang="en-US" sz="2400" dirty="0" smtClean="0">
                <a:effectLst/>
              </a:rPr>
              <a:t>main_menu: </a:t>
            </a:r>
            <a:r>
              <a:rPr lang="ru-RU" sz="2400" dirty="0" smtClean="0">
                <a:effectLst/>
              </a:rPr>
              <a:t>Главное </a:t>
            </a:r>
            <a:r>
              <a:rPr lang="ru-RU" sz="2400" dirty="0">
                <a:effectLst/>
              </a:rPr>
              <a:t>меню для выбора режима игры.</a:t>
            </a:r>
          </a:p>
          <a:p>
            <a:r>
              <a:rPr lang="ru-RU" sz="2400" dirty="0">
                <a:effectLst/>
              </a:rPr>
              <a:t>Кнопки для выбора между "Слова" и "Фразы".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27087"/>
            <a:ext cx="6400800" cy="42309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864090"/>
            <a:ext cx="4551590" cy="510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9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ru-RU" b="1">
                <a:effectLst/>
              </a:rPr>
              <a:t>Экран игры (слова)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5420"/>
            <a:ext cx="5980491" cy="4058751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effectLst/>
              </a:rPr>
              <a:t>game_screen_words</a:t>
            </a:r>
            <a:r>
              <a:rPr lang="en-US" sz="2400" dirty="0" smtClean="0">
                <a:effectLst/>
              </a:rPr>
              <a:t>: </a:t>
            </a:r>
            <a:r>
              <a:rPr lang="ru-RU" sz="2400" dirty="0" smtClean="0">
                <a:effectLst/>
              </a:rPr>
              <a:t>Основной </a:t>
            </a:r>
            <a:r>
              <a:rPr lang="ru-RU" sz="2400" dirty="0">
                <a:effectLst/>
              </a:rPr>
              <a:t>экран игры для перевода слов.</a:t>
            </a:r>
          </a:p>
          <a:p>
            <a:r>
              <a:rPr lang="ru-RU" sz="2400" dirty="0">
                <a:effectLst/>
              </a:rPr>
              <a:t>Отображение </a:t>
            </a:r>
            <a:r>
              <a:rPr lang="ru-RU" sz="2400" dirty="0" smtClean="0">
                <a:effectLst/>
              </a:rPr>
              <a:t>текущего </a:t>
            </a:r>
            <a:r>
              <a:rPr lang="ru-RU" sz="2400" dirty="0">
                <a:effectLst/>
              </a:rPr>
              <a:t>задания и изображений</a:t>
            </a:r>
            <a:r>
              <a:rPr lang="ru-RU" sz="2400" dirty="0" smtClean="0">
                <a:effectLst/>
              </a:rPr>
              <a:t>.</a:t>
            </a:r>
            <a:endParaRPr lang="ru-RU" sz="2400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3224795"/>
            <a:ext cx="4977176" cy="306287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231" y="2130030"/>
            <a:ext cx="3951969" cy="448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3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Экран игры (фразы)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70450"/>
            <a:ext cx="6139543" cy="4058751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game_screen_phrases: </a:t>
            </a:r>
            <a:r>
              <a:rPr lang="ru-RU" sz="2400" dirty="0" smtClean="0">
                <a:effectLst/>
              </a:rPr>
              <a:t>Экран </a:t>
            </a:r>
            <a:r>
              <a:rPr lang="ru-RU" sz="2400" dirty="0">
                <a:effectLst/>
              </a:rPr>
              <a:t>игры для перевода фраз.</a:t>
            </a:r>
          </a:p>
          <a:p>
            <a:r>
              <a:rPr lang="ru-RU" sz="2400" dirty="0">
                <a:effectLst/>
              </a:rPr>
              <a:t>Логика аналогична экрану для слов, но с фразами</a:t>
            </a:r>
            <a:r>
              <a:rPr lang="ru-RU" sz="2400" dirty="0" smtClean="0">
                <a:effectLst/>
              </a:rPr>
              <a:t>.</a:t>
            </a:r>
            <a:endParaRPr lang="ru-RU" sz="2400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5" y="2888342"/>
            <a:ext cx="6145321" cy="335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Экран с поздравлением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799249"/>
            <a:ext cx="6299805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 smtClean="0"/>
              <a:t>с</a:t>
            </a:r>
            <a:r>
              <a:rPr lang="en-US" sz="2400" dirty="0" err="1" smtClean="0"/>
              <a:t>ongrats_screen</a:t>
            </a:r>
            <a:r>
              <a:rPr lang="ru-RU" sz="2400" dirty="0" smtClean="0"/>
              <a:t>: </a:t>
            </a:r>
            <a:r>
              <a:rPr lang="ru-RU" sz="2400" dirty="0">
                <a:effectLst/>
              </a:rPr>
              <a:t>Экран, отображающий поздравление после достижения определенного уровня.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446" y="1083198"/>
            <a:ext cx="4320040" cy="483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258" y="2204165"/>
            <a:ext cx="10353762" cy="4058751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</a:rPr>
              <a:t>Игра предоставляет интерактивный способ изучения английского языка.</a:t>
            </a:r>
          </a:p>
          <a:p>
            <a:r>
              <a:rPr lang="ru-RU" sz="2400" dirty="0">
                <a:effectLst/>
              </a:rPr>
              <a:t>Использует графику и звук для улучшения восприятия.</a:t>
            </a:r>
          </a:p>
          <a:p>
            <a:r>
              <a:rPr lang="ru-RU" sz="2400" dirty="0">
                <a:effectLst/>
              </a:rPr>
              <a:t>Может быть расширена новыми словами и фразами</a:t>
            </a:r>
            <a:r>
              <a:rPr lang="ru-RU" sz="2400" dirty="0" smtClean="0">
                <a:effectLst/>
              </a:rPr>
              <a:t>.</a:t>
            </a: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6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938" y="2554514"/>
            <a:ext cx="10353762" cy="970450"/>
          </a:xfrm>
        </p:spPr>
        <p:txBody>
          <a:bodyPr>
            <a:noAutofit/>
          </a:bodyPr>
          <a:lstStyle/>
          <a:p>
            <a:r>
              <a:rPr lang="ru-RU" sz="16600" dirty="0" smtClean="0"/>
              <a:t>КОНЕЦ</a:t>
            </a:r>
            <a:endParaRPr lang="ru-RU" sz="16600" dirty="0"/>
          </a:p>
        </p:txBody>
      </p:sp>
    </p:spTree>
    <p:extLst>
      <p:ext uri="{BB962C8B-B14F-4D97-AF65-F5344CB8AC3E}">
        <p14:creationId xmlns:p14="http://schemas.microsoft.com/office/powerpoint/2010/main" val="7007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75770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 smtClean="0"/>
              <a:t>Название: </a:t>
            </a:r>
            <a:r>
              <a:rPr lang="en-US" sz="2400" dirty="0">
                <a:effectLst/>
              </a:rPr>
              <a:t>English Learning </a:t>
            </a:r>
            <a:r>
              <a:rPr lang="en-US" sz="2400" dirty="0" smtClean="0">
                <a:effectLst/>
              </a:rPr>
              <a:t>Game</a:t>
            </a:r>
          </a:p>
          <a:p>
            <a:pPr marL="36900" indent="0">
              <a:buNone/>
            </a:pPr>
            <a:r>
              <a:rPr lang="ru-RU" sz="2400" dirty="0" smtClean="0"/>
              <a:t>Язык программирования: </a:t>
            </a:r>
            <a:r>
              <a:rPr lang="en-US" sz="2400" dirty="0" smtClean="0"/>
              <a:t>Python</a:t>
            </a:r>
            <a:endParaRPr lang="ru-RU" sz="2400" dirty="0"/>
          </a:p>
          <a:p>
            <a:pPr marL="36900" indent="0">
              <a:buNone/>
            </a:pPr>
            <a:r>
              <a:rPr lang="ru-RU" sz="2400" dirty="0" smtClean="0"/>
              <a:t>Технологии: </a:t>
            </a:r>
            <a:r>
              <a:rPr lang="en-US" sz="2400" dirty="0" err="1" smtClean="0"/>
              <a:t>Pygame</a:t>
            </a:r>
            <a:endParaRPr lang="ru-RU" sz="2400" dirty="0" smtClean="0"/>
          </a:p>
          <a:p>
            <a:pPr marL="36900" indent="0">
              <a:buNone/>
            </a:pPr>
            <a:r>
              <a:rPr lang="ru-RU" sz="2400" dirty="0" smtClean="0"/>
              <a:t>Цель: обучение английскому языку через игру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79" y="2690156"/>
            <a:ext cx="7584804" cy="35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9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 Инициализация </a:t>
            </a:r>
            <a:r>
              <a:rPr lang="en-US" b="1" dirty="0" err="1" smtClean="0">
                <a:effectLst/>
              </a:rPr>
              <a:t>Pygame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>
                <a:effectLst/>
              </a:rPr>
              <a:t>Импортируем необходимые библиотеки</a:t>
            </a:r>
            <a:r>
              <a:rPr lang="ru-RU" sz="2400" dirty="0" smtClean="0">
                <a:effectLst/>
              </a:rPr>
              <a:t>:</a:t>
            </a:r>
          </a:p>
          <a:p>
            <a:r>
              <a:rPr lang="en-US" sz="2400" dirty="0" err="1" smtClean="0"/>
              <a:t>Pygame</a:t>
            </a:r>
            <a:endParaRPr lang="en-US" sz="2400" dirty="0" smtClean="0"/>
          </a:p>
          <a:p>
            <a:r>
              <a:rPr lang="en-US" sz="2400" dirty="0" smtClean="0"/>
              <a:t>Sys</a:t>
            </a:r>
          </a:p>
          <a:p>
            <a:r>
              <a:rPr lang="en-US" sz="2400" dirty="0" smtClean="0"/>
              <a:t>Random</a:t>
            </a:r>
          </a:p>
          <a:p>
            <a:pPr marL="36900" indent="0">
              <a:buNone/>
            </a:pPr>
            <a:r>
              <a:rPr lang="ru-RU" sz="2400" dirty="0">
                <a:effectLst/>
              </a:rPr>
              <a:t>Инициализация </a:t>
            </a:r>
            <a:r>
              <a:rPr lang="en-US" sz="2400" dirty="0" err="1" smtClean="0">
                <a:effectLst/>
              </a:rPr>
              <a:t>Pygame</a:t>
            </a:r>
            <a:r>
              <a:rPr lang="en-US" sz="2400" dirty="0" smtClean="0">
                <a:effectLst/>
              </a:rPr>
              <a:t> </a:t>
            </a:r>
            <a:r>
              <a:rPr lang="ru-RU" sz="2400" dirty="0">
                <a:effectLst/>
              </a:rPr>
              <a:t>с </a:t>
            </a:r>
            <a:r>
              <a:rPr lang="ru-RU" sz="2400" dirty="0" smtClean="0">
                <a:effectLst/>
              </a:rPr>
              <a:t>помощью:</a:t>
            </a:r>
          </a:p>
          <a:p>
            <a:pPr marL="36900" indent="0">
              <a:buNone/>
            </a:pPr>
            <a:r>
              <a:rPr lang="en-US" sz="2400" dirty="0" err="1" smtClean="0">
                <a:effectLst/>
              </a:rPr>
              <a:t>Pygame.init</a:t>
            </a:r>
            <a:r>
              <a:rPr lang="en-US" sz="2400" dirty="0" smtClean="0">
                <a:effectLst/>
              </a:rPr>
              <a:t>()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993" y="1732449"/>
            <a:ext cx="5254007" cy="263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0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Параметры </a:t>
            </a:r>
            <a:r>
              <a:rPr lang="ru-RU" b="1" dirty="0" smtClean="0">
                <a:effectLst/>
              </a:rPr>
              <a:t>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847078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>
                <a:effectLst/>
              </a:rPr>
              <a:t>Устанавливаем размеры окна</a:t>
            </a:r>
            <a:r>
              <a:rPr lang="ru-RU" sz="2400" dirty="0" smtClean="0">
                <a:effectLst/>
              </a:rPr>
              <a:t>:</a:t>
            </a:r>
            <a:endParaRPr lang="en-US" sz="2400" dirty="0" smtClean="0">
              <a:effectLst/>
            </a:endParaRPr>
          </a:p>
          <a:p>
            <a:r>
              <a:rPr lang="ru-RU" sz="2400" dirty="0">
                <a:effectLst/>
              </a:rPr>
              <a:t>Ширина: 800 пикселей</a:t>
            </a:r>
          </a:p>
          <a:p>
            <a:r>
              <a:rPr lang="ru-RU" sz="2400" dirty="0">
                <a:effectLst/>
              </a:rPr>
              <a:t>Высота: 900 </a:t>
            </a:r>
            <a:r>
              <a:rPr lang="ru-RU" sz="2400" dirty="0" smtClean="0">
                <a:effectLst/>
              </a:rPr>
              <a:t>пикселей</a:t>
            </a:r>
            <a:endParaRPr lang="en-US" sz="2400" dirty="0" smtClean="0">
              <a:effectLst/>
            </a:endParaRPr>
          </a:p>
          <a:p>
            <a:endParaRPr lang="en-US" sz="2400" dirty="0" smtClean="0">
              <a:effectLst/>
            </a:endParaRPr>
          </a:p>
          <a:p>
            <a:pPr marL="36900" indent="0">
              <a:buNone/>
            </a:pPr>
            <a:r>
              <a:rPr lang="en-US" sz="2400" dirty="0">
                <a:effectLst/>
              </a:rPr>
              <a:t>Заголовок окна: "English Learning Game</a:t>
            </a:r>
            <a:r>
              <a:rPr lang="en-US" sz="2400" dirty="0" smtClean="0">
                <a:effectLst/>
              </a:rPr>
              <a:t>"</a:t>
            </a:r>
            <a:endParaRPr lang="en-US" sz="2400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7" y="3680544"/>
            <a:ext cx="10045125" cy="24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0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ru-RU" b="1" dirty="0">
                <a:effectLst/>
              </a:rPr>
              <a:t> Цвета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558277"/>
            <a:ext cx="10353762" cy="4058751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ru-RU" sz="2400" dirty="0">
                <a:effectLst/>
              </a:rPr>
              <a:t>Определяем цветовые палитры:</a:t>
            </a:r>
          </a:p>
          <a:p>
            <a:pPr lvl="1"/>
            <a:r>
              <a:rPr lang="en-US" sz="2400" dirty="0">
                <a:effectLst/>
              </a:rPr>
              <a:t>PINK: (255, 204, 255)</a:t>
            </a:r>
          </a:p>
          <a:p>
            <a:pPr lvl="1"/>
            <a:r>
              <a:rPr lang="en-US" sz="2400" dirty="0">
                <a:effectLst/>
              </a:rPr>
              <a:t>WHITE: (255, 255, 255)</a:t>
            </a:r>
          </a:p>
          <a:p>
            <a:pPr lvl="1"/>
            <a:r>
              <a:rPr lang="en-US" sz="2400" dirty="0">
                <a:effectLst/>
              </a:rPr>
              <a:t>BLACK: (0, 0, 0)</a:t>
            </a:r>
          </a:p>
          <a:p>
            <a:pPr lvl="1"/>
            <a:r>
              <a:rPr lang="en-US" sz="2400" dirty="0">
                <a:effectLst/>
              </a:rPr>
              <a:t>BUTTON_COLOR: (255, 182, 193)</a:t>
            </a:r>
          </a:p>
          <a:p>
            <a:pPr lvl="1"/>
            <a:r>
              <a:rPr lang="en-US" sz="2400" dirty="0">
                <a:effectLst/>
              </a:rPr>
              <a:t>BUTTON_HOVER_COLOR: (255, 105, 180)</a:t>
            </a:r>
          </a:p>
          <a:p>
            <a:pPr lvl="1"/>
            <a:r>
              <a:rPr lang="en-US" sz="2400" dirty="0">
                <a:effectLst/>
              </a:rPr>
              <a:t>GREEN: (0, 255, 0)</a:t>
            </a:r>
          </a:p>
          <a:p>
            <a:pPr lvl="1"/>
            <a:r>
              <a:rPr lang="en-US" sz="2400" dirty="0">
                <a:effectLst/>
              </a:rPr>
              <a:t>RED: (255, 0, 0)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01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86061"/>
            <a:ext cx="10353762" cy="94605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Словарь слов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467428"/>
            <a:ext cx="4992914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>
                <a:effectLst/>
              </a:rPr>
              <a:t>Создаем словарь с животными:</a:t>
            </a:r>
          </a:p>
          <a:p>
            <a:pPr lvl="1"/>
            <a:r>
              <a:rPr lang="ru-RU" sz="2400" dirty="0">
                <a:effectLst/>
              </a:rPr>
              <a:t>Каждое слово содержит русское и английское название и путь к </a:t>
            </a:r>
            <a:r>
              <a:rPr lang="ru-RU" sz="2400" dirty="0" smtClean="0">
                <a:effectLst/>
              </a:rPr>
              <a:t>изображению.</a:t>
            </a:r>
            <a:endParaRPr lang="ru-RU" sz="2400" dirty="0">
              <a:effectLst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3795" y="580572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284" y="942852"/>
            <a:ext cx="6611273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Словарь словосочетаний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8" y="1751102"/>
            <a:ext cx="9499116" cy="38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4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 Функции для отображения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9657" y="970450"/>
            <a:ext cx="6561062" cy="405875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draw_text</a:t>
            </a:r>
            <a:r>
              <a:rPr lang="en-US" sz="2400" dirty="0" smtClean="0"/>
              <a:t>: </a:t>
            </a:r>
            <a:r>
              <a:rPr lang="ru-RU" sz="2400" dirty="0">
                <a:effectLst/>
              </a:rPr>
              <a:t>Функция для отображения текста на экране</a:t>
            </a:r>
            <a:r>
              <a:rPr lang="ru-RU" sz="2400" dirty="0" smtClean="0">
                <a:effectLst/>
              </a:rPr>
              <a:t>.</a:t>
            </a:r>
            <a:endParaRPr lang="en-US" sz="2400" dirty="0" smtClean="0">
              <a:effectLst/>
            </a:endParaRPr>
          </a:p>
          <a:p>
            <a:endParaRPr lang="en-US" sz="2400" dirty="0" smtClean="0">
              <a:effectLst/>
            </a:endParaRPr>
          </a:p>
          <a:p>
            <a:r>
              <a:rPr lang="en-US" sz="2400" dirty="0" err="1" smtClean="0">
                <a:effectLst/>
              </a:rPr>
              <a:t>draw_button</a:t>
            </a:r>
            <a:r>
              <a:rPr lang="en-US" sz="2400" dirty="0" smtClean="0">
                <a:effectLst/>
              </a:rPr>
              <a:t>: </a:t>
            </a:r>
            <a:r>
              <a:rPr lang="ru-RU" sz="2400" dirty="0">
                <a:effectLst/>
              </a:rPr>
              <a:t>Функция для создания кнопок с эффектом наведения.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76" y="3317318"/>
            <a:ext cx="7774800" cy="34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Выбор случайных слов и фраз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093820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get_random_word</a:t>
            </a:r>
            <a:r>
              <a:rPr lang="en-US" sz="2400" dirty="0" smtClean="0"/>
              <a:t>: </a:t>
            </a:r>
            <a:r>
              <a:rPr lang="ru-RU" sz="2400" dirty="0">
                <a:effectLst/>
              </a:rPr>
              <a:t>Выбор случайного слова с вариантами ответов.</a:t>
            </a:r>
            <a:endParaRPr lang="en-US" sz="2400" dirty="0" smtClean="0"/>
          </a:p>
          <a:p>
            <a:r>
              <a:rPr lang="en-US" sz="2400" dirty="0" err="1" smtClean="0"/>
              <a:t>get_random_phrase</a:t>
            </a:r>
            <a:r>
              <a:rPr lang="en-US" sz="2400" dirty="0" smtClean="0"/>
              <a:t>:</a:t>
            </a:r>
            <a:r>
              <a:rPr lang="ru-RU" sz="2400" dirty="0">
                <a:effectLst/>
              </a:rPr>
              <a:t> Выбор случайной фразы с вариантами ответов.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180" y="2437909"/>
            <a:ext cx="7783011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61</TotalTime>
  <Words>294</Words>
  <Application>Microsoft Office PowerPoint</Application>
  <PresentationFormat>Произвольный</PresentationFormat>
  <Paragraphs>55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Сланец</vt:lpstr>
      <vt:lpstr>РАЗРАБОТКА ПРИЛОЖЕНИЯ «DogGo» ДЛЯ ИЗУЧЕНИЯ АНГЛИЙСКОГО ЯЗЫКА</vt:lpstr>
      <vt:lpstr>Презентация PowerPoint</vt:lpstr>
      <vt:lpstr> Инициализация Pygame</vt:lpstr>
      <vt:lpstr>Параметры окна</vt:lpstr>
      <vt:lpstr> Цвета</vt:lpstr>
      <vt:lpstr>Словарь слов </vt:lpstr>
      <vt:lpstr>Словарь словосочетаний </vt:lpstr>
      <vt:lpstr> Функции для отображения </vt:lpstr>
      <vt:lpstr>Выбор случайных слов и фраз </vt:lpstr>
      <vt:lpstr>Главное меню </vt:lpstr>
      <vt:lpstr>Экран игры (слова)</vt:lpstr>
      <vt:lpstr>Экран игры (фразы) </vt:lpstr>
      <vt:lpstr>Экран с поздравлением </vt:lpstr>
      <vt:lpstr>Заключение</vt:lpstr>
      <vt:lpstr>КОНЕЦ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«DogGo» ДЛЯ ИЗУЧЕНИЯ АНГЛИЙСКОГО ЯЗЫКА</dc:title>
  <dc:creator>Пользователь</dc:creator>
  <cp:lastModifiedBy>Никита Егоров</cp:lastModifiedBy>
  <cp:revision>7</cp:revision>
  <dcterms:created xsi:type="dcterms:W3CDTF">2024-12-28T01:08:52Z</dcterms:created>
  <dcterms:modified xsi:type="dcterms:W3CDTF">2024-12-28T03:12:52Z</dcterms:modified>
</cp:coreProperties>
</file>