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63" r:id="rId11"/>
    <p:sldId id="265" r:id="rId12"/>
    <p:sldId id="267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03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5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08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2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0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3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737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04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71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3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34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31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129.94.115.27:8889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linspiratie/SilQ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www.python.org/dev/peps/pep-0008/#prescriptive-naming-conven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python.org/2/tuto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1.nzstatic.com/_proxy/imageproxy_1y/serve/home-of-middle-earth.jpg?height=420&amp;outputformat=jpg&amp;quality=75&amp;source=1935513&amp;transformationsystem=crop&amp;width=960&amp;securitytoken=CDDAEEE7F9AD93FA0D7656C061B11F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852936"/>
            <a:ext cx="9319015" cy="407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938" y="620688"/>
            <a:ext cx="7772400" cy="1470025"/>
          </a:xfrm>
        </p:spPr>
        <p:txBody>
          <a:bodyPr/>
          <a:lstStyle/>
          <a:p>
            <a:r>
              <a:rPr lang="en-AU" dirty="0" err="1" smtClean="0"/>
              <a:t>SilQ</a:t>
            </a:r>
            <a:r>
              <a:rPr lang="en-AU" dirty="0" smtClean="0"/>
              <a:t> - </a:t>
            </a:r>
            <a:r>
              <a:rPr lang="en-AU" dirty="0" err="1" smtClean="0"/>
              <a:t>QCodes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772816"/>
            <a:ext cx="6400800" cy="1752600"/>
          </a:xfrm>
        </p:spPr>
        <p:txBody>
          <a:bodyPr/>
          <a:lstStyle/>
          <a:p>
            <a:r>
              <a:rPr lang="en-AU" dirty="0" smtClean="0"/>
              <a:t>A new era begins…</a:t>
            </a:r>
          </a:p>
        </p:txBody>
      </p:sp>
    </p:spTree>
    <p:extLst>
      <p:ext uri="{BB962C8B-B14F-4D97-AF65-F5344CB8AC3E}">
        <p14:creationId xmlns:p14="http://schemas.microsoft.com/office/powerpoint/2010/main" val="13608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err="1" smtClean="0"/>
              <a:t>Jupyter</a:t>
            </a:r>
            <a:endParaRPr lang="en-AU" sz="2400" dirty="0"/>
          </a:p>
        </p:txBody>
      </p:sp>
      <p:pic>
        <p:nvPicPr>
          <p:cNvPr id="4" name="Picture 4" descr="https://ipython.org/_static/IPy_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953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64560" y="274638"/>
            <a:ext cx="3122240" cy="1143000"/>
          </a:xfrm>
        </p:spPr>
        <p:txBody>
          <a:bodyPr/>
          <a:lstStyle/>
          <a:p>
            <a:r>
              <a:rPr lang="en-AU" dirty="0" smtClean="0"/>
              <a:t>Notebook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22383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8" y="3212976"/>
            <a:ext cx="5510956" cy="315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90" y="1772816"/>
            <a:ext cx="3063252" cy="246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0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Real time measurement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Hosted on server</a:t>
            </a:r>
            <a:br>
              <a:rPr lang="en-AU" sz="2400" dirty="0" smtClean="0"/>
            </a:br>
            <a:r>
              <a:rPr lang="en-AU" sz="2400" dirty="0" smtClean="0"/>
              <a:t>accessible with </a:t>
            </a:r>
            <a:r>
              <a:rPr lang="en-AU" sz="2400" dirty="0" err="1" smtClean="0"/>
              <a:t>vpn</a:t>
            </a:r>
            <a:r>
              <a:rPr lang="en-AU" sz="2400" dirty="0" smtClean="0"/>
              <a:t> connection from everywhere</a:t>
            </a:r>
          </a:p>
          <a:p>
            <a:r>
              <a:rPr lang="en-AU" sz="2400" dirty="0">
                <a:hlinkClick r:id="rId2"/>
              </a:rPr>
              <a:t>http://129.94.115.27:8889/</a:t>
            </a:r>
            <a:r>
              <a:rPr lang="en-AU" sz="2400" dirty="0"/>
              <a:t> 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068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Installation</a:t>
            </a:r>
            <a:endParaRPr lang="en-AU" dirty="0"/>
          </a:p>
        </p:txBody>
      </p:sp>
      <p:pic>
        <p:nvPicPr>
          <p:cNvPr id="9218" name="Picture 2" descr="http://i39.servimg.com/u/f39/18/98/54/54/img_27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26203"/>
            <a:ext cx="2664296" cy="17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3645024"/>
            <a:ext cx="3025986" cy="2284505"/>
          </a:xfrm>
        </p:spPr>
        <p:txBody>
          <a:bodyPr>
            <a:normAutofit lnSpcReduction="10000"/>
          </a:bodyPr>
          <a:lstStyle/>
          <a:p>
            <a:r>
              <a:rPr lang="en-AU" sz="2400" dirty="0" smtClean="0"/>
              <a:t>Description on the </a:t>
            </a:r>
            <a:r>
              <a:rPr lang="en-AU" sz="2400" dirty="0" err="1" smtClean="0"/>
              <a:t>github</a:t>
            </a:r>
            <a:r>
              <a:rPr lang="en-AU" sz="2400" dirty="0"/>
              <a:t> page (</a:t>
            </a:r>
            <a:r>
              <a:rPr lang="en-AU" sz="2400" dirty="0">
                <a:hlinkClick r:id="rId3"/>
              </a:rPr>
              <a:t>https://</a:t>
            </a:r>
            <a:r>
              <a:rPr lang="en-AU" sz="2400" dirty="0" smtClean="0">
                <a:hlinkClick r:id="rId3"/>
              </a:rPr>
              <a:t>github.com/nulinspiratie/SilQ</a:t>
            </a:r>
            <a:r>
              <a:rPr lang="en-AU" sz="2400" dirty="0" smtClean="0"/>
              <a:t>)  and Readme.md document</a:t>
            </a:r>
            <a:endParaRPr lang="en-A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84784"/>
            <a:ext cx="5599732" cy="512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9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github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146" name="Picture 2" descr="http://zoq8d37hof33vexms7imh310yj.wpengine.netdna-cdn.com/hughroberts/files/2013/05/dennyshobb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0577"/>
            <a:ext cx="3433564" cy="2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macupdate.com/images/icons256/390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4" y="188640"/>
            <a:ext cx="1219524" cy="12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 branc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4" y="3356992"/>
            <a:ext cx="8208912" cy="206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1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AU" dirty="0" smtClean="0"/>
              <a:t>Coding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1196752"/>
            <a:ext cx="5040560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2200" b="1" dirty="0" smtClean="0">
                <a:solidFill>
                  <a:schemeClr val="tx2"/>
                </a:solidFill>
              </a:rPr>
              <a:t>Python</a:t>
            </a:r>
          </a:p>
          <a:p>
            <a:pPr marL="0" indent="0">
              <a:buNone/>
            </a:pPr>
            <a:r>
              <a:rPr lang="en-AU" sz="2200" b="1" dirty="0">
                <a:solidFill>
                  <a:schemeClr val="tx2"/>
                </a:solidFill>
                <a:hlinkClick r:id="rId2"/>
              </a:rPr>
              <a:t>https://www.python.org/dev/peps/pep-0008/#</a:t>
            </a:r>
            <a:r>
              <a:rPr lang="en-AU" sz="2200" b="1" dirty="0" smtClean="0">
                <a:solidFill>
                  <a:schemeClr val="tx2"/>
                </a:solidFill>
                <a:hlinkClick r:id="rId2"/>
              </a:rPr>
              <a:t>prescriptive-naming-conventions</a:t>
            </a:r>
            <a:r>
              <a:rPr lang="en-AU" sz="2200" b="1" dirty="0" smtClean="0">
                <a:solidFill>
                  <a:schemeClr val="tx2"/>
                </a:solidFill>
              </a:rPr>
              <a:t> </a:t>
            </a:r>
            <a:endParaRPr lang="en-AU" sz="2200" b="1" dirty="0" smtClean="0">
              <a:solidFill>
                <a:schemeClr val="tx2"/>
              </a:solidFill>
            </a:endParaRPr>
          </a:p>
          <a:p>
            <a:r>
              <a:rPr lang="en-AU" sz="2000" dirty="0" smtClean="0"/>
              <a:t>Use </a:t>
            </a:r>
            <a:r>
              <a:rPr lang="en-AU" sz="2000" dirty="0"/>
              <a:t>4 spaces per indentation </a:t>
            </a:r>
            <a:r>
              <a:rPr lang="en-AU" sz="2000" dirty="0" smtClean="0"/>
              <a:t>level (use tabs</a:t>
            </a:r>
            <a:r>
              <a:rPr lang="en-AU" sz="2000" dirty="0" smtClean="0"/>
              <a:t>) </a:t>
            </a:r>
            <a:endParaRPr lang="en-AU" sz="2000" dirty="0"/>
          </a:p>
          <a:p>
            <a:r>
              <a:rPr lang="en-AU" sz="2000" dirty="0" smtClean="0"/>
              <a:t>imports on </a:t>
            </a:r>
            <a:r>
              <a:rPr lang="en-AU" sz="2000" dirty="0" smtClean="0"/>
              <a:t>top of the file </a:t>
            </a:r>
            <a:endParaRPr lang="en-AU" sz="2000" dirty="0"/>
          </a:p>
          <a:p>
            <a:pPr fontAlgn="base"/>
            <a:r>
              <a:rPr lang="en-AU" sz="2000" dirty="0" smtClean="0"/>
              <a:t>Class </a:t>
            </a:r>
            <a:r>
              <a:rPr lang="en-AU" sz="2000" dirty="0"/>
              <a:t>names should normally use the </a:t>
            </a:r>
            <a:r>
              <a:rPr lang="en-AU" sz="2000" dirty="0" err="1"/>
              <a:t>CapWords</a:t>
            </a:r>
            <a:r>
              <a:rPr lang="en-AU" sz="2000" dirty="0"/>
              <a:t> </a:t>
            </a:r>
            <a:r>
              <a:rPr lang="en-AU" sz="2000" dirty="0" smtClean="0"/>
              <a:t>convention</a:t>
            </a:r>
          </a:p>
          <a:p>
            <a:pPr marL="0" indent="0" fontAlgn="base">
              <a:buNone/>
            </a:pPr>
            <a:endParaRPr lang="en-AU" sz="2000" dirty="0"/>
          </a:p>
          <a:p>
            <a:pPr marL="0" indent="0" fontAlgn="base">
              <a:buNone/>
            </a:pPr>
            <a:endParaRPr lang="en-AU" sz="2000" dirty="0" smtClean="0"/>
          </a:p>
          <a:p>
            <a:pPr fontAlgn="base"/>
            <a:r>
              <a:rPr lang="en-AU" sz="2000" dirty="0"/>
              <a:t>Function names should be lowercase, with words separated by underscores as necessary to improve </a:t>
            </a:r>
            <a:r>
              <a:rPr lang="en-AU" sz="2000" dirty="0" smtClean="0"/>
              <a:t>readability</a:t>
            </a:r>
          </a:p>
          <a:p>
            <a:pPr fontAlgn="base"/>
            <a:endParaRPr lang="en-AU" sz="2000" dirty="0"/>
          </a:p>
          <a:p>
            <a:pPr fontAlgn="base"/>
            <a:endParaRPr lang="en-AU" sz="2000" dirty="0" smtClean="0"/>
          </a:p>
          <a:p>
            <a:pPr fontAlgn="base"/>
            <a:r>
              <a:rPr lang="en-AU" sz="1800" dirty="0"/>
              <a:t>Always use </a:t>
            </a:r>
            <a:r>
              <a:rPr lang="en-AU" sz="1800" dirty="0" smtClean="0"/>
              <a:t>self </a:t>
            </a:r>
            <a:r>
              <a:rPr lang="en-AU" sz="1800" dirty="0"/>
              <a:t>for the first argument to instance </a:t>
            </a:r>
            <a:r>
              <a:rPr lang="en-AU" sz="1800" dirty="0" smtClean="0"/>
              <a:t>methods</a:t>
            </a:r>
          </a:p>
          <a:p>
            <a:pPr fontAlgn="base"/>
            <a:r>
              <a:rPr lang="en-AU" sz="1400" dirty="0" smtClean="0"/>
              <a:t>__</a:t>
            </a:r>
            <a:r>
              <a:rPr lang="en-AU" sz="1400" dirty="0"/>
              <a:t>foo__: this is just a convention, a way for the Python system to use names that won't conflict with user names.</a:t>
            </a:r>
          </a:p>
          <a:p>
            <a:r>
              <a:rPr lang="en-AU" sz="1400" dirty="0"/>
              <a:t>_foo: this is just a convention, a way for the programmer to indicate that the variable is private </a:t>
            </a:r>
            <a:r>
              <a:rPr lang="en-AU" sz="1400" dirty="0"/>
              <a:t>(E.g. from M import * does not import objects whose name starts with an underscore).</a:t>
            </a:r>
            <a:endParaRPr lang="en-AU" sz="1400" dirty="0"/>
          </a:p>
          <a:p>
            <a:r>
              <a:rPr lang="en-AU" sz="1400" dirty="0"/>
              <a:t>__foo: this has real meaning: the interpreter replaces this name with _</a:t>
            </a:r>
            <a:r>
              <a:rPr lang="en-AU" sz="1400" dirty="0" err="1"/>
              <a:t>classname</a:t>
            </a:r>
            <a:r>
              <a:rPr lang="en-AU" sz="1400" dirty="0"/>
              <a:t>__foo as a way to ensure that the name will not overlap with a similar name in another class</a:t>
            </a:r>
            <a:r>
              <a:rPr lang="en-AU" sz="1400" dirty="0" smtClean="0"/>
              <a:t>.</a:t>
            </a:r>
            <a:endParaRPr lang="en-AU" sz="2000" dirty="0"/>
          </a:p>
        </p:txBody>
      </p:sp>
      <p:pic>
        <p:nvPicPr>
          <p:cNvPr id="10242" name="Picture 2" descr="http://corecanvas.s3.amazonaws.com/theonering-0188db0e/media/original/50bb0d73acb57_Ancalagon_Contrac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2867307" cy="191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28384" y="2924944"/>
            <a:ext cx="4536504" cy="54848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0789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foo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long_function_name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var_one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var_two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44444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100" dirty="0" smtClean="0">
                <a:solidFill>
                  <a:srgbClr val="44444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var_three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var_four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789040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No abbreviations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Write descriptive comments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08720"/>
            <a:ext cx="12096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6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journey is not over yet…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67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AU" sz="1800" dirty="0" smtClean="0"/>
              <a:t>Steering</a:t>
            </a:r>
            <a:endParaRPr lang="en-AU" sz="1800" dirty="0" smtClean="0"/>
          </a:p>
          <a:p>
            <a:r>
              <a:rPr lang="en-AU" sz="1800" dirty="0" smtClean="0"/>
              <a:t>Adding instrument drivers</a:t>
            </a:r>
          </a:p>
          <a:p>
            <a:r>
              <a:rPr lang="en-AU" sz="1800" dirty="0" smtClean="0"/>
              <a:t>ESR/NMR drive</a:t>
            </a:r>
          </a:p>
          <a:p>
            <a:r>
              <a:rPr lang="en-AU" sz="1800" dirty="0" smtClean="0"/>
              <a:t>GUIs</a:t>
            </a:r>
          </a:p>
          <a:p>
            <a:r>
              <a:rPr lang="en-AU" sz="1800" dirty="0" smtClean="0"/>
              <a:t>In–situ change of loops</a:t>
            </a:r>
          </a:p>
          <a:p>
            <a:r>
              <a:rPr lang="en-AU" sz="1800" dirty="0" smtClean="0"/>
              <a:t>…</a:t>
            </a:r>
            <a:endParaRPr lang="en-AU" sz="1800" dirty="0" smtClean="0"/>
          </a:p>
        </p:txBody>
      </p:sp>
      <p:pic>
        <p:nvPicPr>
          <p:cNvPr id="4" name="Picture 2" descr="http://farm1.nzstatic.com/_proxy/imageproxy_1y/serve/home-of-middle-earth.jpg?height=420&amp;outputformat=jpg&amp;quality=75&amp;source=1935513&amp;transformationsystem=crop&amp;width=960&amp;securitytoken=CDDAEEE7F9AD93FA0D7656C061B11F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1008"/>
            <a:ext cx="9144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3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Why?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2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AU" sz="2000" dirty="0" smtClean="0"/>
              <a:t>Need to free ourselves from the rule of bad  very task specific coding </a:t>
            </a:r>
            <a:endParaRPr lang="en-AU" sz="2000" dirty="0"/>
          </a:p>
        </p:txBody>
      </p:sp>
      <p:pic>
        <p:nvPicPr>
          <p:cNvPr id="3074" name="Picture 2" descr="http://vignette3.wikia.nocookie.net/middleearthshadowofmordor7723/images/5/50/Yre1o.jpg/revision/latest?cb=201405202115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21702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88" y="2348880"/>
            <a:ext cx="4320480" cy="8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7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 descr="http://sd.keepcalm-o-matic.co.uk/i/keep-calm-and-code-in-python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2696" y="0"/>
            <a:ext cx="12373462" cy="695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9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Python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Basic differences</a:t>
            </a:r>
          </a:p>
          <a:p>
            <a:pPr lvl="1"/>
            <a:r>
              <a:rPr lang="en-AU" sz="2000" dirty="0" smtClean="0"/>
              <a:t>Tabs</a:t>
            </a:r>
          </a:p>
          <a:p>
            <a:pPr lvl="1"/>
            <a:r>
              <a:rPr lang="en-AU" sz="2000" dirty="0" smtClean="0"/>
              <a:t>No </a:t>
            </a:r>
            <a:r>
              <a:rPr lang="en-AU" sz="2000" dirty="0" smtClean="0"/>
              <a:t>semicolons</a:t>
            </a:r>
          </a:p>
          <a:p>
            <a:pPr lvl="1"/>
            <a:r>
              <a:rPr lang="en-AU" sz="2000" dirty="0" smtClean="0"/>
              <a:t>imports</a:t>
            </a:r>
            <a:endParaRPr lang="en-AU" sz="2000" dirty="0" smtClean="0"/>
          </a:p>
          <a:p>
            <a:pPr marL="457200" lvl="1" indent="0">
              <a:buNone/>
            </a:pPr>
            <a:r>
              <a:rPr lang="en-AU" sz="2000" dirty="0" smtClean="0">
                <a:hlinkClick r:id="rId2"/>
              </a:rPr>
              <a:t>https://docs.python.org/2/tutorial/</a:t>
            </a:r>
            <a:r>
              <a:rPr lang="en-AU" sz="2000" dirty="0" smtClean="0"/>
              <a:t> </a:t>
            </a:r>
          </a:p>
          <a:p>
            <a:endParaRPr lang="en-A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5791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3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 oriented programming</a:t>
            </a:r>
            <a:endParaRPr lang="en-AU" dirty="0"/>
          </a:p>
        </p:txBody>
      </p:sp>
      <p:pic>
        <p:nvPicPr>
          <p:cNvPr id="4098" name="Picture 2" descr="http://img.wonderhowto.com/img/89/23/63557958543427/0/hack-like-pro-python-scripting-for-aspiring-hacker-part-2.w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2776"/>
            <a:ext cx="4736082" cy="254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6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13" y="275854"/>
            <a:ext cx="7903701" cy="630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s://upload.wikimedia.org/wikipedia/commons/b/b7/Unico_Anell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64" y="2541440"/>
            <a:ext cx="1152128" cy="99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ttp://www.beaverbrooks.co.uk/medias/0005044-0-Large?context=bWFzdGVyfGltYWdlc3wxMDA5Mjl8aW1hZ2UvanBlZ3xpbWFnZXMvODgyOTU3MTI2ODYzOC5qcGd8L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944" y="600296"/>
            <a:ext cx="818988" cy="81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16200000">
            <a:off x="12072" y="486656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2"/>
                </a:solidFill>
              </a:rPr>
              <a:t>Instance</a:t>
            </a: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8663" y="20922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2"/>
                </a:solidFill>
              </a:rPr>
              <a:t>Class</a:t>
            </a: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180349" y="692516"/>
            <a:ext cx="15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chemeClr val="tx2"/>
                </a:solidFill>
              </a:rPr>
              <a:t>SuperClass</a:t>
            </a: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5917" y="396239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Method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20922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Properties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2900" y="33421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Properties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8045" y="2566440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Initialization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5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Silq</a:t>
            </a:r>
            <a:r>
              <a:rPr lang="en-AU" dirty="0" smtClean="0"/>
              <a:t> and </a:t>
            </a:r>
            <a:r>
              <a:rPr lang="en-AU" dirty="0" err="1" smtClean="0"/>
              <a:t>QCodes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3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interpreters</a:t>
            </a:r>
            <a:endParaRPr lang="en-AU" dirty="0"/>
          </a:p>
        </p:txBody>
      </p:sp>
      <p:pic>
        <p:nvPicPr>
          <p:cNvPr id="5122" name="Picture 2" descr="http://cdn.wegotthiscovered.com/wp-content/uploads/gandalf-the-lord-of-the-rings-aragorn-gollum-gimli-legolas-samwise-gamgee-the-return-of-the-king-fro_www.wallpapermay.com_22-640x3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63835"/>
            <a:ext cx="6840760" cy="384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python.org/_static/IPy_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45224"/>
            <a:ext cx="4953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283968" y="3933056"/>
            <a:ext cx="144016" cy="144016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http://resources.jetbrains.com/assets/media/open-graph/pycharm-edu_250x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700808"/>
            <a:ext cx="2039530" cy="203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508104" y="1628800"/>
            <a:ext cx="1512168" cy="8640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1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PyCharm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56065"/>
            <a:ext cx="8229600" cy="4525963"/>
          </a:xfrm>
        </p:spPr>
        <p:txBody>
          <a:bodyPr>
            <a:normAutofit/>
          </a:bodyPr>
          <a:lstStyle/>
          <a:p>
            <a:r>
              <a:rPr lang="en-AU" sz="2000" b="1" dirty="0"/>
              <a:t>if </a:t>
            </a:r>
            <a:r>
              <a:rPr lang="en-AU" sz="2000" dirty="0"/>
              <a:t>__name__ == </a:t>
            </a:r>
            <a:r>
              <a:rPr lang="en-AU" sz="2000" dirty="0"/>
              <a:t>"__main__"</a:t>
            </a:r>
            <a:r>
              <a:rPr lang="en-AU" sz="2000" dirty="0"/>
              <a:t>:</a:t>
            </a:r>
            <a:br>
              <a:rPr lang="en-AU" sz="2000" dirty="0"/>
            </a:br>
            <a:r>
              <a:rPr lang="en-AU" sz="2000" dirty="0"/>
              <a:t>    ATS = ATS_driver.ATS9440(</a:t>
            </a:r>
            <a:r>
              <a:rPr lang="en-AU" sz="2000" dirty="0"/>
              <a:t>'ATS', </a:t>
            </a:r>
            <a:r>
              <a:rPr lang="en-AU" sz="2000" dirty="0" err="1"/>
              <a:t>server_name</a:t>
            </a:r>
            <a:r>
              <a:rPr lang="en-AU" sz="2000" dirty="0"/>
              <a:t>=</a:t>
            </a:r>
            <a:r>
              <a:rPr lang="en-AU" sz="2000" dirty="0"/>
              <a:t>'</a:t>
            </a:r>
            <a:r>
              <a:rPr lang="en-AU" sz="2000" dirty="0" err="1"/>
              <a:t>Alazar_server</a:t>
            </a:r>
            <a:r>
              <a:rPr lang="en-AU" sz="2000" dirty="0"/>
              <a:t>'</a:t>
            </a:r>
            <a:r>
              <a:rPr lang="en-AU" sz="2000" dirty="0"/>
              <a:t>)</a:t>
            </a:r>
            <a:endParaRPr lang="en-AU" sz="2000" dirty="0"/>
          </a:p>
        </p:txBody>
      </p:sp>
      <p:pic>
        <p:nvPicPr>
          <p:cNvPr id="4" name="Picture 6" descr="http://resources.jetbrains.com/assets/media/open-graph/pycharm-edu_25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8" y="116632"/>
            <a:ext cx="1645551" cy="1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1" y="2636912"/>
            <a:ext cx="46005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8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162</Words>
  <Application>Microsoft Office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SilQ - QCodes</vt:lpstr>
      <vt:lpstr>Why? </vt:lpstr>
      <vt:lpstr>PowerPoint Presentation</vt:lpstr>
      <vt:lpstr>Python</vt:lpstr>
      <vt:lpstr>Object oriented programming</vt:lpstr>
      <vt:lpstr>PowerPoint Presentation</vt:lpstr>
      <vt:lpstr>Silq and QCodes</vt:lpstr>
      <vt:lpstr>The interpreters</vt:lpstr>
      <vt:lpstr>PyCharm</vt:lpstr>
      <vt:lpstr>Notebook</vt:lpstr>
      <vt:lpstr>Real time measurement</vt:lpstr>
      <vt:lpstr>Installation</vt:lpstr>
      <vt:lpstr>github</vt:lpstr>
      <vt:lpstr>Coding rules</vt:lpstr>
      <vt:lpstr>The journey is not over yet…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SilQ - QCodes</dc:title>
  <dc:creator>Steffi</dc:creator>
  <cp:lastModifiedBy>Steffi</cp:lastModifiedBy>
  <cp:revision>20</cp:revision>
  <dcterms:created xsi:type="dcterms:W3CDTF">2016-09-15T00:33:43Z</dcterms:created>
  <dcterms:modified xsi:type="dcterms:W3CDTF">2016-09-19T01:18:10Z</dcterms:modified>
</cp:coreProperties>
</file>