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636" y="-3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9DC91-CA6B-4C5B-8991-D94D59E4BCEA}" type="datetimeFigureOut">
              <a:rPr lang="en-CA" smtClean="0"/>
              <a:t>2017-03-28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3043E-04EA-4A67-ABB6-7C4BC8FF55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791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FCCA5-1694-4F0A-ACC8-4B9F76BE42F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114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F0DAC-2117-4778-82BB-C0C7BF6A4428}" type="datetimeFigureOut">
              <a:rPr lang="en-CA" smtClean="0"/>
              <a:t>2017-03-28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05C6-2C8F-4B78-A062-810C9E6CBD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748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F0DAC-2117-4778-82BB-C0C7BF6A4428}" type="datetimeFigureOut">
              <a:rPr lang="en-CA" smtClean="0"/>
              <a:t>2017-03-28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05C6-2C8F-4B78-A062-810C9E6CBD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98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2" y="205980"/>
            <a:ext cx="1543051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4" y="205980"/>
            <a:ext cx="4476751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F0DAC-2117-4778-82BB-C0C7BF6A4428}" type="datetimeFigureOut">
              <a:rPr lang="en-CA" smtClean="0"/>
              <a:t>2017-03-28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05C6-2C8F-4B78-A062-810C9E6CBD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10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F0DAC-2117-4778-82BB-C0C7BF6A4428}" type="datetimeFigureOut">
              <a:rPr lang="en-CA" smtClean="0"/>
              <a:t>2017-03-28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05C6-2C8F-4B78-A062-810C9E6CBD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665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F0DAC-2117-4778-82BB-C0C7BF6A4428}" type="datetimeFigureOut">
              <a:rPr lang="en-CA" smtClean="0"/>
              <a:t>2017-03-28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05C6-2C8F-4B78-A062-810C9E6CBD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427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1200153"/>
            <a:ext cx="30099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1200153"/>
            <a:ext cx="30099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F0DAC-2117-4778-82BB-C0C7BF6A4428}" type="datetimeFigureOut">
              <a:rPr lang="en-CA" smtClean="0"/>
              <a:t>2017-03-28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05C6-2C8F-4B78-A062-810C9E6CBD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723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F0DAC-2117-4778-82BB-C0C7BF6A4428}" type="datetimeFigureOut">
              <a:rPr lang="en-CA" smtClean="0"/>
              <a:t>2017-03-28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05C6-2C8F-4B78-A062-810C9E6CBD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655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F0DAC-2117-4778-82BB-C0C7BF6A4428}" type="datetimeFigureOut">
              <a:rPr lang="en-CA" smtClean="0"/>
              <a:t>2017-03-28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05C6-2C8F-4B78-A062-810C9E6CBD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553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F0DAC-2117-4778-82BB-C0C7BF6A4428}" type="datetimeFigureOut">
              <a:rPr lang="en-CA" smtClean="0"/>
              <a:t>2017-03-28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05C6-2C8F-4B78-A062-810C9E6CBD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72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04790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F0DAC-2117-4778-82BB-C0C7BF6A4428}" type="datetimeFigureOut">
              <a:rPr lang="en-CA" smtClean="0"/>
              <a:t>2017-03-28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05C6-2C8F-4B78-A062-810C9E6CBD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305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F0DAC-2117-4778-82BB-C0C7BF6A4428}" type="datetimeFigureOut">
              <a:rPr lang="en-CA" smtClean="0"/>
              <a:t>2017-03-28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05C6-2C8F-4B78-A062-810C9E6CBD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649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F0DAC-2117-4778-82BB-C0C7BF6A4428}" type="datetimeFigureOut">
              <a:rPr lang="en-CA" smtClean="0"/>
              <a:t>2017-03-28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F05C6-2C8F-4B78-A062-810C9E6CBD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77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533400" y="1013852"/>
            <a:ext cx="2909233" cy="4064394"/>
            <a:chOff x="-223911" y="1593657"/>
            <a:chExt cx="3966395" cy="4882724"/>
          </a:xfrm>
        </p:grpSpPr>
        <p:pic>
          <p:nvPicPr>
            <p:cNvPr id="72" name="Picture 2" descr="PulseBlasterESR-PR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961" y="1593657"/>
              <a:ext cx="1452643" cy="108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6" descr="Image result for ats944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9565" y="5338046"/>
              <a:ext cx="1422919" cy="1138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9" name="Straight Connector 78"/>
            <p:cNvCxnSpPr/>
            <p:nvPr/>
          </p:nvCxnSpPr>
          <p:spPr>
            <a:xfrm>
              <a:off x="1005180" y="4942686"/>
              <a:ext cx="0" cy="134306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012582" y="6285751"/>
              <a:ext cx="130698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732408" y="2742240"/>
              <a:ext cx="0" cy="328616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7" name="Picture 2" descr="Image result for tektronix awg5014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418" b="11202"/>
            <a:stretch/>
          </p:blipFill>
          <p:spPr bwMode="auto">
            <a:xfrm>
              <a:off x="-223911" y="3920688"/>
              <a:ext cx="1809125" cy="10092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9" name="Straight Connector 88"/>
            <p:cNvCxnSpPr/>
            <p:nvPr/>
          </p:nvCxnSpPr>
          <p:spPr>
            <a:xfrm>
              <a:off x="1005180" y="2727804"/>
              <a:ext cx="7402" cy="73742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707572" y="6028406"/>
              <a:ext cx="5971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128401" y="829330"/>
            <a:ext cx="7808404" cy="4267200"/>
            <a:chOff x="590133" y="1067134"/>
            <a:chExt cx="9058134" cy="4724066"/>
          </a:xfrm>
        </p:grpSpPr>
        <p:sp>
          <p:nvSpPr>
            <p:cNvPr id="51" name="Rectangle 50"/>
            <p:cNvSpPr/>
            <p:nvPr/>
          </p:nvSpPr>
          <p:spPr>
            <a:xfrm>
              <a:off x="4554995" y="4255320"/>
              <a:ext cx="1308090" cy="40887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CA" b="1" dirty="0" smtClean="0">
                  <a:solidFill>
                    <a:schemeClr val="bg1"/>
                  </a:solidFill>
                </a:rPr>
                <a:t>Triggering</a:t>
              </a:r>
              <a:endParaRPr lang="en-CA" b="1" dirty="0">
                <a:solidFill>
                  <a:schemeClr val="bg1"/>
                </a:solidFill>
              </a:endParaRPr>
            </a:p>
          </p:txBody>
        </p:sp>
        <p:pic>
          <p:nvPicPr>
            <p:cNvPr id="52" name="Picture 2" descr="PulseBlasterESR-PR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1544" y="4701717"/>
              <a:ext cx="1452643" cy="1089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 descr="Image result for arbstudio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06" t="26072" r="12709" b="19890"/>
            <a:stretch/>
          </p:blipFill>
          <p:spPr bwMode="auto">
            <a:xfrm>
              <a:off x="6167946" y="4624655"/>
              <a:ext cx="1797819" cy="906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Rectangle 53"/>
            <p:cNvSpPr/>
            <p:nvPr/>
          </p:nvSpPr>
          <p:spPr>
            <a:xfrm>
              <a:off x="6709223" y="4261480"/>
              <a:ext cx="776926" cy="40887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CA" b="1" dirty="0" smtClean="0">
                  <a:solidFill>
                    <a:schemeClr val="bg1"/>
                  </a:solidFill>
                </a:rPr>
                <a:t>AWG</a:t>
              </a:r>
              <a:endParaRPr lang="en-CA" b="1" dirty="0">
                <a:solidFill>
                  <a:schemeClr val="bg1"/>
                </a:solidFill>
              </a:endParaRPr>
            </a:p>
          </p:txBody>
        </p:sp>
        <p:pic>
          <p:nvPicPr>
            <p:cNvPr id="55" name="Picture 6" descr="Image result for ats944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5348" y="4648203"/>
              <a:ext cx="1422919" cy="1138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Rectangle 55"/>
            <p:cNvSpPr/>
            <p:nvPr/>
          </p:nvSpPr>
          <p:spPr>
            <a:xfrm>
              <a:off x="8157753" y="4248017"/>
              <a:ext cx="1454550" cy="4088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CA" b="1" dirty="0" smtClean="0">
                  <a:solidFill>
                    <a:schemeClr val="bg1"/>
                  </a:solidFill>
                </a:rPr>
                <a:t>Acquisition</a:t>
              </a:r>
              <a:endParaRPr lang="en-CA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413870" y="2127054"/>
              <a:ext cx="1373772" cy="57923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AU" sz="2800" b="1" dirty="0" smtClean="0"/>
                <a:t>Layout</a:t>
              </a:r>
              <a:endParaRPr lang="en-CA" sz="32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64987" y="1067134"/>
              <a:ext cx="2871537" cy="57923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AU" sz="2800" b="1" dirty="0" smtClean="0"/>
                <a:t>Pulse sequence</a:t>
              </a:r>
              <a:endParaRPr lang="en-CA" sz="2800" b="1" dirty="0"/>
            </a:p>
          </p:txBody>
        </p:sp>
        <p:cxnSp>
          <p:nvCxnSpPr>
            <p:cNvPr id="59" name="Straight Arrow Connector 58"/>
            <p:cNvCxnSpPr>
              <a:stCxn id="58" idx="2"/>
              <a:endCxn id="57" idx="0"/>
            </p:cNvCxnSpPr>
            <p:nvPr/>
          </p:nvCxnSpPr>
          <p:spPr>
            <a:xfrm>
              <a:off x="7100756" y="1646372"/>
              <a:ext cx="0" cy="480682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65" idx="0"/>
            </p:cNvCxnSpPr>
            <p:nvPr/>
          </p:nvCxnSpPr>
          <p:spPr>
            <a:xfrm flipH="1">
              <a:off x="5245327" y="2706293"/>
              <a:ext cx="1168543" cy="536869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7" idx="2"/>
              <a:endCxn id="63" idx="0"/>
            </p:cNvCxnSpPr>
            <p:nvPr/>
          </p:nvCxnSpPr>
          <p:spPr>
            <a:xfrm>
              <a:off x="7100756" y="2706293"/>
              <a:ext cx="0" cy="536869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endCxn id="64" idx="0"/>
            </p:cNvCxnSpPr>
            <p:nvPr/>
          </p:nvCxnSpPr>
          <p:spPr>
            <a:xfrm>
              <a:off x="7787641" y="2735218"/>
              <a:ext cx="1110934" cy="507943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6499373" y="3243161"/>
              <a:ext cx="1202764" cy="40887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AU" b="1" dirty="0" smtClean="0"/>
                <a:t>Interface</a:t>
              </a:r>
              <a:endParaRPr lang="en-CA" sz="20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297192" y="3243161"/>
              <a:ext cx="1202764" cy="4088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AU" b="1" dirty="0" smtClean="0"/>
                <a:t>Interface</a:t>
              </a:r>
              <a:endParaRPr lang="en-CA" sz="20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643944" y="3243161"/>
              <a:ext cx="1202764" cy="40887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AU" b="1" dirty="0" smtClean="0"/>
                <a:t>Interface</a:t>
              </a:r>
              <a:endParaRPr lang="en-CA" sz="2000" b="1" dirty="0"/>
            </a:p>
          </p:txBody>
        </p:sp>
        <p:cxnSp>
          <p:nvCxnSpPr>
            <p:cNvPr id="66" name="Straight Arrow Connector 65"/>
            <p:cNvCxnSpPr>
              <a:endCxn id="51" idx="0"/>
            </p:cNvCxnSpPr>
            <p:nvPr/>
          </p:nvCxnSpPr>
          <p:spPr>
            <a:xfrm flipH="1">
              <a:off x="5209040" y="3643272"/>
              <a:ext cx="8830" cy="612048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7100756" y="3635969"/>
              <a:ext cx="0" cy="612048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8885029" y="3628944"/>
              <a:ext cx="0" cy="612048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9" name="Picture 2" descr="Image result for tektronix awg5014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418" b="11202"/>
            <a:stretch/>
          </p:blipFill>
          <p:spPr bwMode="auto">
            <a:xfrm>
              <a:off x="6223188" y="4686361"/>
              <a:ext cx="1809124" cy="10092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" name="Rectangle 151"/>
            <p:cNvSpPr/>
            <p:nvPr/>
          </p:nvSpPr>
          <p:spPr>
            <a:xfrm>
              <a:off x="590133" y="3029849"/>
              <a:ext cx="715262" cy="37480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CA" sz="1600" b="1" dirty="0" smtClean="0">
                  <a:solidFill>
                    <a:schemeClr val="bg1"/>
                  </a:solidFill>
                </a:rPr>
                <a:t>AWG</a:t>
              </a:r>
              <a:endParaRPr lang="en-CA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860418" y="57150"/>
            <a:ext cx="2287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Physical setup</a:t>
            </a:r>
            <a:endParaRPr lang="en-CA" sz="28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5257800" y="57150"/>
            <a:ext cx="3073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Layout architecture</a:t>
            </a:r>
            <a:endParaRPr lang="en-CA" sz="2800" b="1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4114800" y="0"/>
            <a:ext cx="0" cy="5143500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801668" y="632996"/>
            <a:ext cx="2017732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CA" sz="1600" b="1" dirty="0" smtClean="0">
                <a:solidFill>
                  <a:schemeClr val="bg1"/>
                </a:solidFill>
              </a:rPr>
              <a:t>Triggering instrument</a:t>
            </a:r>
            <a:endParaRPr lang="en-CA" sz="1600" b="1" dirty="0">
              <a:solidFill>
                <a:schemeClr val="bg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2370939" y="3527329"/>
            <a:ext cx="1242776" cy="6155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CA" sz="1600" b="1" dirty="0" smtClean="0">
                <a:solidFill>
                  <a:schemeClr val="bg1"/>
                </a:solidFill>
              </a:rPr>
              <a:t>Acquisition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instrument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92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</Words>
  <Application>Microsoft Office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Serwan Asaad</dc:creator>
  <cp:lastModifiedBy>Serwan Asaad</cp:lastModifiedBy>
  <cp:revision>3</cp:revision>
  <dcterms:created xsi:type="dcterms:W3CDTF">2017-03-27T23:12:11Z</dcterms:created>
  <dcterms:modified xsi:type="dcterms:W3CDTF">2017-03-27T23:30:16Z</dcterms:modified>
</cp:coreProperties>
</file>