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315200" cy="96012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Libre Baskerville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4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Mangat</a:t>
            </a:r>
            <a:endParaRPr/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OOP - Classes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Creating multiple objects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 course you can create as many objects as you’d like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Monster werewolf = new Monster();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Monster vampire = new Monster();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These objects are created independently of each other and do not share any data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Objects in computer memory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04800" y="1752600"/>
            <a:ext cx="3200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i="1" lang="en-US"/>
              <a:t>werewolf</a:t>
            </a:r>
            <a:r>
              <a:rPr lang="en-US"/>
              <a:t> and </a:t>
            </a:r>
            <a:r>
              <a:rPr i="1" lang="en-US"/>
              <a:t>vampire</a:t>
            </a:r>
            <a:r>
              <a:rPr lang="en-US"/>
              <a:t> are just references to the objects that are created in memory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They are completely independent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791200" y="1752600"/>
            <a:ext cx="2209800" cy="121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Height = 185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 = 280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Angry = true</a:t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791200" y="4038600"/>
            <a:ext cx="2209800" cy="121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Height = 175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 = 180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Angry = false</a:t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505200" y="2362200"/>
            <a:ext cx="1608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werewolf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444050" y="3886200"/>
            <a:ext cx="153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vampire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 flipH="1" rot="10800000">
            <a:off x="4800600" y="22098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p23"/>
          <p:cNvCxnSpPr>
            <a:stCxn id="168" idx="3"/>
          </p:cNvCxnSpPr>
          <p:nvPr/>
        </p:nvCxnSpPr>
        <p:spPr>
          <a:xfrm>
            <a:off x="4977950" y="4267200"/>
            <a:ext cx="779100" cy="531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Referencing objects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0" y="1600200"/>
            <a:ext cx="3505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can reassign variable references</a:t>
            </a:r>
            <a:endParaRPr/>
          </a:p>
          <a:p>
            <a:pPr indent="-133985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v</a:t>
            </a:r>
            <a:r>
              <a:rPr i="1" lang="en-US"/>
              <a:t>ampire=werewolf;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Object2 data is no longer referenced</a:t>
            </a:r>
            <a:endParaRPr/>
          </a:p>
          <a:p>
            <a:pPr indent="-133985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Java has a built in garbage collector that will clear the object from memory by itself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791200" y="1752600"/>
            <a:ext cx="2209800" cy="121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Height = 185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 = 280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Angry = true</a:t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5791200" y="4038600"/>
            <a:ext cx="2209800" cy="121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Height = 175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 = 180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Angry = false</a:t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203400" y="2362200"/>
            <a:ext cx="16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werewolf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323722" y="3886200"/>
            <a:ext cx="15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vampire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 flipH="1" rot="10800000">
            <a:off x="4800600" y="22098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24"/>
          <p:cNvCxnSpPr>
            <a:stCxn id="180" idx="3"/>
          </p:cNvCxnSpPr>
          <p:nvPr/>
        </p:nvCxnSpPr>
        <p:spPr>
          <a:xfrm flipH="1" rot="10800000">
            <a:off x="4859722" y="2590950"/>
            <a:ext cx="702900" cy="15261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class Monster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i="1" sz="240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int height;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int weight;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boolean angry;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i="1" sz="240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void sizeOfMonster()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 if (height &gt; 200 || weight &gt;250)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	System.out.print(“large”);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 } else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	System.out.print(“small”);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 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i="1" sz="240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914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28600" y="1295400"/>
            <a:ext cx="8610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 MonsterDemo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public static</a:t>
            </a: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void main(String args[]) {</a:t>
            </a:r>
            <a:endParaRPr b="0" i="1" sz="296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Monster werewolf</a:t>
            </a: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new Monster();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werewolf.height </a:t>
            </a: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185;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werewolf.weight = 280;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werewolf.angry = true;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1" sz="296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System.out.print(“ A “);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werewolf.sizeOfMonster();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i="1" lang="en-US" sz="296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System.out.print(“ creature approaches..”);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1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werewolf.sizeOfMonster();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invokes the </a:t>
            </a:r>
            <a:r>
              <a:rPr i="1" lang="en-US"/>
              <a:t>sizeOfMonster()</a:t>
            </a:r>
            <a:r>
              <a:rPr lang="en-US"/>
              <a:t> method on the werewolf object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can make better class methods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Return data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Take parameters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Class method example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266700" y="702850"/>
            <a:ext cx="8610600" cy="5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class Monster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int height;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int weight;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boolean angry;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int hunger = 10;  </a:t>
            </a:r>
            <a:r>
              <a:rPr i="1" lang="en-US" sz="1800">
                <a:solidFill>
                  <a:srgbClr val="00B050"/>
                </a:solidFill>
              </a:rPr>
              <a:t>//All Monsters will begin with a hunger of 10 (people to eat)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int eatPeasant(int numberOfPeasants) {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hunger = hunger – numberOfPeasants;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if (hunger &lt; 0) {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angry = false;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return hunger;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} else {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angry = true;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return hunger;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}}}</a:t>
            </a:r>
            <a:endParaRPr sz="1800"/>
          </a:p>
          <a:p>
            <a:pPr indent="-1655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 constructor is a method that runs automatically when an object is instantiated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create a constructor the method must have the following: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same name of the class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 return value (void)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can make multiple constructors by having different parameters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228600" y="1066800"/>
            <a:ext cx="8915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class Monster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i="1"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int height;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int weight;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boolean angry;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i="1"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Monster() {			</a:t>
            </a:r>
            <a:r>
              <a:rPr i="1" lang="en-US" sz="2210">
                <a:solidFill>
                  <a:srgbClr val="00B050"/>
                </a:solidFill>
              </a:rPr>
              <a:t>//two constructors in this example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Angry = true;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i="1"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Monster(int height, int weight)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this.height = height;			</a:t>
            </a:r>
            <a:r>
              <a:rPr i="1" lang="en-US" sz="2210">
                <a:solidFill>
                  <a:srgbClr val="00B050"/>
                </a:solidFill>
              </a:rPr>
              <a:t>//this implicitly specifies the objects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>
                <a:solidFill>
                  <a:srgbClr val="00B050"/>
                </a:solidFill>
              </a:rPr>
              <a:t>	</a:t>
            </a:r>
            <a:r>
              <a:rPr i="1" lang="en-US" sz="2210"/>
              <a:t>this.weight = weight; </a:t>
            </a:r>
            <a:r>
              <a:rPr i="1" lang="en-US" sz="2210">
                <a:solidFill>
                  <a:srgbClr val="00B050"/>
                </a:solidFill>
              </a:rPr>
              <a:t>		//variable and not the parameter.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}</a:t>
            </a:r>
            <a:endParaRPr sz="221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Create a Monster using the 1</a:t>
            </a:r>
            <a:r>
              <a:rPr baseline="30000" lang="en-US"/>
              <a:t>st</a:t>
            </a:r>
            <a:r>
              <a:rPr lang="en-US"/>
              <a:t> constructor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Monster vampire = new Monster();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Create a Monster using the 2</a:t>
            </a:r>
            <a:r>
              <a:rPr baseline="30000" lang="en-US"/>
              <a:t>nd</a:t>
            </a:r>
            <a:r>
              <a:rPr lang="en-US"/>
              <a:t> constructor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Monster werewolf = new Monster(185,230);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What is object oriented programming?</a:t>
            </a:r>
            <a:endParaRPr sz="3600"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So far programs have consisted of sequential lists of instructions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OOP – think of a program as a collection of objects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Just like real life, you can create objects that exist and can be combined to form more complex structures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Allow for programs that are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More reliable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Easier to understand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Reusable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914400" y="274646"/>
            <a:ext cx="777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225575" y="981500"/>
            <a:ext cx="88281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An object reference that doesn’t point to any data is null</a:t>
            </a:r>
            <a:endParaRPr/>
          </a:p>
          <a:p>
            <a:pPr indent="-15503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Example: 	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	Monster m;  //m is null because there is no object being referenced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We can remove a reference to an item by setting it to null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Example: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		Werewolf fran = new Werewolf();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		fran = null;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sz="221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In Java you can also test for null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Char char="⚫"/>
            </a:pPr>
            <a:r>
              <a:rPr lang="en-US" sz="2210"/>
              <a:t>Example: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i="1" lang="en-US" sz="2210"/>
              <a:t>			if (fran == null)</a:t>
            </a:r>
            <a:endParaRPr i="1" sz="221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914400" y="120272"/>
            <a:ext cx="7772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Static items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285775" y="981575"/>
            <a:ext cx="87531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8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Static items only exist in one place in memory</a:t>
            </a:r>
            <a:endParaRPr sz="1800"/>
          </a:p>
          <a:p>
            <a:pPr indent="-2798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Static items are shared by all objects </a:t>
            </a:r>
            <a:endParaRPr sz="1800"/>
          </a:p>
          <a:p>
            <a:pPr indent="-1655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800"/>
              <a:t>Example: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800"/>
              <a:t>				</a:t>
            </a:r>
            <a:r>
              <a:rPr i="1" lang="en-US" sz="1800"/>
              <a:t>class DemoStatic{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			    int x;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			    static int y;  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			    static final PI = 3.14;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1800"/>
              <a:t>				} </a:t>
            </a:r>
            <a:endParaRPr sz="18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1800"/>
          </a:p>
          <a:p>
            <a:pPr indent="-2798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Every object created from this class has a y variable that refers to the same spot in memory</a:t>
            </a:r>
            <a:endParaRPr sz="1800"/>
          </a:p>
          <a:p>
            <a:pPr indent="-2798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Static items can be referenced using the class name (example: Math.PI)</a:t>
            </a:r>
            <a:endParaRPr sz="1800"/>
          </a:p>
          <a:p>
            <a:pPr indent="-2798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All objects share the one copy of y that is created</a:t>
            </a:r>
            <a:endParaRPr sz="1800"/>
          </a:p>
          <a:p>
            <a:pPr indent="-2798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PI is an example of a static variable that is also a constant </a:t>
            </a:r>
            <a:endParaRPr sz="1800"/>
          </a:p>
          <a:p>
            <a:pPr indent="-2425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All constants should be capitalized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OOP - objects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Example: RPG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Consists of characters - objects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Items on the map - objects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Tile/Terrain on the map itself - objects</a:t>
            </a:r>
            <a:endParaRPr/>
          </a:p>
          <a:p>
            <a:pPr indent="0" lvl="0" marL="27432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OOP you would create these objects and they would interact with each other - similar to the real world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OOP – Classes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So far you have been using a class as a starting point for a program only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Although you did create some objects (String)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Java a class is used to define an object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think of it as a master template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use it to create actual objects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Class structure in Java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286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lang="en-US" sz="2015"/>
              <a:t>class </a:t>
            </a:r>
            <a:r>
              <a:rPr i="1" lang="en-US" sz="2015"/>
              <a:t>Classname</a:t>
            </a:r>
            <a:r>
              <a:rPr lang="en-US" sz="2015"/>
              <a:t>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>
                <a:solidFill>
                  <a:srgbClr val="00B050"/>
                </a:solidFill>
              </a:rPr>
              <a:t>//Declare instance variables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Type var1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Type var2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>
                <a:solidFill>
                  <a:srgbClr val="00B050"/>
                </a:solidFill>
              </a:rPr>
              <a:t>//Declare methods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Type method1 (parameters) </a:t>
            </a:r>
            <a:r>
              <a:rPr lang="en-US" sz="2015"/>
              <a:t>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>
                <a:solidFill>
                  <a:srgbClr val="00B050"/>
                </a:solidFill>
              </a:rPr>
              <a:t>//Body of method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/>
              <a:t>  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Type method2 (parameters) </a:t>
            </a:r>
            <a:r>
              <a:rPr lang="en-US" sz="2015"/>
              <a:t>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>
                <a:solidFill>
                  <a:srgbClr val="00B050"/>
                </a:solidFill>
              </a:rPr>
              <a:t>//Body of method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/>
              <a:t>  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2015"/>
              <a:t>}</a:t>
            </a:r>
            <a:endParaRPr/>
          </a:p>
          <a:p>
            <a:pPr indent="-1655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Char char="⚫"/>
            </a:pPr>
            <a:r>
              <a:rPr lang="en-US" sz="2015"/>
              <a:t>Notice Classes do not require a main method. A main method is only used once as a starting point in a program</a:t>
            </a:r>
            <a:endParaRPr sz="20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class Monster {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    int height;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    int weight;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    boolean angry;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i="1" lang="en-US"/>
              <a:t>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 class definition creates a new data type.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can create objects from this template (monsters)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04800" y="15240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Char char="⚫"/>
            </a:pPr>
            <a:r>
              <a:rPr lang="en-US" sz="2015"/>
              <a:t>To create a new monster based on the template we created:</a:t>
            </a:r>
            <a:endParaRPr/>
          </a:p>
          <a:p>
            <a:pPr indent="-1655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Monster werewolf = new Monster();    	</a:t>
            </a:r>
            <a:r>
              <a:rPr i="1" lang="en-US" sz="2015">
                <a:solidFill>
                  <a:srgbClr val="00B050"/>
                </a:solidFill>
              </a:rPr>
              <a:t>//create a  new monster object associated with 				//a variable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                        Or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Monster werewolf;                      	  </a:t>
            </a:r>
            <a:r>
              <a:rPr i="1" lang="en-US" sz="2015">
                <a:solidFill>
                  <a:srgbClr val="00B050"/>
                </a:solidFill>
              </a:rPr>
              <a:t>//declare variable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werewolf= new Monster();        	 </a:t>
            </a:r>
            <a:r>
              <a:rPr i="1" lang="en-US" sz="2015">
                <a:solidFill>
                  <a:srgbClr val="00B050"/>
                </a:solidFill>
              </a:rPr>
              <a:t>//associate monster variable with it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Char char="⚫"/>
            </a:pPr>
            <a:r>
              <a:rPr lang="en-US" sz="2015"/>
              <a:t>This monster has associated values with it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Char char="⚫"/>
            </a:pPr>
            <a:r>
              <a:rPr lang="en-US" sz="1860"/>
              <a:t>The class variables we defined (height, weight, angry)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Char char="⚫"/>
            </a:pPr>
            <a:r>
              <a:rPr lang="en-US" sz="2015"/>
              <a:t>To access the values associated with the monster we created:</a:t>
            </a:r>
            <a:endParaRPr/>
          </a:p>
          <a:p>
            <a:pPr indent="-1655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201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i="1" lang="en-US" sz="2015"/>
              <a:t>werewolf.height = 185;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201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Using objects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can use the syntax </a:t>
            </a:r>
            <a:r>
              <a:rPr i="1" lang="en-US"/>
              <a:t>object.member</a:t>
            </a:r>
            <a:r>
              <a:rPr lang="en-US"/>
              <a:t> to access both variables and methods that belong to the class you created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can create a program to use our new data type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 must be located in the same folder as the class definition we created (for now)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Sample Code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28600" y="1447800"/>
            <a:ext cx="1905000" cy="20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class Monster {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int height;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int weight;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boolean angry;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i="1" lang="en-US" sz="2405"/>
              <a:t>}</a:t>
            </a:r>
            <a:endParaRPr/>
          </a:p>
          <a:p>
            <a:pPr indent="-14451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51" name="Google Shape;151;p21"/>
          <p:cNvSpPr txBox="1"/>
          <p:nvPr/>
        </p:nvSpPr>
        <p:spPr>
          <a:xfrm>
            <a:off x="2743200" y="1524000"/>
            <a:ext cx="6629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 MonsterDemo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public static void main(String args[]) {</a:t>
            </a:r>
            <a:endParaRPr b="0" i="1" sz="224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Monster werewolf = new Monster();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werewolf.height = 185;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werewolf.weight = 280;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werewolf.angry = true;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1" sz="224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System.out.println(“ A werewolf of height ” + werewolf.height + “cm and weight ” + werewolf.weight + “ pounds approaches..”);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0" i="1" sz="224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(werewolf.angry)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System.out.println(“ RUN!!”);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rot="5400000">
            <a:off x="-381000" y="4038600"/>
            <a:ext cx="5334000" cy="1588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