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37FA-DAB7-46A5-A50B-99C6403AF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13899-D784-4355-838E-93E547C9F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DAD0B-AAEE-4103-A3ED-DAF2090B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0C44-9FF4-4A34-A319-F41FE8ED8F4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183EA-92BD-478E-8E04-956D3F15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B9AA8-5163-460E-BA80-FADE4774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328D-633F-418E-B9B5-EEA3ED31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2DF6-306C-4EAA-AF1A-F34BBDF6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6580B-F33E-4C45-9C15-C4C0FF7D0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A681-9CDD-4DC9-B669-485E714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0C44-9FF4-4A34-A319-F41FE8ED8F4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108FD-F59F-4306-85A0-56821FE6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B456-B105-41D0-AC1A-7D7E3F86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328D-633F-418E-B9B5-EEA3ED31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3830A-F151-4CE0-97FA-EB5F6D4A4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3BC55-9C47-4F82-B5BB-A80659B72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10C6-A8F0-44B7-A8FE-4177832D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0C44-9FF4-4A34-A319-F41FE8ED8F4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285BF-CDD0-4D8E-A400-73656954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5339-BC90-4AB7-87A5-F8CCAA40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328D-633F-418E-B9B5-EEA3ED31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5E17-DE3B-4603-92BC-A0C542F7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ADF5-D07F-40FB-9978-5107BA5D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D5F5-5069-42C9-89D4-B970BF7A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0C44-9FF4-4A34-A319-F41FE8ED8F4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20C77-A348-4AB8-934F-C3B06017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52F58-4971-4074-9474-C5246A72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328D-633F-418E-B9B5-EEA3ED31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E0FE-41CE-4598-9B5D-22878D1B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BF24-6D09-4170-8ABE-20F63972D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473E-40ED-4E8B-8BCA-569B69C9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0C44-9FF4-4A34-A319-F41FE8ED8F4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5853-B09C-4FAE-A233-A8347450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FE1D-ECCA-48CE-B9C6-0A345D20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328D-633F-418E-B9B5-EEA3ED31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8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366D-56F0-423B-81A4-87B27DE5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AB02-807D-4D23-8A3C-4328B7549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54FC5-C7FF-445A-862B-E74264C00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F81DE-C506-4A40-9152-7421ADB6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0C44-9FF4-4A34-A319-F41FE8ED8F4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48211-6F7D-4B7B-86DF-F4C5E438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1C-FB88-44FB-8E4E-D9B11B93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328D-633F-418E-B9B5-EEA3ED31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E5E4-1BC7-45A4-9C8D-D7155B84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B9A1F-4A69-47C7-90D6-08468586D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16054-1662-4849-A199-D0075EAA7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471F9-7D18-41A3-8E94-946DF8A13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82C01-DC06-4A2C-AB4E-52D03415E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33430-055C-4FD2-8749-F30783F6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0C44-9FF4-4A34-A319-F41FE8ED8F4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17E2C-2445-4840-9FB2-F121BEB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01DD1-9362-4757-87EB-FE18DAD2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328D-633F-418E-B9B5-EEA3ED31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1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9090-F99C-45AD-989D-E51ABCB5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CBE29-F7BF-481C-93A3-F12CC003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0C44-9FF4-4A34-A319-F41FE8ED8F4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54F98-04C6-4ECB-96E3-9BA0D807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49AA6-6911-4BD7-A12F-278571D8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328D-633F-418E-B9B5-EEA3ED31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6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38C9F-2890-43AE-B5E5-37EDF7F2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0C44-9FF4-4A34-A319-F41FE8ED8F4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2BFAD-1512-469F-B445-7D31C7FA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8F304-419D-4688-8EAC-3628761F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328D-633F-418E-B9B5-EEA3ED31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1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2CA5-33C7-429F-9A54-4D23617E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9A83-9B42-4DC5-81BD-14879BA6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47C77-FECE-43C8-BA92-9C0E47E27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0E51E-5425-4F31-93C9-76361EF2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0C44-9FF4-4A34-A319-F41FE8ED8F4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1C959-2B4F-4D10-82DF-D4EE3EA7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FB23E-C460-44DB-B8DB-32C27357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328D-633F-418E-B9B5-EEA3ED31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BCD5-DBC2-4EFF-B278-8F6A7B72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50FE8-2679-4314-9665-DB3F8C5E1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69E7E-F538-452E-A288-826763972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3B22D-350D-4BB5-AA17-17393527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0C44-9FF4-4A34-A319-F41FE8ED8F4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5CE0A-6458-490D-875A-C08BADB7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D9F8A-304B-4132-A4DB-99216E2F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328D-633F-418E-B9B5-EEA3ED31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6C212-8F0E-46CF-A258-CA62CE71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0DD9C-3D02-4ED5-A4A3-7D42CBBB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08C1-46E7-4616-B7E7-7570F9157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40C44-9FF4-4A34-A319-F41FE8ED8F4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7E8E9-A170-4CF3-85D6-C94FEAFD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2E415-FDA8-469A-A537-7E8D67418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C328D-633F-418E-B9B5-EEA3ED31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shark.org/captures/76038eaa4a3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BEE4-C145-4D3C-91DA-37C5EF5E9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SCADA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FD865-BC1E-4EC8-BE55-8E62D1F59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ASHOK CHOKALINGAM</a:t>
            </a:r>
          </a:p>
        </p:txBody>
      </p:sp>
    </p:spTree>
    <p:extLst>
      <p:ext uri="{BB962C8B-B14F-4D97-AF65-F5344CB8AC3E}">
        <p14:creationId xmlns:p14="http://schemas.microsoft.com/office/powerpoint/2010/main" val="218831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0DC2-C782-4633-873E-D16E8D75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Modbus Capture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9DA3-9647-4CE8-8CCC-1A4A652E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Capture Sample Source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https://www.cloudshark.org/captures/76038eaa4a3b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73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BFBE-0518-4CE8-B9BE-D89F0F04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F29AE1-44E1-42EF-B963-E0DB47CB1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sz="4800" dirty="0"/>
              <a:t>      DEMO</a:t>
            </a:r>
          </a:p>
        </p:txBody>
      </p:sp>
    </p:spTree>
    <p:extLst>
      <p:ext uri="{BB962C8B-B14F-4D97-AF65-F5344CB8AC3E}">
        <p14:creationId xmlns:p14="http://schemas.microsoft.com/office/powerpoint/2010/main" val="193802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1113-B642-4D63-9797-1401E60C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Voltage Regulator Simulation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E70C44-FEFA-4849-828A-C16F35F14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404" y="1825625"/>
            <a:ext cx="46911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2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EE0D-A8FD-4B68-87F0-24B697C7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Configuring "Voltage Regulator" Slave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C2259A-566B-499D-8C88-EFC4CB74A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743" y="1825625"/>
            <a:ext cx="69245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5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4D39-5530-4968-B89F-CF913790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	 " Adding Coils to "Voltage Regulator"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D04C10-7F8A-4B40-8D82-D1B9C080A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384" y="1825625"/>
            <a:ext cx="695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1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C101-1A87-49A1-AE86-0EBE5CD5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35834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956C-420D-4D5F-A194-B7729BB6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				What is ICS?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Industrial Control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DA61-FA7C-4778-8D65-B94F53E8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ICS is a general term that encompasses several types of control systems, including supervisory control and data acquisition (SCADA) systems, distributed control systems (DCS), and other control system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413335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C065-76FF-494C-A39E-FB00BA1C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What is </a:t>
            </a:r>
            <a:r>
              <a:rPr lang="en-US" dirty="0" err="1"/>
              <a:t>scada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67390-EAB8-4C53-AB76-24CEE71C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generic name for a computerized system that is capable of gathering and processing data and applying operational controls over long distances</a:t>
            </a:r>
          </a:p>
        </p:txBody>
      </p:sp>
    </p:spTree>
    <p:extLst>
      <p:ext uri="{BB962C8B-B14F-4D97-AF65-F5344CB8AC3E}">
        <p14:creationId xmlns:p14="http://schemas.microsoft.com/office/powerpoint/2010/main" val="44746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1E51-6824-431F-8731-7C725769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SCADA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DB77AA-6F11-4F8C-960D-D1187DBD6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339" y="1825625"/>
            <a:ext cx="67893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4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8E9C-3F3D-4EDD-A932-0A2C3D5E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PLC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38C2E-3F83-438A-B706-12444327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807E60-D14B-4C3C-A94A-27C14DB32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38100"/>
            <a:ext cx="109632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AE3A-243D-4B2D-9627-EDBB9E7B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MODBUS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5C72-F18A-4AD8-B2D6-94503E48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Developed by </a:t>
            </a:r>
            <a:r>
              <a:rPr lang="en-US" dirty="0" err="1"/>
              <a:t>Modicon</a:t>
            </a:r>
            <a:r>
              <a:rPr lang="en-US" dirty="0"/>
              <a:t> in 1979</a:t>
            </a:r>
          </a:p>
          <a:p>
            <a:r>
              <a:rPr lang="en-US" dirty="0"/>
              <a:t>Widely accepted protocol (implemented by hundreds of vendors) used in multiple industries</a:t>
            </a:r>
          </a:p>
          <a:p>
            <a:r>
              <a:rPr lang="en-US" dirty="0"/>
              <a:t>Master (HMI/FEP) to field (RTU, PLC, IED) communication</a:t>
            </a:r>
          </a:p>
          <a:p>
            <a:pPr marL="0" indent="0">
              <a:buNone/>
            </a:pPr>
            <a:r>
              <a:rPr lang="en-US" dirty="0"/>
              <a:t>		  </a:t>
            </a:r>
          </a:p>
          <a:p>
            <a:pPr marL="0" indent="0">
              <a:buNone/>
            </a:pPr>
            <a:r>
              <a:rPr lang="en-US" dirty="0"/>
              <a:t>                        	   - Master station must pole the field device</a:t>
            </a:r>
          </a:p>
          <a:p>
            <a:pPr marL="0" indent="0">
              <a:buNone/>
            </a:pPr>
            <a:r>
              <a:rPr lang="en-US" dirty="0"/>
              <a:t>		   - Field device cannot initiate communications </a:t>
            </a:r>
          </a:p>
          <a:p>
            <a:pPr marL="0" indent="0">
              <a:buNone/>
            </a:pPr>
            <a:r>
              <a:rPr lang="en-US" dirty="0"/>
              <a:t>		   - Only a simple request/response protocol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Security is not part of the design</a:t>
            </a:r>
          </a:p>
        </p:txBody>
      </p:sp>
    </p:spTree>
    <p:extLst>
      <p:ext uri="{BB962C8B-B14F-4D97-AF65-F5344CB8AC3E}">
        <p14:creationId xmlns:p14="http://schemas.microsoft.com/office/powerpoint/2010/main" val="321159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37C4-39DF-4F4F-817A-C1E5DD7E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Modbus Deep Dive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1BF31B-88A7-47D0-A3E5-9F5F3175D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982" y="1825625"/>
            <a:ext cx="70940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5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4788-8909-40B2-B785-54521C5D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Modbus Data Function Codes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361F0B-2467-4DD1-B6FC-A238D0706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779" y="1825625"/>
            <a:ext cx="71784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8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68AB-7FE3-4DE3-A1F9-F683561B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Common Modbus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5A3892-4643-4B23-A2FB-E4B1F86A6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585" y="1825625"/>
            <a:ext cx="69868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7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113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SCADA 101</vt:lpstr>
      <vt:lpstr>      What is ICS?     Industrial Control Systems </vt:lpstr>
      <vt:lpstr>    What is scada?</vt:lpstr>
      <vt:lpstr>   SCADA ARCHITECTURE</vt:lpstr>
      <vt:lpstr>     PLC</vt:lpstr>
      <vt:lpstr>     MODBUS</vt:lpstr>
      <vt:lpstr>   Modbus Deep Dive</vt:lpstr>
      <vt:lpstr>   Modbus Data Function Codes</vt:lpstr>
      <vt:lpstr>  Common Modbus Functions</vt:lpstr>
      <vt:lpstr>   Modbus Capture Analysis</vt:lpstr>
      <vt:lpstr>    </vt:lpstr>
      <vt:lpstr>   Voltage Regulator Simulation </vt:lpstr>
      <vt:lpstr> Configuring "Voltage Regulator" Slave</vt:lpstr>
      <vt:lpstr>   " Adding Coils to "Voltage Regulator"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SCADA Architecture/Modbus Protocol</dc:title>
  <dc:creator>Ashok</dc:creator>
  <cp:lastModifiedBy>Ashok Chokalingam</cp:lastModifiedBy>
  <cp:revision>15</cp:revision>
  <dcterms:created xsi:type="dcterms:W3CDTF">2017-11-10T02:38:59Z</dcterms:created>
  <dcterms:modified xsi:type="dcterms:W3CDTF">2017-11-17T08:45:15Z</dcterms:modified>
</cp:coreProperties>
</file>