
<file path=[Content_Types].xml><?xml version="1.0" encoding="utf-8"?>
<Types xmlns="http://schemas.openxmlformats.org/package/2006/content-types">
  <Default ContentType="image/jpeg" Extension="jpg"/>
  <Default ContentType="image/tiff" Extension="tif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drawingml.diagramData+xml" PartName="/ppt/diagrams/data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ms-office.drawingml.diagramDrawing+xml" PartName="/ppt/diagrams/drawing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1.xml"/>
  <Override ContentType="application/vnd.openxmlformats-officedocument.drawingml.diagramColors+xml" PartName="/ppt/diagrams/colors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9BD76B-64FB-4998-9F21-D5782242B22B}" type="doc">
      <dgm:prSet loTypeId="urn:microsoft.com/office/officeart/2005/8/layout/cycle2" loCatId="cycle" qsTypeId="urn:microsoft.com/office/officeart/2005/8/quickstyle/3d3" qsCatId="3D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531251E1-68CB-4460-BD31-14F95389A624}">
      <dgm:prSet phldrT="[Text]"/>
      <dgm:spPr>
        <a:gradFill rotWithShape="0">
          <a:gsLst>
            <a:gs pos="0">
              <a:schemeClr val="accent2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>
              <a:cs typeface="Calibri"/>
            </a:rPr>
            <a:t>Target Selection</a:t>
          </a:r>
        </a:p>
      </dgm:t>
    </dgm:pt>
    <dgm:pt modelId="{F85A6F09-373D-48D3-9D52-EDB750CB9AE7}" type="parTrans" cxnId="{C0C9A36E-8F6D-46A0-9D1E-61B087663A1C}">
      <dgm:prSet/>
      <dgm:spPr/>
      <dgm:t>
        <a:bodyPr/>
        <a:lstStyle/>
        <a:p>
          <a:endParaRPr lang="en-US"/>
        </a:p>
      </dgm:t>
    </dgm:pt>
    <dgm:pt modelId="{1CD95801-19E8-4123-A6E7-58CC9C0186E8}" type="sibTrans" cxnId="{C0C9A36E-8F6D-46A0-9D1E-61B087663A1C}">
      <dgm:prSet/>
      <dgm:spPr/>
      <dgm:t>
        <a:bodyPr/>
        <a:lstStyle/>
        <a:p>
          <a:endParaRPr lang="en-US"/>
        </a:p>
      </dgm:t>
    </dgm:pt>
    <dgm:pt modelId="{C2A85024-71B3-4F90-AA0B-14FEE30D374E}">
      <dgm:prSet phldrT="[Text]"/>
      <dgm:spPr>
        <a:gradFill rotWithShape="0">
          <a:gsLst>
            <a:gs pos="0">
              <a:schemeClr val="accent2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>
              <a:cs typeface="Calibri"/>
            </a:rPr>
            <a:t>Reconnaissance</a:t>
          </a:r>
        </a:p>
      </dgm:t>
    </dgm:pt>
    <dgm:pt modelId="{CBEB75C4-7552-4780-8D97-4DE8D8D90F15}" type="parTrans" cxnId="{57CC72BE-49E1-496C-B7B0-D70B36B3EA39}">
      <dgm:prSet/>
      <dgm:spPr/>
      <dgm:t>
        <a:bodyPr/>
        <a:lstStyle/>
        <a:p>
          <a:endParaRPr lang="en-US"/>
        </a:p>
      </dgm:t>
    </dgm:pt>
    <dgm:pt modelId="{50F81C45-24CD-4D3B-9C77-34799B07A91F}" type="sibTrans" cxnId="{57CC72BE-49E1-496C-B7B0-D70B36B3EA39}">
      <dgm:prSet/>
      <dgm:spPr/>
      <dgm:t>
        <a:bodyPr/>
        <a:lstStyle/>
        <a:p>
          <a:endParaRPr lang="en-US"/>
        </a:p>
      </dgm:t>
    </dgm:pt>
    <dgm:pt modelId="{4D0EF363-4BB1-438F-97E1-A1704555C8DA}">
      <dgm:prSet phldrT="[Text]"/>
      <dgm:spPr>
        <a:gradFill rotWithShape="0">
          <a:gsLst>
            <a:gs pos="0">
              <a:schemeClr val="accent2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>
              <a:cs typeface="Calibri"/>
            </a:rPr>
            <a:t>Interface Selection </a:t>
          </a:r>
        </a:p>
      </dgm:t>
    </dgm:pt>
    <dgm:pt modelId="{5D268269-BCCD-44CD-8CE7-44D12B49D226}" type="parTrans" cxnId="{0E3DB5EC-AF5B-46FB-886F-F1A07AC7985F}">
      <dgm:prSet/>
      <dgm:spPr/>
      <dgm:t>
        <a:bodyPr/>
        <a:lstStyle/>
        <a:p>
          <a:endParaRPr lang="en-US"/>
        </a:p>
      </dgm:t>
    </dgm:pt>
    <dgm:pt modelId="{D1C74C98-9606-4F27-A373-7F02629475D9}" type="sibTrans" cxnId="{0E3DB5EC-AF5B-46FB-886F-F1A07AC7985F}">
      <dgm:prSet/>
      <dgm:spPr/>
      <dgm:t>
        <a:bodyPr/>
        <a:lstStyle/>
        <a:p>
          <a:endParaRPr lang="en-US"/>
        </a:p>
      </dgm:t>
    </dgm:pt>
    <dgm:pt modelId="{8801AD73-2D04-47BB-A5A2-0558F3506F25}">
      <dgm:prSet phldrT="[Text]"/>
      <dgm:spPr>
        <a:gradFill rotWithShape="0">
          <a:gsLst>
            <a:gs pos="0">
              <a:schemeClr val="accent2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>
              <a:cs typeface="Calibri"/>
            </a:rPr>
            <a:t>Corpus Creation </a:t>
          </a:r>
        </a:p>
      </dgm:t>
    </dgm:pt>
    <dgm:pt modelId="{ED81579C-8517-4E80-9A8D-3FFEE169A634}" type="parTrans" cxnId="{83D4C963-452D-4C5A-8227-12F5437139AD}">
      <dgm:prSet/>
      <dgm:spPr/>
      <dgm:t>
        <a:bodyPr/>
        <a:lstStyle/>
        <a:p>
          <a:endParaRPr lang="en-US"/>
        </a:p>
      </dgm:t>
    </dgm:pt>
    <dgm:pt modelId="{384E0705-AC6F-4309-99DF-9B0B840E55D8}" type="sibTrans" cxnId="{83D4C963-452D-4C5A-8227-12F5437139AD}">
      <dgm:prSet/>
      <dgm:spPr/>
      <dgm:t>
        <a:bodyPr/>
        <a:lstStyle/>
        <a:p>
          <a:endParaRPr lang="en-US"/>
        </a:p>
      </dgm:t>
    </dgm:pt>
    <dgm:pt modelId="{296A2FE5-CCE5-49ED-93A8-15D467DA1EDA}">
      <dgm:prSet phldrT="[Text]"/>
      <dgm:spPr>
        <a:gradFill rotWithShape="0">
          <a:gsLst>
            <a:gs pos="0">
              <a:schemeClr val="accent2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>
              <a:cs typeface="Calibri"/>
            </a:rPr>
            <a:t>Fuzzing </a:t>
          </a:r>
        </a:p>
      </dgm:t>
    </dgm:pt>
    <dgm:pt modelId="{78F83280-6821-4F93-B608-8966D664C746}" type="parTrans" cxnId="{F637580A-44DB-4A32-BE63-99D0BB73B6F7}">
      <dgm:prSet/>
      <dgm:spPr/>
      <dgm:t>
        <a:bodyPr/>
        <a:lstStyle/>
        <a:p>
          <a:endParaRPr lang="en-US"/>
        </a:p>
      </dgm:t>
    </dgm:pt>
    <dgm:pt modelId="{1E539A6C-8B3A-4193-8763-A27759645E6C}" type="sibTrans" cxnId="{F637580A-44DB-4A32-BE63-99D0BB73B6F7}">
      <dgm:prSet/>
      <dgm:spPr/>
      <dgm:t>
        <a:bodyPr/>
        <a:lstStyle/>
        <a:p>
          <a:endParaRPr lang="en-US"/>
        </a:p>
      </dgm:t>
    </dgm:pt>
    <dgm:pt modelId="{7DD104E1-53C9-4C80-80A9-C8754BE127BC}">
      <dgm:prSet phldrT="[Text]"/>
      <dgm:spPr>
        <a:gradFill rotWithShape="0">
          <a:gsLst>
            <a:gs pos="0">
              <a:schemeClr val="accent2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>
              <a:cs typeface="Calibri"/>
            </a:rPr>
            <a:t>Triaging</a:t>
          </a:r>
        </a:p>
      </dgm:t>
    </dgm:pt>
    <dgm:pt modelId="{D31A8699-EFD2-42F4-A1EB-2F5273485CFD}" type="parTrans" cxnId="{88F1044B-32F7-4246-A395-A8C19515943F}">
      <dgm:prSet/>
      <dgm:spPr/>
      <dgm:t>
        <a:bodyPr/>
        <a:lstStyle/>
        <a:p>
          <a:endParaRPr lang="en-US"/>
        </a:p>
      </dgm:t>
    </dgm:pt>
    <dgm:pt modelId="{D0286F1F-BC9F-4D4F-B400-1C1C1C0BAB55}" type="sibTrans" cxnId="{88F1044B-32F7-4246-A395-A8C19515943F}">
      <dgm:prSet/>
      <dgm:spPr/>
      <dgm:t>
        <a:bodyPr/>
        <a:lstStyle/>
        <a:p>
          <a:endParaRPr lang="en-US"/>
        </a:p>
      </dgm:t>
    </dgm:pt>
    <dgm:pt modelId="{63DB2D2C-DD6E-40DC-8C8F-B6149D13F8A2}">
      <dgm:prSet phldrT="[Text]"/>
      <dgm:spPr>
        <a:gradFill rotWithShape="0">
          <a:gsLst>
            <a:gs pos="0">
              <a:schemeClr val="accent2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>
              <a:cs typeface="Calibri"/>
            </a:rPr>
            <a:t>Exploit Development</a:t>
          </a:r>
        </a:p>
      </dgm:t>
    </dgm:pt>
    <dgm:pt modelId="{BED32CCC-4327-4055-BDF6-0E675FC0CD0E}" type="parTrans" cxnId="{96B06A77-03D5-4485-923E-4FD036453580}">
      <dgm:prSet/>
      <dgm:spPr/>
      <dgm:t>
        <a:bodyPr/>
        <a:lstStyle/>
        <a:p>
          <a:endParaRPr lang="en-US"/>
        </a:p>
      </dgm:t>
    </dgm:pt>
    <dgm:pt modelId="{600501AE-E469-4F55-BABA-B730C35FD83D}" type="sibTrans" cxnId="{96B06A77-03D5-4485-923E-4FD036453580}">
      <dgm:prSet/>
      <dgm:spPr/>
      <dgm:t>
        <a:bodyPr/>
        <a:lstStyle/>
        <a:p>
          <a:endParaRPr lang="en-US"/>
        </a:p>
      </dgm:t>
    </dgm:pt>
    <dgm:pt modelId="{BAB2AA7C-88C8-45E7-8A62-4EBDE5549911}">
      <dgm:prSet phldrT="[Text]"/>
      <dgm:spPr>
        <a:gradFill rotWithShape="0">
          <a:gsLst>
            <a:gs pos="0">
              <a:schemeClr val="accent2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dirty="0">
              <a:cs typeface="Calibri"/>
            </a:rPr>
            <a:t>Submission</a:t>
          </a:r>
        </a:p>
      </dgm:t>
    </dgm:pt>
    <dgm:pt modelId="{820732B6-DCC9-4E30-A3EC-88966237E378}" type="parTrans" cxnId="{6F701CA7-A792-419E-84E8-E573AE270A01}">
      <dgm:prSet/>
      <dgm:spPr/>
      <dgm:t>
        <a:bodyPr/>
        <a:lstStyle/>
        <a:p>
          <a:endParaRPr lang="en-US"/>
        </a:p>
      </dgm:t>
    </dgm:pt>
    <dgm:pt modelId="{3A4FCE20-2D8B-4F41-AEC5-E77144EF6CDA}" type="sibTrans" cxnId="{6F701CA7-A792-419E-84E8-E573AE270A01}">
      <dgm:prSet/>
      <dgm:spPr/>
      <dgm:t>
        <a:bodyPr/>
        <a:lstStyle/>
        <a:p>
          <a:endParaRPr lang="en-US"/>
        </a:p>
      </dgm:t>
    </dgm:pt>
    <dgm:pt modelId="{DBD5AF90-5A9B-41C3-A523-28F00FE8CBF5}" type="pres">
      <dgm:prSet presAssocID="{2F9BD76B-64FB-4998-9F21-D5782242B22B}" presName="cycle" presStyleCnt="0">
        <dgm:presLayoutVars>
          <dgm:dir/>
          <dgm:resizeHandles val="exact"/>
        </dgm:presLayoutVars>
      </dgm:prSet>
      <dgm:spPr/>
    </dgm:pt>
    <dgm:pt modelId="{9DD32D1D-F0C2-4F1E-B873-5A84D2D4FF77}" type="pres">
      <dgm:prSet presAssocID="{531251E1-68CB-4460-BD31-14F95389A624}" presName="node" presStyleLbl="node1" presStyleIdx="0" presStyleCnt="8">
        <dgm:presLayoutVars>
          <dgm:bulletEnabled val="1"/>
        </dgm:presLayoutVars>
      </dgm:prSet>
      <dgm:spPr/>
    </dgm:pt>
    <dgm:pt modelId="{E60DE6D9-18CA-4BAF-B7E0-13D06E5D038C}" type="pres">
      <dgm:prSet presAssocID="{1CD95801-19E8-4123-A6E7-58CC9C0186E8}" presName="sibTrans" presStyleLbl="sibTrans2D1" presStyleIdx="0" presStyleCnt="8"/>
      <dgm:spPr/>
    </dgm:pt>
    <dgm:pt modelId="{FA92FEA9-D91A-4CB7-9786-135D7B90AAB6}" type="pres">
      <dgm:prSet presAssocID="{1CD95801-19E8-4123-A6E7-58CC9C0186E8}" presName="connectorText" presStyleLbl="sibTrans2D1" presStyleIdx="0" presStyleCnt="8"/>
      <dgm:spPr/>
    </dgm:pt>
    <dgm:pt modelId="{8061E0B4-9BAC-4950-8ABB-66AD34AA17C3}" type="pres">
      <dgm:prSet presAssocID="{C2A85024-71B3-4F90-AA0B-14FEE30D374E}" presName="node" presStyleLbl="node1" presStyleIdx="1" presStyleCnt="8">
        <dgm:presLayoutVars>
          <dgm:bulletEnabled val="1"/>
        </dgm:presLayoutVars>
      </dgm:prSet>
      <dgm:spPr/>
    </dgm:pt>
    <dgm:pt modelId="{BF08D52E-8056-49F6-92C2-2DFA1500E16E}" type="pres">
      <dgm:prSet presAssocID="{50F81C45-24CD-4D3B-9C77-34799B07A91F}" presName="sibTrans" presStyleLbl="sibTrans2D1" presStyleIdx="1" presStyleCnt="8"/>
      <dgm:spPr/>
    </dgm:pt>
    <dgm:pt modelId="{2DEE4661-58A6-4E0D-975C-805DE7BD5ADC}" type="pres">
      <dgm:prSet presAssocID="{50F81C45-24CD-4D3B-9C77-34799B07A91F}" presName="connectorText" presStyleLbl="sibTrans2D1" presStyleIdx="1" presStyleCnt="8"/>
      <dgm:spPr/>
    </dgm:pt>
    <dgm:pt modelId="{61FB5A1C-2124-4CD4-9C26-0451E05410D0}" type="pres">
      <dgm:prSet presAssocID="{4D0EF363-4BB1-438F-97E1-A1704555C8DA}" presName="node" presStyleLbl="node1" presStyleIdx="2" presStyleCnt="8">
        <dgm:presLayoutVars>
          <dgm:bulletEnabled val="1"/>
        </dgm:presLayoutVars>
      </dgm:prSet>
      <dgm:spPr/>
    </dgm:pt>
    <dgm:pt modelId="{00984064-BB5E-4EA0-99F9-CCFE26DB9CD1}" type="pres">
      <dgm:prSet presAssocID="{D1C74C98-9606-4F27-A373-7F02629475D9}" presName="sibTrans" presStyleLbl="sibTrans2D1" presStyleIdx="2" presStyleCnt="8"/>
      <dgm:spPr/>
    </dgm:pt>
    <dgm:pt modelId="{53903DEF-F253-4301-ADC2-D99AC1A063EE}" type="pres">
      <dgm:prSet presAssocID="{D1C74C98-9606-4F27-A373-7F02629475D9}" presName="connectorText" presStyleLbl="sibTrans2D1" presStyleIdx="2" presStyleCnt="8"/>
      <dgm:spPr/>
    </dgm:pt>
    <dgm:pt modelId="{1E981F34-4325-4F26-8140-A12057F106FA}" type="pres">
      <dgm:prSet presAssocID="{8801AD73-2D04-47BB-A5A2-0558F3506F25}" presName="node" presStyleLbl="node1" presStyleIdx="3" presStyleCnt="8">
        <dgm:presLayoutVars>
          <dgm:bulletEnabled val="1"/>
        </dgm:presLayoutVars>
      </dgm:prSet>
      <dgm:spPr/>
    </dgm:pt>
    <dgm:pt modelId="{911EF46B-CC51-4F9D-BD29-F74F23117706}" type="pres">
      <dgm:prSet presAssocID="{384E0705-AC6F-4309-99DF-9B0B840E55D8}" presName="sibTrans" presStyleLbl="sibTrans2D1" presStyleIdx="3" presStyleCnt="8"/>
      <dgm:spPr/>
    </dgm:pt>
    <dgm:pt modelId="{09E396A4-BA61-4E49-A82F-B00973D463B7}" type="pres">
      <dgm:prSet presAssocID="{384E0705-AC6F-4309-99DF-9B0B840E55D8}" presName="connectorText" presStyleLbl="sibTrans2D1" presStyleIdx="3" presStyleCnt="8"/>
      <dgm:spPr/>
    </dgm:pt>
    <dgm:pt modelId="{43CE94A2-FB42-4049-9D35-E8F8C4BDA0D3}" type="pres">
      <dgm:prSet presAssocID="{296A2FE5-CCE5-49ED-93A8-15D467DA1EDA}" presName="node" presStyleLbl="node1" presStyleIdx="4" presStyleCnt="8">
        <dgm:presLayoutVars>
          <dgm:bulletEnabled val="1"/>
        </dgm:presLayoutVars>
      </dgm:prSet>
      <dgm:spPr/>
    </dgm:pt>
    <dgm:pt modelId="{DD47F683-2E42-4189-A3DD-1D81AEAC78A0}" type="pres">
      <dgm:prSet presAssocID="{1E539A6C-8B3A-4193-8763-A27759645E6C}" presName="sibTrans" presStyleLbl="sibTrans2D1" presStyleIdx="4" presStyleCnt="8"/>
      <dgm:spPr/>
    </dgm:pt>
    <dgm:pt modelId="{FA6D21E6-DA58-4497-9D41-8FABCDB3CD77}" type="pres">
      <dgm:prSet presAssocID="{1E539A6C-8B3A-4193-8763-A27759645E6C}" presName="connectorText" presStyleLbl="sibTrans2D1" presStyleIdx="4" presStyleCnt="8"/>
      <dgm:spPr/>
    </dgm:pt>
    <dgm:pt modelId="{6C75E9B8-1B79-4BBF-A9E5-9BFCE9F3FEFF}" type="pres">
      <dgm:prSet presAssocID="{7DD104E1-53C9-4C80-80A9-C8754BE127BC}" presName="node" presStyleLbl="node1" presStyleIdx="5" presStyleCnt="8">
        <dgm:presLayoutVars>
          <dgm:bulletEnabled val="1"/>
        </dgm:presLayoutVars>
      </dgm:prSet>
      <dgm:spPr/>
    </dgm:pt>
    <dgm:pt modelId="{CA3A9404-3273-4ADD-B29B-B2279403ED95}" type="pres">
      <dgm:prSet presAssocID="{D0286F1F-BC9F-4D4F-B400-1C1C1C0BAB55}" presName="sibTrans" presStyleLbl="sibTrans2D1" presStyleIdx="5" presStyleCnt="8"/>
      <dgm:spPr/>
    </dgm:pt>
    <dgm:pt modelId="{A4EA04F2-893C-4EE0-8674-D65A156B53B3}" type="pres">
      <dgm:prSet presAssocID="{D0286F1F-BC9F-4D4F-B400-1C1C1C0BAB55}" presName="connectorText" presStyleLbl="sibTrans2D1" presStyleIdx="5" presStyleCnt="8"/>
      <dgm:spPr/>
    </dgm:pt>
    <dgm:pt modelId="{1E751D5D-6719-4AD9-A5E3-EF475F207F1F}" type="pres">
      <dgm:prSet presAssocID="{63DB2D2C-DD6E-40DC-8C8F-B6149D13F8A2}" presName="node" presStyleLbl="node1" presStyleIdx="6" presStyleCnt="8">
        <dgm:presLayoutVars>
          <dgm:bulletEnabled val="1"/>
        </dgm:presLayoutVars>
      </dgm:prSet>
      <dgm:spPr/>
    </dgm:pt>
    <dgm:pt modelId="{877FF19F-0D58-43D7-94D5-3C99F396F508}" type="pres">
      <dgm:prSet presAssocID="{600501AE-E469-4F55-BABA-B730C35FD83D}" presName="sibTrans" presStyleLbl="sibTrans2D1" presStyleIdx="6" presStyleCnt="8"/>
      <dgm:spPr/>
    </dgm:pt>
    <dgm:pt modelId="{9791D0F9-21EF-47F0-A991-870C213D7CE2}" type="pres">
      <dgm:prSet presAssocID="{600501AE-E469-4F55-BABA-B730C35FD83D}" presName="connectorText" presStyleLbl="sibTrans2D1" presStyleIdx="6" presStyleCnt="8"/>
      <dgm:spPr/>
    </dgm:pt>
    <dgm:pt modelId="{CFD89288-E322-437F-B00A-81400C6F0EA8}" type="pres">
      <dgm:prSet presAssocID="{BAB2AA7C-88C8-45E7-8A62-4EBDE5549911}" presName="node" presStyleLbl="node1" presStyleIdx="7" presStyleCnt="8">
        <dgm:presLayoutVars>
          <dgm:bulletEnabled val="1"/>
        </dgm:presLayoutVars>
      </dgm:prSet>
      <dgm:spPr/>
    </dgm:pt>
    <dgm:pt modelId="{E64959A6-FB4D-4786-9169-519073AD1EDA}" type="pres">
      <dgm:prSet presAssocID="{3A4FCE20-2D8B-4F41-AEC5-E77144EF6CDA}" presName="sibTrans" presStyleLbl="sibTrans2D1" presStyleIdx="7" presStyleCnt="8"/>
      <dgm:spPr/>
    </dgm:pt>
    <dgm:pt modelId="{F13508A9-D6AA-42DE-B825-F503FB99573F}" type="pres">
      <dgm:prSet presAssocID="{3A4FCE20-2D8B-4F41-AEC5-E77144EF6CDA}" presName="connectorText" presStyleLbl="sibTrans2D1" presStyleIdx="7" presStyleCnt="8"/>
      <dgm:spPr/>
    </dgm:pt>
  </dgm:ptLst>
  <dgm:cxnLst>
    <dgm:cxn modelId="{F637580A-44DB-4A32-BE63-99D0BB73B6F7}" srcId="{2F9BD76B-64FB-4998-9F21-D5782242B22B}" destId="{296A2FE5-CCE5-49ED-93A8-15D467DA1EDA}" srcOrd="4" destOrd="0" parTransId="{78F83280-6821-4F93-B608-8966D664C746}" sibTransId="{1E539A6C-8B3A-4193-8763-A27759645E6C}"/>
    <dgm:cxn modelId="{3448AF0B-361F-49A5-896F-09563B9C0234}" type="presOf" srcId="{3A4FCE20-2D8B-4F41-AEC5-E77144EF6CDA}" destId="{E64959A6-FB4D-4786-9169-519073AD1EDA}" srcOrd="0" destOrd="0" presId="urn:microsoft.com/office/officeart/2005/8/layout/cycle2"/>
    <dgm:cxn modelId="{FDB93E17-3647-4AF0-9ADF-EBE2F7C08B3C}" type="presOf" srcId="{BAB2AA7C-88C8-45E7-8A62-4EBDE5549911}" destId="{CFD89288-E322-437F-B00A-81400C6F0EA8}" srcOrd="0" destOrd="0" presId="urn:microsoft.com/office/officeart/2005/8/layout/cycle2"/>
    <dgm:cxn modelId="{80E8A31F-6314-4DDA-B417-C0883E619694}" type="presOf" srcId="{1CD95801-19E8-4123-A6E7-58CC9C0186E8}" destId="{FA92FEA9-D91A-4CB7-9786-135D7B90AAB6}" srcOrd="1" destOrd="0" presId="urn:microsoft.com/office/officeart/2005/8/layout/cycle2"/>
    <dgm:cxn modelId="{98C25228-97DC-42A4-BCF6-F8B4005D3A78}" type="presOf" srcId="{D1C74C98-9606-4F27-A373-7F02629475D9}" destId="{00984064-BB5E-4EA0-99F9-CCFE26DB9CD1}" srcOrd="0" destOrd="0" presId="urn:microsoft.com/office/officeart/2005/8/layout/cycle2"/>
    <dgm:cxn modelId="{7742FB28-6200-474B-BF01-A311AAE112EC}" type="presOf" srcId="{C2A85024-71B3-4F90-AA0B-14FEE30D374E}" destId="{8061E0B4-9BAC-4950-8ABB-66AD34AA17C3}" srcOrd="0" destOrd="0" presId="urn:microsoft.com/office/officeart/2005/8/layout/cycle2"/>
    <dgm:cxn modelId="{52A6B133-F48B-441F-AC82-AEA7B4C94B2E}" type="presOf" srcId="{531251E1-68CB-4460-BD31-14F95389A624}" destId="{9DD32D1D-F0C2-4F1E-B873-5A84D2D4FF77}" srcOrd="0" destOrd="0" presId="urn:microsoft.com/office/officeart/2005/8/layout/cycle2"/>
    <dgm:cxn modelId="{FE8CB737-8814-494B-8B91-AC36FF9C6858}" type="presOf" srcId="{50F81C45-24CD-4D3B-9C77-34799B07A91F}" destId="{2DEE4661-58A6-4E0D-975C-805DE7BD5ADC}" srcOrd="1" destOrd="0" presId="urn:microsoft.com/office/officeart/2005/8/layout/cycle2"/>
    <dgm:cxn modelId="{F4CF9D3B-4930-4051-BB06-93BBED572426}" type="presOf" srcId="{1E539A6C-8B3A-4193-8763-A27759645E6C}" destId="{DD47F683-2E42-4189-A3DD-1D81AEAC78A0}" srcOrd="0" destOrd="0" presId="urn:microsoft.com/office/officeart/2005/8/layout/cycle2"/>
    <dgm:cxn modelId="{7DD62F3D-476C-46F6-8CD1-CF29BBD20C6E}" type="presOf" srcId="{384E0705-AC6F-4309-99DF-9B0B840E55D8}" destId="{09E396A4-BA61-4E49-A82F-B00973D463B7}" srcOrd="1" destOrd="0" presId="urn:microsoft.com/office/officeart/2005/8/layout/cycle2"/>
    <dgm:cxn modelId="{88F1044B-32F7-4246-A395-A8C19515943F}" srcId="{2F9BD76B-64FB-4998-9F21-D5782242B22B}" destId="{7DD104E1-53C9-4C80-80A9-C8754BE127BC}" srcOrd="5" destOrd="0" parTransId="{D31A8699-EFD2-42F4-A1EB-2F5273485CFD}" sibTransId="{D0286F1F-BC9F-4D4F-B400-1C1C1C0BAB55}"/>
    <dgm:cxn modelId="{CB9D4556-AD5A-4C90-A870-2F44F6FB8BE1}" type="presOf" srcId="{384E0705-AC6F-4309-99DF-9B0B840E55D8}" destId="{911EF46B-CC51-4F9D-BD29-F74F23117706}" srcOrd="0" destOrd="0" presId="urn:microsoft.com/office/officeart/2005/8/layout/cycle2"/>
    <dgm:cxn modelId="{83D4C963-452D-4C5A-8227-12F5437139AD}" srcId="{2F9BD76B-64FB-4998-9F21-D5782242B22B}" destId="{8801AD73-2D04-47BB-A5A2-0558F3506F25}" srcOrd="3" destOrd="0" parTransId="{ED81579C-8517-4E80-9A8D-3FFEE169A634}" sibTransId="{384E0705-AC6F-4309-99DF-9B0B840E55D8}"/>
    <dgm:cxn modelId="{A89A1B6E-FC1B-42AD-9663-CA17EA61AFC6}" type="presOf" srcId="{D1C74C98-9606-4F27-A373-7F02629475D9}" destId="{53903DEF-F253-4301-ADC2-D99AC1A063EE}" srcOrd="1" destOrd="0" presId="urn:microsoft.com/office/officeart/2005/8/layout/cycle2"/>
    <dgm:cxn modelId="{C0C9A36E-8F6D-46A0-9D1E-61B087663A1C}" srcId="{2F9BD76B-64FB-4998-9F21-D5782242B22B}" destId="{531251E1-68CB-4460-BD31-14F95389A624}" srcOrd="0" destOrd="0" parTransId="{F85A6F09-373D-48D3-9D52-EDB750CB9AE7}" sibTransId="{1CD95801-19E8-4123-A6E7-58CC9C0186E8}"/>
    <dgm:cxn modelId="{96B06A77-03D5-4485-923E-4FD036453580}" srcId="{2F9BD76B-64FB-4998-9F21-D5782242B22B}" destId="{63DB2D2C-DD6E-40DC-8C8F-B6149D13F8A2}" srcOrd="6" destOrd="0" parTransId="{BED32CCC-4327-4055-BDF6-0E675FC0CD0E}" sibTransId="{600501AE-E469-4F55-BABA-B730C35FD83D}"/>
    <dgm:cxn modelId="{23AFD38E-72C2-4A76-9C1B-21248C640DC0}" type="presOf" srcId="{600501AE-E469-4F55-BABA-B730C35FD83D}" destId="{9791D0F9-21EF-47F0-A991-870C213D7CE2}" srcOrd="1" destOrd="0" presId="urn:microsoft.com/office/officeart/2005/8/layout/cycle2"/>
    <dgm:cxn modelId="{3A9B6E92-6A97-4119-8B09-528AE64D23BE}" type="presOf" srcId="{296A2FE5-CCE5-49ED-93A8-15D467DA1EDA}" destId="{43CE94A2-FB42-4049-9D35-E8F8C4BDA0D3}" srcOrd="0" destOrd="0" presId="urn:microsoft.com/office/officeart/2005/8/layout/cycle2"/>
    <dgm:cxn modelId="{793907A3-7CCB-44EA-8AFF-4C701DA8BD5B}" type="presOf" srcId="{8801AD73-2D04-47BB-A5A2-0558F3506F25}" destId="{1E981F34-4325-4F26-8140-A12057F106FA}" srcOrd="0" destOrd="0" presId="urn:microsoft.com/office/officeart/2005/8/layout/cycle2"/>
    <dgm:cxn modelId="{9F7967A6-B43E-42DB-B94D-BA0502F0A4F3}" type="presOf" srcId="{1CD95801-19E8-4123-A6E7-58CC9C0186E8}" destId="{E60DE6D9-18CA-4BAF-B7E0-13D06E5D038C}" srcOrd="0" destOrd="0" presId="urn:microsoft.com/office/officeart/2005/8/layout/cycle2"/>
    <dgm:cxn modelId="{6F701CA7-A792-419E-84E8-E573AE270A01}" srcId="{2F9BD76B-64FB-4998-9F21-D5782242B22B}" destId="{BAB2AA7C-88C8-45E7-8A62-4EBDE5549911}" srcOrd="7" destOrd="0" parTransId="{820732B6-DCC9-4E30-A3EC-88966237E378}" sibTransId="{3A4FCE20-2D8B-4F41-AEC5-E77144EF6CDA}"/>
    <dgm:cxn modelId="{7D2B91AB-3D20-49C7-ACB5-C56763083E5D}" type="presOf" srcId="{600501AE-E469-4F55-BABA-B730C35FD83D}" destId="{877FF19F-0D58-43D7-94D5-3C99F396F508}" srcOrd="0" destOrd="0" presId="urn:microsoft.com/office/officeart/2005/8/layout/cycle2"/>
    <dgm:cxn modelId="{CDE2DFBC-75E8-474B-84CA-1BD9D06F0DA0}" type="presOf" srcId="{3A4FCE20-2D8B-4F41-AEC5-E77144EF6CDA}" destId="{F13508A9-D6AA-42DE-B825-F503FB99573F}" srcOrd="1" destOrd="0" presId="urn:microsoft.com/office/officeart/2005/8/layout/cycle2"/>
    <dgm:cxn modelId="{57CC72BE-49E1-496C-B7B0-D70B36B3EA39}" srcId="{2F9BD76B-64FB-4998-9F21-D5782242B22B}" destId="{C2A85024-71B3-4F90-AA0B-14FEE30D374E}" srcOrd="1" destOrd="0" parTransId="{CBEB75C4-7552-4780-8D97-4DE8D8D90F15}" sibTransId="{50F81C45-24CD-4D3B-9C77-34799B07A91F}"/>
    <dgm:cxn modelId="{06AC25C3-E160-468D-921E-E550EAA11C80}" type="presOf" srcId="{63DB2D2C-DD6E-40DC-8C8F-B6149D13F8A2}" destId="{1E751D5D-6719-4AD9-A5E3-EF475F207F1F}" srcOrd="0" destOrd="0" presId="urn:microsoft.com/office/officeart/2005/8/layout/cycle2"/>
    <dgm:cxn modelId="{B3800EC5-6CDB-4A55-BCAB-493CDC8E36CA}" type="presOf" srcId="{D0286F1F-BC9F-4D4F-B400-1C1C1C0BAB55}" destId="{A4EA04F2-893C-4EE0-8674-D65A156B53B3}" srcOrd="1" destOrd="0" presId="urn:microsoft.com/office/officeart/2005/8/layout/cycle2"/>
    <dgm:cxn modelId="{5A2A0DD9-4D54-4798-ABDB-6679528DAB7C}" type="presOf" srcId="{50F81C45-24CD-4D3B-9C77-34799B07A91F}" destId="{BF08D52E-8056-49F6-92C2-2DFA1500E16E}" srcOrd="0" destOrd="0" presId="urn:microsoft.com/office/officeart/2005/8/layout/cycle2"/>
    <dgm:cxn modelId="{7817CBD9-955D-472C-AA4A-A60246F0DC05}" type="presOf" srcId="{4D0EF363-4BB1-438F-97E1-A1704555C8DA}" destId="{61FB5A1C-2124-4CD4-9C26-0451E05410D0}" srcOrd="0" destOrd="0" presId="urn:microsoft.com/office/officeart/2005/8/layout/cycle2"/>
    <dgm:cxn modelId="{6536B3E4-CBC1-46EA-9893-6274180A009B}" type="presOf" srcId="{D0286F1F-BC9F-4D4F-B400-1C1C1C0BAB55}" destId="{CA3A9404-3273-4ADD-B29B-B2279403ED95}" srcOrd="0" destOrd="0" presId="urn:microsoft.com/office/officeart/2005/8/layout/cycle2"/>
    <dgm:cxn modelId="{0E3DB5EC-AF5B-46FB-886F-F1A07AC7985F}" srcId="{2F9BD76B-64FB-4998-9F21-D5782242B22B}" destId="{4D0EF363-4BB1-438F-97E1-A1704555C8DA}" srcOrd="2" destOrd="0" parTransId="{5D268269-BCCD-44CD-8CE7-44D12B49D226}" sibTransId="{D1C74C98-9606-4F27-A373-7F02629475D9}"/>
    <dgm:cxn modelId="{7AA1B9EE-503A-485E-8626-DAEC3F58EE93}" type="presOf" srcId="{1E539A6C-8B3A-4193-8763-A27759645E6C}" destId="{FA6D21E6-DA58-4497-9D41-8FABCDB3CD77}" srcOrd="1" destOrd="0" presId="urn:microsoft.com/office/officeart/2005/8/layout/cycle2"/>
    <dgm:cxn modelId="{C200B8F8-333C-4B63-961D-D57CC524A118}" type="presOf" srcId="{2F9BD76B-64FB-4998-9F21-D5782242B22B}" destId="{DBD5AF90-5A9B-41C3-A523-28F00FE8CBF5}" srcOrd="0" destOrd="0" presId="urn:microsoft.com/office/officeart/2005/8/layout/cycle2"/>
    <dgm:cxn modelId="{F856B2FF-8C7D-4638-95A8-828ACF0D0F09}" type="presOf" srcId="{7DD104E1-53C9-4C80-80A9-C8754BE127BC}" destId="{6C75E9B8-1B79-4BBF-A9E5-9BFCE9F3FEFF}" srcOrd="0" destOrd="0" presId="urn:microsoft.com/office/officeart/2005/8/layout/cycle2"/>
    <dgm:cxn modelId="{DE5ED964-B54D-4112-B2C0-AF49D16999F9}" type="presParOf" srcId="{DBD5AF90-5A9B-41C3-A523-28F00FE8CBF5}" destId="{9DD32D1D-F0C2-4F1E-B873-5A84D2D4FF77}" srcOrd="0" destOrd="0" presId="urn:microsoft.com/office/officeart/2005/8/layout/cycle2"/>
    <dgm:cxn modelId="{6FA24003-3C89-4609-891A-FD609ADA14E5}" type="presParOf" srcId="{DBD5AF90-5A9B-41C3-A523-28F00FE8CBF5}" destId="{E60DE6D9-18CA-4BAF-B7E0-13D06E5D038C}" srcOrd="1" destOrd="0" presId="urn:microsoft.com/office/officeart/2005/8/layout/cycle2"/>
    <dgm:cxn modelId="{AD7FC193-212D-421F-8A92-A5AEFA5D54FE}" type="presParOf" srcId="{E60DE6D9-18CA-4BAF-B7E0-13D06E5D038C}" destId="{FA92FEA9-D91A-4CB7-9786-135D7B90AAB6}" srcOrd="0" destOrd="0" presId="urn:microsoft.com/office/officeart/2005/8/layout/cycle2"/>
    <dgm:cxn modelId="{25A07844-1EDC-4E19-88EB-0B2117F8BE10}" type="presParOf" srcId="{DBD5AF90-5A9B-41C3-A523-28F00FE8CBF5}" destId="{8061E0B4-9BAC-4950-8ABB-66AD34AA17C3}" srcOrd="2" destOrd="0" presId="urn:microsoft.com/office/officeart/2005/8/layout/cycle2"/>
    <dgm:cxn modelId="{E40B0DD2-9C37-4919-AE50-D6D47950316C}" type="presParOf" srcId="{DBD5AF90-5A9B-41C3-A523-28F00FE8CBF5}" destId="{BF08D52E-8056-49F6-92C2-2DFA1500E16E}" srcOrd="3" destOrd="0" presId="urn:microsoft.com/office/officeart/2005/8/layout/cycle2"/>
    <dgm:cxn modelId="{D1B0BA35-1B56-4E5D-818F-180D3182D83A}" type="presParOf" srcId="{BF08D52E-8056-49F6-92C2-2DFA1500E16E}" destId="{2DEE4661-58A6-4E0D-975C-805DE7BD5ADC}" srcOrd="0" destOrd="0" presId="urn:microsoft.com/office/officeart/2005/8/layout/cycle2"/>
    <dgm:cxn modelId="{92521EE0-43B7-42BE-98F9-F12D067D09CA}" type="presParOf" srcId="{DBD5AF90-5A9B-41C3-A523-28F00FE8CBF5}" destId="{61FB5A1C-2124-4CD4-9C26-0451E05410D0}" srcOrd="4" destOrd="0" presId="urn:microsoft.com/office/officeart/2005/8/layout/cycle2"/>
    <dgm:cxn modelId="{35B34929-440E-4DA1-AFAC-3C5A2F26CC58}" type="presParOf" srcId="{DBD5AF90-5A9B-41C3-A523-28F00FE8CBF5}" destId="{00984064-BB5E-4EA0-99F9-CCFE26DB9CD1}" srcOrd="5" destOrd="0" presId="urn:microsoft.com/office/officeart/2005/8/layout/cycle2"/>
    <dgm:cxn modelId="{CED29295-C46A-47E3-819A-62929E0F0BF3}" type="presParOf" srcId="{00984064-BB5E-4EA0-99F9-CCFE26DB9CD1}" destId="{53903DEF-F253-4301-ADC2-D99AC1A063EE}" srcOrd="0" destOrd="0" presId="urn:microsoft.com/office/officeart/2005/8/layout/cycle2"/>
    <dgm:cxn modelId="{F92F3C83-49DF-416A-9AD3-55D2427BDCF1}" type="presParOf" srcId="{DBD5AF90-5A9B-41C3-A523-28F00FE8CBF5}" destId="{1E981F34-4325-4F26-8140-A12057F106FA}" srcOrd="6" destOrd="0" presId="urn:microsoft.com/office/officeart/2005/8/layout/cycle2"/>
    <dgm:cxn modelId="{52CF5A44-A7C7-4573-9222-F9264D3B6425}" type="presParOf" srcId="{DBD5AF90-5A9B-41C3-A523-28F00FE8CBF5}" destId="{911EF46B-CC51-4F9D-BD29-F74F23117706}" srcOrd="7" destOrd="0" presId="urn:microsoft.com/office/officeart/2005/8/layout/cycle2"/>
    <dgm:cxn modelId="{6956700D-E32E-4012-912D-1345398E680B}" type="presParOf" srcId="{911EF46B-CC51-4F9D-BD29-F74F23117706}" destId="{09E396A4-BA61-4E49-A82F-B00973D463B7}" srcOrd="0" destOrd="0" presId="urn:microsoft.com/office/officeart/2005/8/layout/cycle2"/>
    <dgm:cxn modelId="{CAD15E13-60F9-4D3E-AB6B-BCAF5BC9741C}" type="presParOf" srcId="{DBD5AF90-5A9B-41C3-A523-28F00FE8CBF5}" destId="{43CE94A2-FB42-4049-9D35-E8F8C4BDA0D3}" srcOrd="8" destOrd="0" presId="urn:microsoft.com/office/officeart/2005/8/layout/cycle2"/>
    <dgm:cxn modelId="{B4A65C4C-2A60-4CFF-B6EB-FB014C773A19}" type="presParOf" srcId="{DBD5AF90-5A9B-41C3-A523-28F00FE8CBF5}" destId="{DD47F683-2E42-4189-A3DD-1D81AEAC78A0}" srcOrd="9" destOrd="0" presId="urn:microsoft.com/office/officeart/2005/8/layout/cycle2"/>
    <dgm:cxn modelId="{0E4B6739-0113-460E-9D11-1A294BD0DE00}" type="presParOf" srcId="{DD47F683-2E42-4189-A3DD-1D81AEAC78A0}" destId="{FA6D21E6-DA58-4497-9D41-8FABCDB3CD77}" srcOrd="0" destOrd="0" presId="urn:microsoft.com/office/officeart/2005/8/layout/cycle2"/>
    <dgm:cxn modelId="{17344FBC-D5EA-448B-8717-99B61657AA3C}" type="presParOf" srcId="{DBD5AF90-5A9B-41C3-A523-28F00FE8CBF5}" destId="{6C75E9B8-1B79-4BBF-A9E5-9BFCE9F3FEFF}" srcOrd="10" destOrd="0" presId="urn:microsoft.com/office/officeart/2005/8/layout/cycle2"/>
    <dgm:cxn modelId="{5245BEE3-A62C-4C59-A93B-E2441CD3C7AF}" type="presParOf" srcId="{DBD5AF90-5A9B-41C3-A523-28F00FE8CBF5}" destId="{CA3A9404-3273-4ADD-B29B-B2279403ED95}" srcOrd="11" destOrd="0" presId="urn:microsoft.com/office/officeart/2005/8/layout/cycle2"/>
    <dgm:cxn modelId="{382EC65D-154B-423A-993B-898E8DFE17F4}" type="presParOf" srcId="{CA3A9404-3273-4ADD-B29B-B2279403ED95}" destId="{A4EA04F2-893C-4EE0-8674-D65A156B53B3}" srcOrd="0" destOrd="0" presId="urn:microsoft.com/office/officeart/2005/8/layout/cycle2"/>
    <dgm:cxn modelId="{59969A0F-4CEF-4C05-BBFE-108413472DEF}" type="presParOf" srcId="{DBD5AF90-5A9B-41C3-A523-28F00FE8CBF5}" destId="{1E751D5D-6719-4AD9-A5E3-EF475F207F1F}" srcOrd="12" destOrd="0" presId="urn:microsoft.com/office/officeart/2005/8/layout/cycle2"/>
    <dgm:cxn modelId="{925088A3-E5D2-4056-8C40-C38A756F76A5}" type="presParOf" srcId="{DBD5AF90-5A9B-41C3-A523-28F00FE8CBF5}" destId="{877FF19F-0D58-43D7-94D5-3C99F396F508}" srcOrd="13" destOrd="0" presId="urn:microsoft.com/office/officeart/2005/8/layout/cycle2"/>
    <dgm:cxn modelId="{F46140B7-D352-4CAB-99DF-8AC24033CAC3}" type="presParOf" srcId="{877FF19F-0D58-43D7-94D5-3C99F396F508}" destId="{9791D0F9-21EF-47F0-A991-870C213D7CE2}" srcOrd="0" destOrd="0" presId="urn:microsoft.com/office/officeart/2005/8/layout/cycle2"/>
    <dgm:cxn modelId="{EC36AAD4-70E5-4F41-AA76-8AB93FC82DF8}" type="presParOf" srcId="{DBD5AF90-5A9B-41C3-A523-28F00FE8CBF5}" destId="{CFD89288-E322-437F-B00A-81400C6F0EA8}" srcOrd="14" destOrd="0" presId="urn:microsoft.com/office/officeart/2005/8/layout/cycle2"/>
    <dgm:cxn modelId="{5FAA4BFD-53BA-4D01-9577-5D55555C3D55}" type="presParOf" srcId="{DBD5AF90-5A9B-41C3-A523-28F00FE8CBF5}" destId="{E64959A6-FB4D-4786-9169-519073AD1EDA}" srcOrd="15" destOrd="0" presId="urn:microsoft.com/office/officeart/2005/8/layout/cycle2"/>
    <dgm:cxn modelId="{C0030E79-4B23-49EC-B750-BE849FB4959D}" type="presParOf" srcId="{E64959A6-FB4D-4786-9169-519073AD1EDA}" destId="{F13508A9-D6AA-42DE-B825-F503FB99573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32D1D-F0C2-4F1E-B873-5A84D2D4FF77}">
      <dsp:nvSpPr>
        <dsp:cNvPr id="0" name=""/>
        <dsp:cNvSpPr/>
      </dsp:nvSpPr>
      <dsp:spPr>
        <a:xfrm>
          <a:off x="4277749" y="1364"/>
          <a:ext cx="902888" cy="902888"/>
        </a:xfrm>
        <a:prstGeom prst="ellipse">
          <a:avLst/>
        </a:prstGeom>
        <a:gradFill rotWithShape="0">
          <a:gsLst>
            <a:gs pos="0">
              <a:schemeClr val="accent2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cs typeface="Calibri"/>
            </a:rPr>
            <a:t>Target Selection</a:t>
          </a:r>
        </a:p>
      </dsp:txBody>
      <dsp:txXfrm>
        <a:off x="4409974" y="133589"/>
        <a:ext cx="638438" cy="638438"/>
      </dsp:txXfrm>
    </dsp:sp>
    <dsp:sp modelId="{E60DE6D9-18CA-4BAF-B7E0-13D06E5D038C}">
      <dsp:nvSpPr>
        <dsp:cNvPr id="0" name=""/>
        <dsp:cNvSpPr/>
      </dsp:nvSpPr>
      <dsp:spPr>
        <a:xfrm rot="1350000">
          <a:off x="5229050" y="557121"/>
          <a:ext cx="239627" cy="304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1786" y="604311"/>
        <a:ext cx="167739" cy="182834"/>
      </dsp:txXfrm>
    </dsp:sp>
    <dsp:sp modelId="{8061E0B4-9BAC-4950-8ABB-66AD34AA17C3}">
      <dsp:nvSpPr>
        <dsp:cNvPr id="0" name=""/>
        <dsp:cNvSpPr/>
      </dsp:nvSpPr>
      <dsp:spPr>
        <a:xfrm>
          <a:off x="5529621" y="519906"/>
          <a:ext cx="902888" cy="902888"/>
        </a:xfrm>
        <a:prstGeom prst="ellipse">
          <a:avLst/>
        </a:prstGeom>
        <a:gradFill rotWithShape="0">
          <a:gsLst>
            <a:gs pos="0">
              <a:schemeClr val="accent2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cs typeface="Calibri"/>
            </a:rPr>
            <a:t>Reconnaissance</a:t>
          </a:r>
        </a:p>
      </dsp:txBody>
      <dsp:txXfrm>
        <a:off x="5661846" y="652131"/>
        <a:ext cx="638438" cy="638438"/>
      </dsp:txXfrm>
    </dsp:sp>
    <dsp:sp modelId="{BF08D52E-8056-49F6-92C2-2DFA1500E16E}">
      <dsp:nvSpPr>
        <dsp:cNvPr id="0" name=""/>
        <dsp:cNvSpPr/>
      </dsp:nvSpPr>
      <dsp:spPr>
        <a:xfrm rot="4050000">
          <a:off x="6117927" y="1438658"/>
          <a:ext cx="239627" cy="304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40116" y="1466395"/>
        <a:ext cx="167739" cy="182834"/>
      </dsp:txXfrm>
    </dsp:sp>
    <dsp:sp modelId="{61FB5A1C-2124-4CD4-9C26-0451E05410D0}">
      <dsp:nvSpPr>
        <dsp:cNvPr id="0" name=""/>
        <dsp:cNvSpPr/>
      </dsp:nvSpPr>
      <dsp:spPr>
        <a:xfrm>
          <a:off x="6048163" y="1771777"/>
          <a:ext cx="902888" cy="902888"/>
        </a:xfrm>
        <a:prstGeom prst="ellipse">
          <a:avLst/>
        </a:prstGeom>
        <a:gradFill rotWithShape="0">
          <a:gsLst>
            <a:gs pos="0">
              <a:schemeClr val="accent2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cs typeface="Calibri"/>
            </a:rPr>
            <a:t>Interface Selection </a:t>
          </a:r>
        </a:p>
      </dsp:txBody>
      <dsp:txXfrm>
        <a:off x="6180388" y="1904002"/>
        <a:ext cx="638438" cy="638438"/>
      </dsp:txXfrm>
    </dsp:sp>
    <dsp:sp modelId="{00984064-BB5E-4EA0-99F9-CCFE26DB9CD1}">
      <dsp:nvSpPr>
        <dsp:cNvPr id="0" name=""/>
        <dsp:cNvSpPr/>
      </dsp:nvSpPr>
      <dsp:spPr>
        <a:xfrm rot="6750000">
          <a:off x="6123118" y="2690529"/>
          <a:ext cx="239627" cy="304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172817" y="2718266"/>
        <a:ext cx="167739" cy="182834"/>
      </dsp:txXfrm>
    </dsp:sp>
    <dsp:sp modelId="{1E981F34-4325-4F26-8140-A12057F106FA}">
      <dsp:nvSpPr>
        <dsp:cNvPr id="0" name=""/>
        <dsp:cNvSpPr/>
      </dsp:nvSpPr>
      <dsp:spPr>
        <a:xfrm>
          <a:off x="5529621" y="3023649"/>
          <a:ext cx="902888" cy="902888"/>
        </a:xfrm>
        <a:prstGeom prst="ellipse">
          <a:avLst/>
        </a:prstGeom>
        <a:gradFill rotWithShape="0">
          <a:gsLst>
            <a:gs pos="0">
              <a:schemeClr val="accent2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cs typeface="Calibri"/>
            </a:rPr>
            <a:t>Corpus Creation </a:t>
          </a:r>
        </a:p>
      </dsp:txBody>
      <dsp:txXfrm>
        <a:off x="5661846" y="3155874"/>
        <a:ext cx="638438" cy="638438"/>
      </dsp:txXfrm>
    </dsp:sp>
    <dsp:sp modelId="{911EF46B-CC51-4F9D-BD29-F74F23117706}">
      <dsp:nvSpPr>
        <dsp:cNvPr id="0" name=""/>
        <dsp:cNvSpPr/>
      </dsp:nvSpPr>
      <dsp:spPr>
        <a:xfrm rot="9450000">
          <a:off x="5241581" y="3579407"/>
          <a:ext cx="239627" cy="304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10733" y="3626597"/>
        <a:ext cx="167739" cy="182834"/>
      </dsp:txXfrm>
    </dsp:sp>
    <dsp:sp modelId="{43CE94A2-FB42-4049-9D35-E8F8C4BDA0D3}">
      <dsp:nvSpPr>
        <dsp:cNvPr id="0" name=""/>
        <dsp:cNvSpPr/>
      </dsp:nvSpPr>
      <dsp:spPr>
        <a:xfrm>
          <a:off x="4277749" y="3542191"/>
          <a:ext cx="902888" cy="902888"/>
        </a:xfrm>
        <a:prstGeom prst="ellipse">
          <a:avLst/>
        </a:prstGeom>
        <a:gradFill rotWithShape="0">
          <a:gsLst>
            <a:gs pos="0">
              <a:schemeClr val="accent2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cs typeface="Calibri"/>
            </a:rPr>
            <a:t>Fuzzing </a:t>
          </a:r>
        </a:p>
      </dsp:txBody>
      <dsp:txXfrm>
        <a:off x="4409974" y="3674416"/>
        <a:ext cx="638438" cy="638438"/>
      </dsp:txXfrm>
    </dsp:sp>
    <dsp:sp modelId="{DD47F683-2E42-4189-A3DD-1D81AEAC78A0}">
      <dsp:nvSpPr>
        <dsp:cNvPr id="0" name=""/>
        <dsp:cNvSpPr/>
      </dsp:nvSpPr>
      <dsp:spPr>
        <a:xfrm rot="12150000">
          <a:off x="3989709" y="3584597"/>
          <a:ext cx="239627" cy="304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058861" y="3659297"/>
        <a:ext cx="167739" cy="182834"/>
      </dsp:txXfrm>
    </dsp:sp>
    <dsp:sp modelId="{6C75E9B8-1B79-4BBF-A9E5-9BFCE9F3FEFF}">
      <dsp:nvSpPr>
        <dsp:cNvPr id="0" name=""/>
        <dsp:cNvSpPr/>
      </dsp:nvSpPr>
      <dsp:spPr>
        <a:xfrm>
          <a:off x="3025878" y="3023649"/>
          <a:ext cx="902888" cy="902888"/>
        </a:xfrm>
        <a:prstGeom prst="ellipse">
          <a:avLst/>
        </a:prstGeom>
        <a:gradFill rotWithShape="0">
          <a:gsLst>
            <a:gs pos="0">
              <a:schemeClr val="accent2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cs typeface="Calibri"/>
            </a:rPr>
            <a:t>Triaging</a:t>
          </a:r>
        </a:p>
      </dsp:txBody>
      <dsp:txXfrm>
        <a:off x="3158103" y="3155874"/>
        <a:ext cx="638438" cy="638438"/>
      </dsp:txXfrm>
    </dsp:sp>
    <dsp:sp modelId="{CA3A9404-3273-4ADD-B29B-B2279403ED95}">
      <dsp:nvSpPr>
        <dsp:cNvPr id="0" name=""/>
        <dsp:cNvSpPr/>
      </dsp:nvSpPr>
      <dsp:spPr>
        <a:xfrm rot="14850000">
          <a:off x="3100832" y="2703061"/>
          <a:ext cx="239627" cy="304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150531" y="2797214"/>
        <a:ext cx="167739" cy="182834"/>
      </dsp:txXfrm>
    </dsp:sp>
    <dsp:sp modelId="{1E751D5D-6719-4AD9-A5E3-EF475F207F1F}">
      <dsp:nvSpPr>
        <dsp:cNvPr id="0" name=""/>
        <dsp:cNvSpPr/>
      </dsp:nvSpPr>
      <dsp:spPr>
        <a:xfrm>
          <a:off x="2507336" y="1771777"/>
          <a:ext cx="902888" cy="902888"/>
        </a:xfrm>
        <a:prstGeom prst="ellipse">
          <a:avLst/>
        </a:prstGeom>
        <a:gradFill rotWithShape="0">
          <a:gsLst>
            <a:gs pos="0">
              <a:schemeClr val="accent2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cs typeface="Calibri"/>
            </a:rPr>
            <a:t>Exploit Development</a:t>
          </a:r>
        </a:p>
      </dsp:txBody>
      <dsp:txXfrm>
        <a:off x="2639561" y="1904002"/>
        <a:ext cx="638438" cy="638438"/>
      </dsp:txXfrm>
    </dsp:sp>
    <dsp:sp modelId="{877FF19F-0D58-43D7-94D5-3C99F396F508}">
      <dsp:nvSpPr>
        <dsp:cNvPr id="0" name=""/>
        <dsp:cNvSpPr/>
      </dsp:nvSpPr>
      <dsp:spPr>
        <a:xfrm rot="17550000">
          <a:off x="3095641" y="1451189"/>
          <a:ext cx="239627" cy="304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17830" y="1545342"/>
        <a:ext cx="167739" cy="182834"/>
      </dsp:txXfrm>
    </dsp:sp>
    <dsp:sp modelId="{CFD89288-E322-437F-B00A-81400C6F0EA8}">
      <dsp:nvSpPr>
        <dsp:cNvPr id="0" name=""/>
        <dsp:cNvSpPr/>
      </dsp:nvSpPr>
      <dsp:spPr>
        <a:xfrm>
          <a:off x="3025878" y="519906"/>
          <a:ext cx="902888" cy="902888"/>
        </a:xfrm>
        <a:prstGeom prst="ellipse">
          <a:avLst/>
        </a:prstGeom>
        <a:gradFill rotWithShape="0">
          <a:gsLst>
            <a:gs pos="0">
              <a:schemeClr val="accent2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cs typeface="Calibri"/>
            </a:rPr>
            <a:t>Submission</a:t>
          </a:r>
        </a:p>
      </dsp:txBody>
      <dsp:txXfrm>
        <a:off x="3158103" y="652131"/>
        <a:ext cx="638438" cy="638438"/>
      </dsp:txXfrm>
    </dsp:sp>
    <dsp:sp modelId="{E64959A6-FB4D-4786-9169-519073AD1EDA}">
      <dsp:nvSpPr>
        <dsp:cNvPr id="0" name=""/>
        <dsp:cNvSpPr/>
      </dsp:nvSpPr>
      <dsp:spPr>
        <a:xfrm rot="20250000">
          <a:off x="3977178" y="562312"/>
          <a:ext cx="239627" cy="304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79914" y="637012"/>
        <a:ext cx="167739" cy="182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7912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1810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1596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9847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38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ntropy1337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camtuf.coredump.cx/afl/" TargetMode="External"/><Relationship Id="rId2" Type="http://schemas.openxmlformats.org/officeDocument/2006/relationships/hyperlink" Target="https://github.com/ThalesIgnite/afl-trai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uzzing-project.org/tutorial3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4356100" y="3017290"/>
            <a:ext cx="4392612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lt1"/>
                </a:solidFill>
              </a:rPr>
              <a:t>Vulnerability Research</a:t>
            </a:r>
            <a:endParaRPr dirty="0"/>
          </a:p>
        </p:txBody>
      </p:sp>
      <p:sp>
        <p:nvSpPr>
          <p:cNvPr id="28" name="Google Shape;28;p4"/>
          <p:cNvSpPr txBox="1"/>
          <p:nvPr/>
        </p:nvSpPr>
        <p:spPr>
          <a:xfrm>
            <a:off x="4356100" y="4678362"/>
            <a:ext cx="3715845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Fuzzing and Triaging with AFL</a:t>
            </a:r>
            <a:endParaRPr dirty="0"/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3CB79AD6-07DB-064F-AA90-16CEC0929042}"/>
              </a:ext>
            </a:extLst>
          </p:cNvPr>
          <p:cNvSpPr txBox="1"/>
          <p:nvPr/>
        </p:nvSpPr>
        <p:spPr>
          <a:xfrm>
            <a:off x="4356099" y="1077914"/>
            <a:ext cx="3715845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Khalilov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Twitter: @3ntr0py1337</a:t>
            </a:r>
          </a:p>
          <a:p>
            <a:pPr lvl="0">
              <a:lnSpc>
                <a:spcPct val="90000"/>
              </a:lnSpc>
              <a:buClr>
                <a:schemeClr val="lt1"/>
              </a:buClr>
              <a:buSzPts val="2000"/>
            </a:pPr>
            <a:r>
              <a:rPr lang="en-US" sz="2000" dirty="0">
                <a:hlinkClick r:id="rId4"/>
              </a:rPr>
              <a:t>https://github.com/entropy1337</a:t>
            </a:r>
            <a:endParaRPr lang="en-US" sz="20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F5DF-B1E2-A740-89A1-5C0748E1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Corpus Minimization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D6F598C-2424-3542-8626-9A29B72F5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77" b="50688"/>
          <a:stretch/>
        </p:blipFill>
        <p:spPr>
          <a:xfrm>
            <a:off x="94592" y="1333499"/>
            <a:ext cx="8264884" cy="382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7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1B86-7336-9946-9C0B-828304F7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Interface Selection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EAC06DF-604F-8149-9D72-8B4A3A8E40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231" b="64877"/>
          <a:stretch/>
        </p:blipFill>
        <p:spPr>
          <a:xfrm>
            <a:off x="0" y="1055632"/>
            <a:ext cx="4890977" cy="1891295"/>
          </a:xfrm>
          <a:prstGeom prst="rect">
            <a:avLst/>
          </a:prstGeom>
        </p:spPr>
      </p:pic>
      <p:pic>
        <p:nvPicPr>
          <p:cNvPr id="9" name="Picture 8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C60E4E18-C48D-0D40-AF92-68B38DD3B7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320" b="59072"/>
          <a:stretch/>
        </p:blipFill>
        <p:spPr>
          <a:xfrm>
            <a:off x="3859619" y="2824800"/>
            <a:ext cx="5284381" cy="3322794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961425C-BB7C-BB43-80E4-B131111C01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651" b="91529"/>
          <a:stretch/>
        </p:blipFill>
        <p:spPr>
          <a:xfrm>
            <a:off x="0" y="2340668"/>
            <a:ext cx="5518298" cy="484132"/>
          </a:xfrm>
          <a:prstGeom prst="rect">
            <a:avLst/>
          </a:prstGeom>
          <a:effectLst>
            <a:outerShdw blurRad="241300" dir="5400000" sx="41000" sy="4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1622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BB57-995F-B547-9C33-45BEB492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Crash Identification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D6E9455-19E9-4F45-8015-ECAD7CF79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30" b="76105"/>
          <a:stretch/>
        </p:blipFill>
        <p:spPr>
          <a:xfrm>
            <a:off x="82067" y="1184697"/>
            <a:ext cx="6212407" cy="1143001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1FA6A7D-069E-2548-B207-0EC5DC86F0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309"/>
          <a:stretch/>
        </p:blipFill>
        <p:spPr>
          <a:xfrm>
            <a:off x="3659372" y="1756197"/>
            <a:ext cx="5402561" cy="470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23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51AD-278D-9F44-8921-D19820BF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Triaging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48C9EA2-CCB7-D242-9793-0AD84B917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772"/>
            <a:ext cx="8225395" cy="514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80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4BF3-BCC1-7549-A7B3-64387254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788B8-90BF-1E40-A888-2C40AC086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https://github.com/ThalesIgnite/afl-training</a:t>
            </a:r>
            <a:endParaRPr lang="en-US" dirty="0"/>
          </a:p>
          <a:p>
            <a:r>
              <a:rPr lang="en-US" dirty="0">
                <a:hlinkClick r:id="rId3"/>
              </a:rPr>
              <a:t>http://lcamtuf.coredump.cx/afl/</a:t>
            </a:r>
            <a:endParaRPr lang="en-US" dirty="0"/>
          </a:p>
          <a:p>
            <a:r>
              <a:rPr lang="en-US" dirty="0">
                <a:hlinkClick r:id="rId4"/>
              </a:rPr>
              <a:t>https://fuzzing-project.org/tutorial3.html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85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6831-A55B-664A-9B6A-D36D9DEC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Zero Day Research - More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AE93D-8B36-FB4D-9720-1B5AE4D7A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Windows Thick Clients </a:t>
            </a:r>
          </a:p>
          <a:p>
            <a:r>
              <a:rPr lang="en-US" dirty="0">
                <a:solidFill>
                  <a:schemeClr val="bg1"/>
                </a:solidFill>
              </a:rPr>
              <a:t>CLI / GUI based application </a:t>
            </a:r>
          </a:p>
          <a:p>
            <a:r>
              <a:rPr lang="en-US" dirty="0">
                <a:solidFill>
                  <a:schemeClr val="bg1"/>
                </a:solidFill>
              </a:rPr>
              <a:t>Thin Clients</a:t>
            </a:r>
          </a:p>
          <a:p>
            <a:r>
              <a:rPr lang="en-US" dirty="0">
                <a:solidFill>
                  <a:schemeClr val="bg1"/>
                </a:solidFill>
              </a:rPr>
              <a:t>Libraries </a:t>
            </a:r>
          </a:p>
          <a:p>
            <a:r>
              <a:rPr lang="en-US" dirty="0">
                <a:solidFill>
                  <a:schemeClr val="bg1"/>
                </a:solidFill>
              </a:rPr>
              <a:t>Interpreted Programming Languages</a:t>
            </a:r>
          </a:p>
          <a:p>
            <a:r>
              <a:rPr lang="en-US" dirty="0">
                <a:solidFill>
                  <a:schemeClr val="bg1"/>
                </a:solidFill>
              </a:rPr>
              <a:t>Web Browsers</a:t>
            </a:r>
          </a:p>
          <a:p>
            <a:r>
              <a:rPr lang="en-US" dirty="0">
                <a:solidFill>
                  <a:schemeClr val="bg1"/>
                </a:solidFill>
              </a:rPr>
              <a:t>Kernel IOCTL</a:t>
            </a:r>
          </a:p>
          <a:p>
            <a:pPr marL="2540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1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57200" y="525517"/>
            <a:ext cx="8229600" cy="89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Agenda</a:t>
            </a:r>
            <a:endParaRPr sz="4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Life Cycle of Vulnerability </a:t>
            </a:r>
            <a:r>
              <a:rPr lang="en-US" dirty="0" err="1">
                <a:solidFill>
                  <a:schemeClr val="bg1"/>
                </a:solidFill>
              </a:rPr>
              <a:t>RnD</a:t>
            </a:r>
            <a:endParaRPr lang="en-US" dirty="0">
              <a:solidFill>
                <a:schemeClr val="bg1"/>
              </a:solidFill>
            </a:endParaRPr>
          </a:p>
          <a:p>
            <a:pPr marL="660400" indent="-457200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Why Fuzzing</a:t>
            </a:r>
          </a:p>
          <a:p>
            <a:pPr marL="660400" indent="-457200">
              <a:spcBef>
                <a:spcPts val="0"/>
              </a:spcBef>
            </a:pPr>
            <a:r>
              <a:rPr lang="en-US" sz="3200" b="0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Type of Fuzzing</a:t>
            </a:r>
          </a:p>
          <a:p>
            <a:pPr marL="660400" indent="-457200">
              <a:spcBef>
                <a:spcPts val="0"/>
              </a:spcBef>
            </a:pPr>
            <a:r>
              <a:rPr lang="en-US" sz="3200" b="0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AFL </a:t>
            </a:r>
            <a:r>
              <a:rPr lang="en-US" dirty="0">
                <a:solidFill>
                  <a:schemeClr val="bg1"/>
                </a:solidFill>
              </a:rPr>
              <a:t>– Fuzzing thick clients</a:t>
            </a:r>
          </a:p>
          <a:p>
            <a:pPr marL="660400" indent="-457200">
              <a:spcBef>
                <a:spcPts val="0"/>
              </a:spcBef>
            </a:pPr>
            <a:r>
              <a:rPr lang="en-US" sz="3200" b="0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sz="3200" b="0" i="0" u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B7A8C6-BE39-6942-B0DA-6D230440BB09}"/>
              </a:ext>
            </a:extLst>
          </p:cNvPr>
          <p:cNvSpPr/>
          <p:nvPr/>
        </p:nvSpPr>
        <p:spPr>
          <a:xfrm>
            <a:off x="4479634" y="327511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﻿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57200" y="525517"/>
            <a:ext cx="8229600" cy="89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Life Cycle of </a:t>
            </a:r>
            <a:r>
              <a:rPr lang="en-US" sz="4400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RnD</a:t>
            </a:r>
            <a:endParaRPr sz="4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B7A8C6-BE39-6942-B0DA-6D230440BB09}"/>
              </a:ext>
            </a:extLst>
          </p:cNvPr>
          <p:cNvSpPr/>
          <p:nvPr/>
        </p:nvSpPr>
        <p:spPr>
          <a:xfrm>
            <a:off x="4479634" y="327511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﻿</a:t>
            </a:r>
          </a:p>
        </p:txBody>
      </p:sp>
      <p:graphicFrame>
        <p:nvGraphicFramePr>
          <p:cNvPr id="4" name="Diagram 5">
            <a:extLst>
              <a:ext uri="{FF2B5EF4-FFF2-40B4-BE49-F238E27FC236}">
                <a16:creationId xmlns:a16="http://schemas.microsoft.com/office/drawing/2014/main" id="{6561EF88-D5A8-0846-BA70-A686ECCC64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9261117"/>
              </p:ext>
            </p:extLst>
          </p:nvPr>
        </p:nvGraphicFramePr>
        <p:xfrm>
          <a:off x="-420413" y="1566042"/>
          <a:ext cx="9458388" cy="4446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75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57200" y="525517"/>
            <a:ext cx="8229600" cy="89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Why Fuz</a:t>
            </a:r>
            <a:r>
              <a:rPr lang="en-US" dirty="0">
                <a:solidFill>
                  <a:schemeClr val="bg1"/>
                </a:solidFill>
              </a:rPr>
              <a:t>zing</a:t>
            </a:r>
            <a:endParaRPr sz="4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Pro:</a:t>
            </a:r>
          </a:p>
          <a:p>
            <a:pPr marL="660400" indent="-457200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Very fast iteration</a:t>
            </a:r>
          </a:p>
          <a:p>
            <a:pPr marL="660400" indent="-457200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can be smart and calculated</a:t>
            </a:r>
          </a:p>
          <a:p>
            <a:pPr marL="660400" indent="-457200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Can be fully automated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Cons:</a:t>
            </a:r>
          </a:p>
          <a:p>
            <a:pPr marL="660400" indent="-457200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Can miss good bugs</a:t>
            </a:r>
          </a:p>
          <a:p>
            <a:pPr marL="660400" indent="-457200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Can’t find logical bugs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endParaRPr sz="3200" b="0" i="0" u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B7A8C6-BE39-6942-B0DA-6D230440BB09}"/>
              </a:ext>
            </a:extLst>
          </p:cNvPr>
          <p:cNvSpPr/>
          <p:nvPr/>
        </p:nvSpPr>
        <p:spPr>
          <a:xfrm>
            <a:off x="4479634" y="327511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﻿</a:t>
            </a:r>
          </a:p>
        </p:txBody>
      </p:sp>
    </p:spTree>
    <p:extLst>
      <p:ext uri="{BB962C8B-B14F-4D97-AF65-F5344CB8AC3E}">
        <p14:creationId xmlns:p14="http://schemas.microsoft.com/office/powerpoint/2010/main" val="113684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57200" y="525517"/>
            <a:ext cx="8229600" cy="89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Type of Fuzzing</a:t>
            </a:r>
            <a:endParaRPr sz="4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Mutation Based / generation based – existing tools to modify the available sample data or feed random content</a:t>
            </a:r>
          </a:p>
          <a:p>
            <a:pPr marL="203200" indent="0"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660400" indent="-457200">
              <a:spcBef>
                <a:spcPts val="0"/>
              </a:spcBef>
            </a:pPr>
            <a:r>
              <a:rPr lang="en-US" sz="3200" b="0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Dumb </a:t>
            </a:r>
            <a:r>
              <a:rPr lang="en-US" dirty="0">
                <a:solidFill>
                  <a:schemeClr val="bg1"/>
                </a:solidFill>
              </a:rPr>
              <a:t> / Smart Fuzzing – Generate input with no structure or provide data which is expected by an application </a:t>
            </a:r>
          </a:p>
          <a:p>
            <a:pPr marL="203200" indent="0"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660400" indent="-457200">
              <a:spcBef>
                <a:spcPts val="0"/>
              </a:spcBef>
            </a:pPr>
            <a:r>
              <a:rPr lang="en-US" sz="3200" b="0" i="0" u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White / Grey / Black </a:t>
            </a:r>
            <a:r>
              <a:rPr lang="en-US" dirty="0">
                <a:solidFill>
                  <a:schemeClr val="bg1"/>
                </a:solidFill>
              </a:rPr>
              <a:t>Box Fuzzing</a:t>
            </a:r>
            <a:endParaRPr sz="3200" b="0" i="0" u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B7A8C6-BE39-6942-B0DA-6D230440BB09}"/>
              </a:ext>
            </a:extLst>
          </p:cNvPr>
          <p:cNvSpPr/>
          <p:nvPr/>
        </p:nvSpPr>
        <p:spPr>
          <a:xfrm>
            <a:off x="4479634" y="327511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﻿</a:t>
            </a:r>
          </a:p>
        </p:txBody>
      </p:sp>
    </p:spTree>
    <p:extLst>
      <p:ext uri="{BB962C8B-B14F-4D97-AF65-F5344CB8AC3E}">
        <p14:creationId xmlns:p14="http://schemas.microsoft.com/office/powerpoint/2010/main" val="181565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57200" y="525517"/>
            <a:ext cx="8229600" cy="89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Dump vs Smart Fuzzing</a:t>
            </a:r>
            <a:endParaRPr sz="4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C1F19-E3B5-0F4A-B776-68D1611C0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47" y="1417637"/>
            <a:ext cx="7264035" cy="49347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B7A8C6-BE39-6942-B0DA-6D230440BB09}"/>
              </a:ext>
            </a:extLst>
          </p:cNvPr>
          <p:cNvSpPr/>
          <p:nvPr/>
        </p:nvSpPr>
        <p:spPr>
          <a:xfrm>
            <a:off x="4479634" y="327511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﻿</a:t>
            </a:r>
          </a:p>
        </p:txBody>
      </p:sp>
    </p:spTree>
    <p:extLst>
      <p:ext uri="{BB962C8B-B14F-4D97-AF65-F5344CB8AC3E}">
        <p14:creationId xmlns:p14="http://schemas.microsoft.com/office/powerpoint/2010/main" val="89310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57200" y="525517"/>
            <a:ext cx="8229600" cy="89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Dump vs Smart Fuzzing</a:t>
            </a:r>
            <a:endParaRPr sz="4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B7A8C6-BE39-6942-B0DA-6D230440BB09}"/>
              </a:ext>
            </a:extLst>
          </p:cNvPr>
          <p:cNvSpPr/>
          <p:nvPr/>
        </p:nvSpPr>
        <p:spPr>
          <a:xfrm>
            <a:off x="4479634" y="327511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﻿</a:t>
            </a:r>
          </a:p>
        </p:txBody>
      </p:sp>
      <p:pic>
        <p:nvPicPr>
          <p:cNvPr id="5" name="Picture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12101732-002F-9A44-8E53-040FF8273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78" y="1275372"/>
            <a:ext cx="8091377" cy="50571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2C846E-2F71-BC45-A99B-91EA97416DCC}"/>
              </a:ext>
            </a:extLst>
          </p:cNvPr>
          <p:cNvSpPr txBox="1"/>
          <p:nvPr/>
        </p:nvSpPr>
        <p:spPr>
          <a:xfrm>
            <a:off x="4561367" y="1505397"/>
            <a:ext cx="42955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#include &lt;</a:t>
            </a:r>
            <a:r>
              <a:rPr lang="en-US" dirty="0" err="1">
                <a:solidFill>
                  <a:schemeClr val="bg1"/>
                </a:solidFill>
              </a:rPr>
              <a:t>stdio.h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main()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char name[50];</a:t>
            </a:r>
          </a:p>
          <a:p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("Enter your name:");</a:t>
            </a:r>
          </a:p>
          <a:p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dirty="0" err="1">
                <a:solidFill>
                  <a:schemeClr val="bg1"/>
                </a:solidFill>
              </a:rPr>
              <a:t>scanf</a:t>
            </a:r>
            <a:r>
              <a:rPr lang="en-US" dirty="0">
                <a:solidFill>
                  <a:schemeClr val="bg1"/>
                </a:solidFill>
              </a:rPr>
              <a:t>("%</a:t>
            </a:r>
            <a:r>
              <a:rPr lang="en-US" dirty="0" err="1">
                <a:solidFill>
                  <a:schemeClr val="bg1"/>
                </a:solidFill>
              </a:rPr>
              <a:t>s",&amp;name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   if(</a:t>
            </a:r>
            <a:r>
              <a:rPr lang="en-US" dirty="0" err="1">
                <a:solidFill>
                  <a:schemeClr val="bg1"/>
                </a:solidFill>
              </a:rPr>
              <a:t>len</a:t>
            </a:r>
            <a:r>
              <a:rPr lang="en-US" dirty="0">
                <a:solidFill>
                  <a:schemeClr val="bg1"/>
                </a:solidFill>
              </a:rPr>
              <a:t>(name)==0)</a:t>
            </a:r>
          </a:p>
          <a:p>
            <a:r>
              <a:rPr lang="en-US" dirty="0">
                <a:solidFill>
                  <a:schemeClr val="bg1"/>
                </a:solidFill>
              </a:rPr>
              <a:t>  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("Try again");</a:t>
            </a:r>
          </a:p>
          <a:p>
            <a:r>
              <a:rPr lang="en-US" dirty="0">
                <a:solidFill>
                  <a:schemeClr val="bg1"/>
                </a:solidFill>
              </a:rPr>
              <a:t>   }</a:t>
            </a:r>
          </a:p>
          <a:p>
            <a:r>
              <a:rPr lang="en-US" dirty="0">
                <a:solidFill>
                  <a:schemeClr val="bg1"/>
                </a:solidFill>
              </a:rPr>
              <a:t>   else</a:t>
            </a:r>
          </a:p>
          <a:p>
            <a:r>
              <a:rPr lang="en-US" dirty="0">
                <a:solidFill>
                  <a:schemeClr val="bg1"/>
                </a:solidFill>
              </a:rPr>
              <a:t>   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("Your name is %s", name);</a:t>
            </a:r>
          </a:p>
          <a:p>
            <a:r>
              <a:rPr lang="en-US" dirty="0">
                <a:solidFill>
                  <a:schemeClr val="bg1"/>
                </a:solidFill>
              </a:rPr>
              <a:t>   }</a:t>
            </a:r>
          </a:p>
          <a:p>
            <a:r>
              <a:rPr lang="en-US" dirty="0">
                <a:solidFill>
                  <a:schemeClr val="bg1"/>
                </a:solidFill>
              </a:rPr>
              <a:t>   return 0;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270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92C4-0319-1941-ADC6-33E95956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 – Finding targets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C9C2505-128D-D54C-83AA-FA751A3F2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5" y="1143000"/>
            <a:ext cx="7819696" cy="54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8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9DC4-A961-B049-9383-4E404521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Instrumenting Target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211BA4B-60CC-744F-9A6A-B16BC948A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15" b="77425"/>
          <a:stretch/>
        </p:blipFill>
        <p:spPr>
          <a:xfrm>
            <a:off x="0" y="1187668"/>
            <a:ext cx="7061463" cy="1332247"/>
          </a:xfrm>
          <a:prstGeom prst="rect">
            <a:avLst/>
          </a:prstGeom>
        </p:spPr>
      </p:pic>
      <p:pic>
        <p:nvPicPr>
          <p:cNvPr id="7" name="Picture 6" descr="A picture containing sitting&#10;&#10;Description automatically generated">
            <a:extLst>
              <a:ext uri="{FF2B5EF4-FFF2-40B4-BE49-F238E27FC236}">
                <a16:creationId xmlns:a16="http://schemas.microsoft.com/office/drawing/2014/main" id="{4595E89F-DE6B-E24D-9621-3D6EB6E07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9915"/>
            <a:ext cx="6257859" cy="391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391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