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9" r:id="rId7"/>
    <p:sldId id="264" r:id="rId8"/>
    <p:sldId id="258" r:id="rId9"/>
    <p:sldId id="265" r:id="rId10"/>
    <p:sldId id="266" r:id="rId11"/>
    <p:sldId id="261" r:id="rId12"/>
    <p:sldId id="262" r:id="rId13"/>
    <p:sldId id="263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FF0D97"/>
    <a:srgbClr val="0000CC"/>
    <a:srgbClr val="9EFF29"/>
    <a:srgbClr val="C80064"/>
    <a:srgbClr val="C33A1F"/>
    <a:srgbClr val="FF2549"/>
    <a:srgbClr val="007033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9"/>
  </p:normalViewPr>
  <p:slideViewPr>
    <p:cSldViewPr snapToGrid="0">
      <p:cViewPr varScale="1">
        <p:scale>
          <a:sx n="138" d="100"/>
          <a:sy n="138" d="100"/>
        </p:scale>
        <p:origin x="84" y="20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3175" y="1120876"/>
            <a:ext cx="8008376" cy="171081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8426" y="3709218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4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415845"/>
            <a:ext cx="8246070" cy="336263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872" y="406537"/>
            <a:ext cx="693788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8186" y="1143000"/>
            <a:ext cx="6961240" cy="3545497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212651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53015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02550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53015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02550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5127" y="324020"/>
            <a:ext cx="8067368" cy="1755053"/>
          </a:xfrm>
          <a:solidFill>
            <a:schemeClr val="accent1">
              <a:alpha val="4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 CS 470 Project Two</a:t>
            </a:r>
            <a:br>
              <a:rPr lang="en-US" dirty="0"/>
            </a:br>
            <a:r>
              <a:rPr lang="en-US" dirty="0"/>
              <a:t>Conference Presentation:</a:t>
            </a:r>
            <a:br>
              <a:rPr lang="en-US" dirty="0"/>
            </a:br>
            <a:r>
              <a:rPr lang="en-US" dirty="0"/>
              <a:t>Cloud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194" y="3447321"/>
            <a:ext cx="8096864" cy="730043"/>
          </a:xfrm>
        </p:spPr>
        <p:txBody>
          <a:bodyPr/>
          <a:lstStyle/>
          <a:p>
            <a:r>
              <a:rPr lang="en-US" dirty="0"/>
              <a:t>Thomas Martin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90D4CAB-B834-F74A-8181-DAC33FAEF649}"/>
              </a:ext>
            </a:extLst>
          </p:cNvPr>
          <p:cNvSpPr txBox="1">
            <a:spLocks/>
          </p:cNvSpPr>
          <p:nvPr/>
        </p:nvSpPr>
        <p:spPr>
          <a:xfrm>
            <a:off x="516193" y="3956035"/>
            <a:ext cx="8096864" cy="730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December 2024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E0C3-B7BB-8D4C-AF0F-9CC7682D8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377" y="86488"/>
            <a:ext cx="7772400" cy="1021556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EABF8-3AD7-2741-95B7-967F9D771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113" y="3842580"/>
            <a:ext cx="7772400" cy="1125140"/>
          </a:xfrm>
        </p:spPr>
        <p:txBody>
          <a:bodyPr/>
          <a:lstStyle/>
          <a:p>
            <a:r>
              <a:rPr lang="en-US" dirty="0"/>
              <a:t>Thank you for your time.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84F4AD-0F18-4FAD-A3BB-59FA5D7E81A6}"/>
              </a:ext>
            </a:extLst>
          </p:cNvPr>
          <p:cNvSpPr txBox="1">
            <a:spLocks/>
          </p:cNvSpPr>
          <p:nvPr/>
        </p:nvSpPr>
        <p:spPr>
          <a:xfrm>
            <a:off x="463714" y="1415845"/>
            <a:ext cx="8246070" cy="33626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135D3D-FA03-4786-B974-2F39D5B2AA89}"/>
              </a:ext>
            </a:extLst>
          </p:cNvPr>
          <p:cNvSpPr/>
          <p:nvPr/>
        </p:nvSpPr>
        <p:spPr>
          <a:xfrm>
            <a:off x="353002" y="1300920"/>
            <a:ext cx="79527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Briefly recount three main points that are salient to your explanation and demonstrate your understanding of cloud development.</a:t>
            </a:r>
          </a:p>
        </p:txBody>
      </p:sp>
    </p:spTree>
    <p:extLst>
      <p:ext uri="{BB962C8B-B14F-4D97-AF65-F5344CB8AC3E}">
        <p14:creationId xmlns:p14="http://schemas.microsoft.com/office/powerpoint/2010/main" val="107398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yourself. </a:t>
            </a:r>
          </a:p>
          <a:p>
            <a:r>
              <a:rPr lang="en-US" dirty="0"/>
              <a:t>State the purpose of the presentation: to articulate the intricacies of cloud development to both technical and nontechnical audiences.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FD09F4-59F3-B54D-B436-4AB60D1F9D6F}"/>
              </a:ext>
            </a:extLst>
          </p:cNvPr>
          <p:cNvSpPr txBox="1"/>
          <p:nvPr/>
        </p:nvSpPr>
        <p:spPr>
          <a:xfrm>
            <a:off x="463714" y="3827417"/>
            <a:ext cx="7726697" cy="923330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Attention: </a:t>
            </a:r>
            <a:r>
              <a:rPr lang="en-US" dirty="0"/>
              <a:t>Modify this template to accommodate your content and to reflect your style of communication. You may write a script as notes below each slide and then save the notes as your transcript. Delete this box before submitting.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Containerization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98602" y="1131886"/>
            <a:ext cx="6961240" cy="3545497"/>
          </a:xfrm>
        </p:spPr>
        <p:txBody>
          <a:bodyPr/>
          <a:lstStyle/>
          <a:p>
            <a:r>
              <a:rPr lang="en-US" dirty="0"/>
              <a:t>Explain the models used to migrate a full stack application to the cloud.</a:t>
            </a:r>
          </a:p>
          <a:p>
            <a:r>
              <a:rPr lang="en-US" dirty="0"/>
              <a:t>What tools are necessary for containerization?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Orchestration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value of using Docker Compose?</a:t>
            </a:r>
          </a:p>
        </p:txBody>
      </p:sp>
    </p:spTree>
    <p:extLst>
      <p:ext uri="{BB962C8B-B14F-4D97-AF65-F5344CB8AC3E}">
        <p14:creationId xmlns:p14="http://schemas.microsoft.com/office/powerpoint/2010/main" val="53778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Serverless Cloud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25318" y="1976425"/>
            <a:ext cx="6936186" cy="1894536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What is “serverless” and what are its advantages?</a:t>
            </a:r>
          </a:p>
          <a:p>
            <a:pPr algn="l"/>
            <a:r>
              <a:rPr lang="en-US" sz="1800" dirty="0"/>
              <a:t>What is S3 storage and how does it compare to local storage?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C5E173-249F-416B-B3E9-1559BEC38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5422" y="1496603"/>
            <a:ext cx="4040188" cy="479822"/>
          </a:xfrm>
        </p:spPr>
        <p:txBody>
          <a:bodyPr/>
          <a:lstStyle/>
          <a:p>
            <a:pPr algn="l"/>
            <a:r>
              <a:rPr lang="en-US" dirty="0"/>
              <a:t>Serverless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Serverless Cloud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42191" y="1592714"/>
            <a:ext cx="2786743" cy="479822"/>
          </a:xfrm>
        </p:spPr>
        <p:txBody>
          <a:bodyPr>
            <a:normAutofit/>
          </a:bodyPr>
          <a:lstStyle/>
          <a:p>
            <a:r>
              <a:rPr lang="en-US" dirty="0"/>
              <a:t>API &amp; Lambda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25318" y="2002550"/>
            <a:ext cx="6643578" cy="1774793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Describe the advantages of using a serverless API.</a:t>
            </a:r>
          </a:p>
          <a:p>
            <a:pPr algn="l"/>
            <a:r>
              <a:rPr lang="en-US" sz="1800" dirty="0"/>
              <a:t>Explain Lambda API Logic.</a:t>
            </a:r>
          </a:p>
          <a:p>
            <a:pPr algn="l"/>
            <a:r>
              <a:rPr lang="en-US" sz="1800" dirty="0"/>
              <a:t>What scripts are produced in order to make this happen?</a:t>
            </a:r>
          </a:p>
          <a:p>
            <a:pPr algn="l"/>
            <a:r>
              <a:rPr lang="en-US" sz="1800" dirty="0"/>
              <a:t>Summarize the steps needed to integrate the frontend with the backend.</a:t>
            </a:r>
          </a:p>
        </p:txBody>
      </p:sp>
    </p:spTree>
    <p:extLst>
      <p:ext uri="{BB962C8B-B14F-4D97-AF65-F5344CB8AC3E}">
        <p14:creationId xmlns:p14="http://schemas.microsoft.com/office/powerpoint/2010/main" val="115356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Serverless Cloud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6210530-5CE0-F74C-A0F3-72C9EFE756BD}"/>
              </a:ext>
            </a:extLst>
          </p:cNvPr>
          <p:cNvSpPr txBox="1">
            <a:spLocks/>
          </p:cNvSpPr>
          <p:nvPr/>
        </p:nvSpPr>
        <p:spPr>
          <a:xfrm>
            <a:off x="263039" y="1550652"/>
            <a:ext cx="2351699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Database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4874B83-EADC-3044-85A5-11893100D0C6}"/>
              </a:ext>
            </a:extLst>
          </p:cNvPr>
          <p:cNvSpPr txBox="1">
            <a:spLocks/>
          </p:cNvSpPr>
          <p:nvPr/>
        </p:nvSpPr>
        <p:spPr>
          <a:xfrm>
            <a:off x="422365" y="2030474"/>
            <a:ext cx="7911143" cy="2062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What are the data-model differences between MongoDB and DynamoDB?</a:t>
            </a:r>
          </a:p>
          <a:p>
            <a:pPr algn="l"/>
            <a:r>
              <a:rPr lang="en-US" sz="1800" dirty="0"/>
              <a:t>What queries did you perform? </a:t>
            </a:r>
          </a:p>
          <a:p>
            <a:pPr algn="l"/>
            <a:r>
              <a:rPr lang="en-US" sz="1800" dirty="0"/>
              <a:t>What scripts are produced in order to make this happen?</a:t>
            </a:r>
          </a:p>
        </p:txBody>
      </p:sp>
    </p:spTree>
    <p:extLst>
      <p:ext uri="{BB962C8B-B14F-4D97-AF65-F5344CB8AC3E}">
        <p14:creationId xmlns:p14="http://schemas.microsoft.com/office/powerpoint/2010/main" val="23596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Cloud-Based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Development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Elasticity</a:t>
            </a:r>
          </a:p>
          <a:p>
            <a:r>
              <a:rPr lang="en-US" dirty="0"/>
              <a:t>Pay-for-use model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Capacity vs Usage (Traditional Data Center) graph. The X axis is &quot;Time&quot; and the Y axis is &quot;Computer Power&quot;. A blue line representing &quot;Planned Capacity&quot; goes up at regular intervals. A red line representing &quot;Actual Usage&quot; is more smooth. A dip in Actual Usage is labeled &quot;waste&quot;. A plateau in &quot;Planned Capacity&quot; is labeled &quot;Customer dissatisfaction&quot;. ">
            <a:extLst>
              <a:ext uri="{FF2B5EF4-FFF2-40B4-BE49-F238E27FC236}">
                <a16:creationId xmlns:a16="http://schemas.microsoft.com/office/drawing/2014/main" id="{42F5C989-4359-F443-9F01-2743C3881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234" y="1244709"/>
            <a:ext cx="4711688" cy="353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48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Securing Your Cloud App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84672" y="1530153"/>
            <a:ext cx="2351700" cy="479822"/>
          </a:xfrm>
        </p:spPr>
        <p:txBody>
          <a:bodyPr>
            <a:normAutofit/>
          </a:bodyPr>
          <a:lstStyle/>
          <a:p>
            <a:r>
              <a:rPr lang="en-US" dirty="0"/>
              <a:t>Access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84672" y="2002550"/>
            <a:ext cx="2612955" cy="1894536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How can you prevent unauthorized access?</a:t>
            </a:r>
          </a:p>
          <a:p>
            <a:pPr algn="l"/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2797628" y="1558077"/>
            <a:ext cx="2786743" cy="479822"/>
          </a:xfrm>
        </p:spPr>
        <p:txBody>
          <a:bodyPr>
            <a:normAutofit/>
          </a:bodyPr>
          <a:lstStyle/>
          <a:p>
            <a:r>
              <a:rPr lang="en-US" dirty="0"/>
              <a:t>Policies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2797628" y="2002550"/>
            <a:ext cx="2786743" cy="1774793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Explain the relationship between roles and policies.</a:t>
            </a:r>
          </a:p>
          <a:p>
            <a:pPr algn="l"/>
            <a:r>
              <a:rPr lang="en-US" sz="1800" dirty="0"/>
              <a:t>What custom policies were created?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6210530-5CE0-F74C-A0F3-72C9EFE756BD}"/>
              </a:ext>
            </a:extLst>
          </p:cNvPr>
          <p:cNvSpPr txBox="1">
            <a:spLocks/>
          </p:cNvSpPr>
          <p:nvPr/>
        </p:nvSpPr>
        <p:spPr>
          <a:xfrm>
            <a:off x="6117771" y="1530153"/>
            <a:ext cx="2351699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API Security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4874B83-EADC-3044-85A5-11893100D0C6}"/>
              </a:ext>
            </a:extLst>
          </p:cNvPr>
          <p:cNvSpPr txBox="1">
            <a:spLocks/>
          </p:cNvSpPr>
          <p:nvPr/>
        </p:nvSpPr>
        <p:spPr>
          <a:xfrm>
            <a:off x="6117771" y="2002550"/>
            <a:ext cx="2500912" cy="20625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How can you secure the connection between Lambda and Gateway?</a:t>
            </a:r>
          </a:p>
          <a:p>
            <a:pPr algn="l"/>
            <a:r>
              <a:rPr lang="en-US" sz="1800" dirty="0"/>
              <a:t>Lambda and the database</a:t>
            </a:r>
          </a:p>
          <a:p>
            <a:pPr algn="l"/>
            <a:r>
              <a:rPr lang="en-US" sz="1800" dirty="0"/>
              <a:t>S3 Bucket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5E98D4-5F8A-D84C-8176-6113243E6FB7}"/>
              </a:ext>
            </a:extLst>
          </p:cNvPr>
          <p:cNvSpPr txBox="1"/>
          <p:nvPr/>
        </p:nvSpPr>
        <p:spPr>
          <a:xfrm>
            <a:off x="413656" y="4425933"/>
            <a:ext cx="7554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Optional: Break this into three separate slides.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9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267F6D1A260A4394C18F5AF72445EA" ma:contentTypeVersion="3" ma:contentTypeDescription="Create a new document." ma:contentTypeScope="" ma:versionID="d6a723735a0ade9a92961b83aee31dd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345bd7673956a623930e5662e321f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E524F5-8F9B-4E83-ABD8-EF3E90295E3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1428B3-1E7D-46FF-9992-03AB3B060A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B7C02EB-927C-42F0-8F53-9658800154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On-screen Show (16:9)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 CS 470 Project Two Conference Presentation: Cloud Development</vt:lpstr>
      <vt:lpstr>Overview</vt:lpstr>
      <vt:lpstr>Containerization</vt:lpstr>
      <vt:lpstr>Orchestration</vt:lpstr>
      <vt:lpstr>The Serverless Cloud</vt:lpstr>
      <vt:lpstr>The Serverless Cloud</vt:lpstr>
      <vt:lpstr>The Serverless Cloud</vt:lpstr>
      <vt:lpstr>Cloud-Based  Development Principles</vt:lpstr>
      <vt:lpstr>Securing Your Cloud App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470 Project Two Presentation Template</dc:title>
  <dc:creator/>
  <cp:lastModifiedBy/>
  <cp:revision>1</cp:revision>
  <dcterms:created xsi:type="dcterms:W3CDTF">2017-08-01T15:40:51Z</dcterms:created>
  <dcterms:modified xsi:type="dcterms:W3CDTF">2024-12-09T23:15:18Z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0x01010019267F6D1A260A4394C18F5AF72445EA</vt:lpwstr>
  </property>
</Properties>
</file>