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5486400"/>
  <p:notesSz cx="6858000" cy="9144000"/>
  <p:defaultTextStyle>
    <a:defPPr>
      <a:defRPr lang="en-US"/>
    </a:defPPr>
    <a:lvl1pPr marL="0" algn="l" defTabSz="702259" rtl="0" eaLnBrk="1" latinLnBrk="0" hangingPunct="1">
      <a:defRPr sz="1382" kern="1200">
        <a:solidFill>
          <a:schemeClr val="tx1"/>
        </a:solidFill>
        <a:latin typeface="+mn-lt"/>
        <a:ea typeface="+mn-ea"/>
        <a:cs typeface="+mn-cs"/>
      </a:defRPr>
    </a:lvl1pPr>
    <a:lvl2pPr marL="351130" algn="l" defTabSz="702259" rtl="0" eaLnBrk="1" latinLnBrk="0" hangingPunct="1">
      <a:defRPr sz="1382" kern="1200">
        <a:solidFill>
          <a:schemeClr val="tx1"/>
        </a:solidFill>
        <a:latin typeface="+mn-lt"/>
        <a:ea typeface="+mn-ea"/>
        <a:cs typeface="+mn-cs"/>
      </a:defRPr>
    </a:lvl2pPr>
    <a:lvl3pPr marL="702259" algn="l" defTabSz="702259" rtl="0" eaLnBrk="1" latinLnBrk="0" hangingPunct="1">
      <a:defRPr sz="1382" kern="1200">
        <a:solidFill>
          <a:schemeClr val="tx1"/>
        </a:solidFill>
        <a:latin typeface="+mn-lt"/>
        <a:ea typeface="+mn-ea"/>
        <a:cs typeface="+mn-cs"/>
      </a:defRPr>
    </a:lvl3pPr>
    <a:lvl4pPr marL="1053389" algn="l" defTabSz="702259" rtl="0" eaLnBrk="1" latinLnBrk="0" hangingPunct="1">
      <a:defRPr sz="1382" kern="1200">
        <a:solidFill>
          <a:schemeClr val="tx1"/>
        </a:solidFill>
        <a:latin typeface="+mn-lt"/>
        <a:ea typeface="+mn-ea"/>
        <a:cs typeface="+mn-cs"/>
      </a:defRPr>
    </a:lvl4pPr>
    <a:lvl5pPr marL="1404518" algn="l" defTabSz="702259" rtl="0" eaLnBrk="1" latinLnBrk="0" hangingPunct="1">
      <a:defRPr sz="1382" kern="1200">
        <a:solidFill>
          <a:schemeClr val="tx1"/>
        </a:solidFill>
        <a:latin typeface="+mn-lt"/>
        <a:ea typeface="+mn-ea"/>
        <a:cs typeface="+mn-cs"/>
      </a:defRPr>
    </a:lvl5pPr>
    <a:lvl6pPr marL="1755648" algn="l" defTabSz="702259" rtl="0" eaLnBrk="1" latinLnBrk="0" hangingPunct="1">
      <a:defRPr sz="1382" kern="1200">
        <a:solidFill>
          <a:schemeClr val="tx1"/>
        </a:solidFill>
        <a:latin typeface="+mn-lt"/>
        <a:ea typeface="+mn-ea"/>
        <a:cs typeface="+mn-cs"/>
      </a:defRPr>
    </a:lvl6pPr>
    <a:lvl7pPr marL="2106778" algn="l" defTabSz="702259" rtl="0" eaLnBrk="1" latinLnBrk="0" hangingPunct="1">
      <a:defRPr sz="1382" kern="1200">
        <a:solidFill>
          <a:schemeClr val="tx1"/>
        </a:solidFill>
        <a:latin typeface="+mn-lt"/>
        <a:ea typeface="+mn-ea"/>
        <a:cs typeface="+mn-cs"/>
      </a:defRPr>
    </a:lvl7pPr>
    <a:lvl8pPr marL="2457907" algn="l" defTabSz="702259" rtl="0" eaLnBrk="1" latinLnBrk="0" hangingPunct="1">
      <a:defRPr sz="1382" kern="1200">
        <a:solidFill>
          <a:schemeClr val="tx1"/>
        </a:solidFill>
        <a:latin typeface="+mn-lt"/>
        <a:ea typeface="+mn-ea"/>
        <a:cs typeface="+mn-cs"/>
      </a:defRPr>
    </a:lvl8pPr>
    <a:lvl9pPr marL="2809037" algn="l" defTabSz="702259" rtl="0" eaLnBrk="1" latinLnBrk="0" hangingPunct="1">
      <a:defRPr sz="1382"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26"/>
    <p:restoredTop sz="91429"/>
  </p:normalViewPr>
  <p:slideViewPr>
    <p:cSldViewPr snapToGrid="0" snapToObjects="1">
      <p:cViewPr>
        <p:scale>
          <a:sx n="90" d="100"/>
          <a:sy n="90" d="100"/>
        </p:scale>
        <p:origin x="144"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7890"/>
            <a:ext cx="6858000" cy="191008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881630"/>
            <a:ext cx="6858000" cy="1324610"/>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FBB65A-EA6F-CD45-9141-C2B556F59F4C}"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FBB65A-EA6F-CD45-9141-C2B556F59F4C}"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92100"/>
            <a:ext cx="1971675" cy="464947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92100"/>
            <a:ext cx="5800725" cy="46494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FBB65A-EA6F-CD45-9141-C2B556F59F4C}"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FBB65A-EA6F-CD45-9141-C2B556F59F4C}"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367791"/>
            <a:ext cx="7886700" cy="228219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671571"/>
            <a:ext cx="7886700" cy="120015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FBB65A-EA6F-CD45-9141-C2B556F59F4C}"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460500"/>
            <a:ext cx="3886200" cy="34810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460500"/>
            <a:ext cx="3886200" cy="34810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FBB65A-EA6F-CD45-9141-C2B556F59F4C}"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92101"/>
            <a:ext cx="7886700" cy="106045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344930"/>
            <a:ext cx="3868340" cy="6591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04060"/>
            <a:ext cx="3868340" cy="29476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344930"/>
            <a:ext cx="3887391" cy="6591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04060"/>
            <a:ext cx="3887391" cy="29476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FBB65A-EA6F-CD45-9141-C2B556F59F4C}" type="datetimeFigureOut">
              <a:rPr lang="en-US" smtClean="0"/>
              <a:t>3/25/17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FBB65A-EA6F-CD45-9141-C2B556F59F4C}" type="datetimeFigureOut">
              <a:rPr lang="en-US" smtClean="0"/>
              <a:t>3/25/17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BB65A-EA6F-CD45-9141-C2B556F59F4C}" type="datetimeFigureOut">
              <a:rPr lang="en-US" smtClean="0"/>
              <a:t>3/25/17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760"/>
            <a:ext cx="2949178" cy="128016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89940"/>
            <a:ext cx="4629150" cy="38989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645920"/>
            <a:ext cx="2949178" cy="304927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FBB65A-EA6F-CD45-9141-C2B556F59F4C}"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760"/>
            <a:ext cx="2949178" cy="128016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89940"/>
            <a:ext cx="4629150" cy="38989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645920"/>
            <a:ext cx="2949178" cy="304927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FBB65A-EA6F-CD45-9141-C2B556F59F4C}"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F0668-2496-0240-853D-E9110FB167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92101"/>
            <a:ext cx="7886700" cy="10604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460500"/>
            <a:ext cx="7886700" cy="34810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085080"/>
            <a:ext cx="2057400" cy="292100"/>
          </a:xfrm>
          <a:prstGeom prst="rect">
            <a:avLst/>
          </a:prstGeom>
        </p:spPr>
        <p:txBody>
          <a:bodyPr vert="horz" lIns="91440" tIns="45720" rIns="91440" bIns="45720" rtlCol="0" anchor="ctr"/>
          <a:lstStyle>
            <a:lvl1pPr algn="l">
              <a:defRPr sz="900">
                <a:solidFill>
                  <a:schemeClr val="tx1">
                    <a:tint val="75000"/>
                  </a:schemeClr>
                </a:solidFill>
              </a:defRPr>
            </a:lvl1pPr>
          </a:lstStyle>
          <a:p>
            <a:fld id="{23FBB65A-EA6F-CD45-9141-C2B556F59F4C}" type="datetimeFigureOut">
              <a:rPr lang="en-US" smtClean="0"/>
              <a:t>3/25/17</a:t>
            </a:fld>
            <a:endParaRPr lang="en-US"/>
          </a:p>
        </p:txBody>
      </p:sp>
      <p:sp>
        <p:nvSpPr>
          <p:cNvPr id="5" name="Footer Placeholder 4"/>
          <p:cNvSpPr>
            <a:spLocks noGrp="1"/>
          </p:cNvSpPr>
          <p:nvPr>
            <p:ph type="ftr" sz="quarter" idx="3"/>
          </p:nvPr>
        </p:nvSpPr>
        <p:spPr>
          <a:xfrm>
            <a:off x="3028950" y="5085080"/>
            <a:ext cx="3086100" cy="2921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085080"/>
            <a:ext cx="2057400" cy="292100"/>
          </a:xfrm>
          <a:prstGeom prst="rect">
            <a:avLst/>
          </a:prstGeom>
        </p:spPr>
        <p:txBody>
          <a:bodyPr vert="horz" lIns="91440" tIns="45720" rIns="91440" bIns="45720" rtlCol="0" anchor="ctr"/>
          <a:lstStyle>
            <a:lvl1pPr algn="r">
              <a:defRPr sz="900">
                <a:solidFill>
                  <a:schemeClr val="tx1">
                    <a:tint val="75000"/>
                  </a:schemeClr>
                </a:solidFill>
              </a:defRPr>
            </a:lvl1pPr>
          </a:lstStyle>
          <a:p>
            <a:fld id="{63BF0668-2496-0240-853D-E9110FB167D1}" type="slidenum">
              <a:rPr lang="en-US" smtClean="0"/>
              <a:t>‹#›</a:t>
            </a:fld>
            <a:endParaRPr lang="en-US"/>
          </a:p>
        </p:txBody>
      </p:sp>
    </p:spTree>
    <p:extLst>
      <p:ext uri="{BB962C8B-B14F-4D97-AF65-F5344CB8AC3E}">
        <p14:creationId xmlns:p14="http://schemas.microsoft.com/office/powerpoint/2010/main" val="47034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Null Cat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86400"/>
          </a:xfrm>
          <a:prstGeom prst="rect">
            <a:avLst/>
          </a:prstGeom>
        </p:spPr>
      </p:pic>
    </p:spTree>
    <p:extLst>
      <p:ext uri="{BB962C8B-B14F-4D97-AF65-F5344CB8AC3E}">
        <p14:creationId xmlns:p14="http://schemas.microsoft.com/office/powerpoint/2010/main" val="1247984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86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4" y="1819276"/>
            <a:ext cx="7543800" cy="3075038"/>
          </a:xfrm>
          <a:prstGeom prst="rect">
            <a:avLst/>
          </a:prstGeom>
        </p:spPr>
      </p:pic>
    </p:spTree>
    <p:extLst>
      <p:ext uri="{BB962C8B-B14F-4D97-AF65-F5344CB8AC3E}">
        <p14:creationId xmlns:p14="http://schemas.microsoft.com/office/powerpoint/2010/main" val="107241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86400"/>
          </a:xfrm>
          <a:prstGeom prst="rect">
            <a:avLst/>
          </a:prstGeom>
        </p:spPr>
      </p:pic>
      <p:sp>
        <p:nvSpPr>
          <p:cNvPr id="3" name="TextBox 2"/>
          <p:cNvSpPr txBox="1"/>
          <p:nvPr/>
        </p:nvSpPr>
        <p:spPr>
          <a:xfrm>
            <a:off x="1343024" y="1353234"/>
            <a:ext cx="6015039" cy="3170099"/>
          </a:xfrm>
          <a:prstGeom prst="rect">
            <a:avLst/>
          </a:prstGeom>
          <a:noFill/>
        </p:spPr>
        <p:txBody>
          <a:bodyPr wrap="square" rtlCol="0">
            <a:spAutoFit/>
          </a:bodyPr>
          <a:lstStyle/>
          <a:p>
            <a:r>
              <a:rPr lang="en-US" sz="2000" b="1" dirty="0" smtClean="0">
                <a:solidFill>
                  <a:schemeClr val="bg1"/>
                </a:solidFill>
              </a:rPr>
              <a:t>Last year there were over 530,000 people injured in traffic accidents. In the moments following a crash there are so many things to consider: </a:t>
            </a:r>
          </a:p>
          <a:p>
            <a:endParaRPr lang="en-US" sz="2000" b="1" dirty="0">
              <a:solidFill>
                <a:schemeClr val="bg1"/>
              </a:solidFill>
            </a:endParaRPr>
          </a:p>
          <a:p>
            <a:r>
              <a:rPr lang="en-US" sz="2000" b="1" dirty="0" smtClean="0">
                <a:solidFill>
                  <a:schemeClr val="bg1"/>
                </a:solidFill>
              </a:rPr>
              <a:t>Is anyone hurt? What was the damage? Where am I? And many more questions. All of this at a time when you may be rendered immobile or paralyzed with shock and fear.</a:t>
            </a:r>
          </a:p>
          <a:p>
            <a:endParaRPr lang="en-US" sz="2000" b="1" dirty="0" smtClean="0">
              <a:solidFill>
                <a:schemeClr val="bg1"/>
              </a:solidFill>
            </a:endParaRPr>
          </a:p>
          <a:p>
            <a:endParaRPr lang="en-US" sz="2000" b="1" dirty="0" smtClean="0">
              <a:solidFill>
                <a:schemeClr val="bg1"/>
              </a:solidFill>
            </a:endParaRPr>
          </a:p>
        </p:txBody>
      </p:sp>
      <p:sp>
        <p:nvSpPr>
          <p:cNvPr id="8" name="TextBox 7"/>
          <p:cNvSpPr txBox="1"/>
          <p:nvPr/>
        </p:nvSpPr>
        <p:spPr>
          <a:xfrm>
            <a:off x="1514475" y="5972174"/>
            <a:ext cx="5200650" cy="523220"/>
          </a:xfrm>
          <a:prstGeom prst="rect">
            <a:avLst/>
          </a:prstGeom>
          <a:noFill/>
        </p:spPr>
        <p:txBody>
          <a:bodyPr wrap="square" rtlCol="0">
            <a:spAutoFit/>
          </a:bodyPr>
          <a:lstStyle/>
          <a:p>
            <a:r>
              <a:rPr lang="en-US" sz="2800" dirty="0" err="1" smtClean="0">
                <a:solidFill>
                  <a:schemeClr val="bg1"/>
                </a:solidFill>
              </a:rPr>
              <a:t>Lifenet</a:t>
            </a:r>
            <a:endParaRPr lang="en-US" sz="2800" dirty="0">
              <a:solidFill>
                <a:schemeClr val="bg1"/>
              </a:solidFill>
            </a:endParaRPr>
          </a:p>
        </p:txBody>
      </p:sp>
    </p:spTree>
    <p:extLst>
      <p:ext uri="{BB962C8B-B14F-4D97-AF65-F5344CB8AC3E}">
        <p14:creationId xmlns:p14="http://schemas.microsoft.com/office/powerpoint/2010/main" val="1705828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86400"/>
          </a:xfrm>
          <a:prstGeom prst="rect">
            <a:avLst/>
          </a:prstGeom>
        </p:spPr>
      </p:pic>
      <p:sp>
        <p:nvSpPr>
          <p:cNvPr id="3" name="TextBox 2"/>
          <p:cNvSpPr txBox="1"/>
          <p:nvPr/>
        </p:nvSpPr>
        <p:spPr>
          <a:xfrm>
            <a:off x="1343024" y="1567546"/>
            <a:ext cx="6015039" cy="1508105"/>
          </a:xfrm>
          <a:prstGeom prst="rect">
            <a:avLst/>
          </a:prstGeom>
          <a:noFill/>
        </p:spPr>
        <p:txBody>
          <a:bodyPr wrap="square" rtlCol="0">
            <a:spAutoFit/>
          </a:bodyPr>
          <a:lstStyle/>
          <a:p>
            <a:r>
              <a:rPr lang="en-US" sz="3200" b="1" dirty="0" err="1" smtClean="0">
                <a:solidFill>
                  <a:schemeClr val="bg1"/>
                </a:solidFill>
              </a:rPr>
              <a:t>Lifenet</a:t>
            </a:r>
            <a:r>
              <a:rPr lang="en-US" sz="3200" b="1" dirty="0" smtClean="0">
                <a:solidFill>
                  <a:schemeClr val="bg1"/>
                </a:solidFill>
              </a:rPr>
              <a:t> </a:t>
            </a:r>
            <a:r>
              <a:rPr lang="en-US" sz="2000" b="1" dirty="0" smtClean="0">
                <a:solidFill>
                  <a:schemeClr val="bg1"/>
                </a:solidFill>
              </a:rPr>
              <a:t>uses GPS and accelerometer data from your smartphone, plus real time 911 call data to detect when you have been in an accident, and can automatically notify your closest friends and family.</a:t>
            </a:r>
            <a:endParaRPr lang="en-US" sz="2000" b="1" dirty="0" smtClean="0">
              <a:solidFill>
                <a:schemeClr val="bg1"/>
              </a:solidFill>
            </a:endParaRPr>
          </a:p>
        </p:txBody>
      </p:sp>
      <p:sp>
        <p:nvSpPr>
          <p:cNvPr id="8" name="TextBox 7"/>
          <p:cNvSpPr txBox="1"/>
          <p:nvPr/>
        </p:nvSpPr>
        <p:spPr>
          <a:xfrm>
            <a:off x="1514475" y="5972174"/>
            <a:ext cx="5200650" cy="523220"/>
          </a:xfrm>
          <a:prstGeom prst="rect">
            <a:avLst/>
          </a:prstGeom>
          <a:noFill/>
        </p:spPr>
        <p:txBody>
          <a:bodyPr wrap="square" rtlCol="0">
            <a:spAutoFit/>
          </a:bodyPr>
          <a:lstStyle/>
          <a:p>
            <a:r>
              <a:rPr lang="en-US" sz="2800" dirty="0" err="1" smtClean="0">
                <a:solidFill>
                  <a:schemeClr val="bg1"/>
                </a:solidFill>
              </a:rPr>
              <a:t>Lifenet</a:t>
            </a:r>
            <a:endParaRPr lang="en-US" sz="2800" dirty="0">
              <a:solidFill>
                <a:schemeClr val="bg1"/>
              </a:solidFill>
            </a:endParaRPr>
          </a:p>
        </p:txBody>
      </p:sp>
    </p:spTree>
    <p:extLst>
      <p:ext uri="{BB962C8B-B14F-4D97-AF65-F5344CB8AC3E}">
        <p14:creationId xmlns:p14="http://schemas.microsoft.com/office/powerpoint/2010/main" val="1731306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86400"/>
          </a:xfrm>
          <a:prstGeom prst="rect">
            <a:avLst/>
          </a:prstGeom>
        </p:spPr>
      </p:pic>
      <p:sp>
        <p:nvSpPr>
          <p:cNvPr id="3" name="TextBox 2"/>
          <p:cNvSpPr txBox="1"/>
          <p:nvPr/>
        </p:nvSpPr>
        <p:spPr>
          <a:xfrm>
            <a:off x="1564480" y="2185139"/>
            <a:ext cx="6015039" cy="778336"/>
          </a:xfrm>
          <a:prstGeom prst="rect">
            <a:avLst/>
          </a:prstGeom>
          <a:noFill/>
        </p:spPr>
        <p:txBody>
          <a:bodyPr wrap="square" rtlCol="0">
            <a:spAutoFit/>
          </a:bodyPr>
          <a:lstStyle/>
          <a:p>
            <a:pPr algn="ctr"/>
            <a:r>
              <a:rPr lang="en-US" sz="3200" b="1" dirty="0" smtClean="0">
                <a:solidFill>
                  <a:schemeClr val="bg1"/>
                </a:solidFill>
              </a:rPr>
              <a:t>DEMO</a:t>
            </a:r>
            <a:endParaRPr lang="en-US" sz="2000" b="1" dirty="0" smtClean="0">
              <a:solidFill>
                <a:schemeClr val="bg1"/>
              </a:solidFill>
            </a:endParaRPr>
          </a:p>
        </p:txBody>
      </p:sp>
      <p:sp>
        <p:nvSpPr>
          <p:cNvPr id="8" name="TextBox 7"/>
          <p:cNvSpPr txBox="1"/>
          <p:nvPr/>
        </p:nvSpPr>
        <p:spPr>
          <a:xfrm>
            <a:off x="1514475" y="5972174"/>
            <a:ext cx="5200650" cy="523220"/>
          </a:xfrm>
          <a:prstGeom prst="rect">
            <a:avLst/>
          </a:prstGeom>
          <a:noFill/>
        </p:spPr>
        <p:txBody>
          <a:bodyPr wrap="square" rtlCol="0">
            <a:spAutoFit/>
          </a:bodyPr>
          <a:lstStyle/>
          <a:p>
            <a:r>
              <a:rPr lang="en-US" sz="2800" dirty="0" err="1" smtClean="0">
                <a:solidFill>
                  <a:schemeClr val="bg1"/>
                </a:solidFill>
              </a:rPr>
              <a:t>Lifenet</a:t>
            </a:r>
            <a:endParaRPr lang="en-US" sz="2800" dirty="0">
              <a:solidFill>
                <a:schemeClr val="bg1"/>
              </a:solidFill>
            </a:endParaRPr>
          </a:p>
        </p:txBody>
      </p:sp>
    </p:spTree>
    <p:extLst>
      <p:ext uri="{BB962C8B-B14F-4D97-AF65-F5344CB8AC3E}">
        <p14:creationId xmlns:p14="http://schemas.microsoft.com/office/powerpoint/2010/main" val="194816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1766</TotalTime>
  <Words>105</Words>
  <Application>Microsoft Macintosh PowerPoint</Application>
  <PresentationFormat>Custom</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Null Cat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 Cat</dc:title>
  <dc:creator>Karen Tucker</dc:creator>
  <cp:lastModifiedBy>Karen Tucker</cp:lastModifiedBy>
  <cp:revision>9</cp:revision>
  <dcterms:created xsi:type="dcterms:W3CDTF">2017-03-25T16:14:50Z</dcterms:created>
  <dcterms:modified xsi:type="dcterms:W3CDTF">2017-03-26T21:41:31Z</dcterms:modified>
</cp:coreProperties>
</file>