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95" r:id="rId28"/>
    <p:sldId id="296" r:id="rId29"/>
    <p:sldId id="297" r:id="rId30"/>
    <p:sldId id="298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4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85" d="100"/>
          <a:sy n="85" d="100"/>
        </p:scale>
        <p:origin x="-16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A56C802-0BC4-4C9B-921B-FAC0515FBF55}" type="datetimeFigureOut">
              <a:rPr lang="en-US" smtClean="0"/>
              <a:pPr/>
              <a:t>4/6/14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A56C802-0BC4-4C9B-921B-FAC0515FBF55}" type="datetimeFigureOut">
              <a:rPr lang="en-US" smtClean="0"/>
              <a:pPr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4/6/14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4/6/14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4/6/14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56C802-0BC4-4C9B-921B-FAC0515FBF55}" type="datetimeFigureOut">
              <a:rPr lang="en-US" smtClean="0"/>
              <a:pPr/>
              <a:t>4/6/14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Widget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(</a:t>
            </a:r>
            <a:r>
              <a:rPr lang="en-US" dirty="0" err="1" smtClean="0"/>
              <a:t>ngang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tab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tab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/</a:t>
            </a:r>
            <a:r>
              <a:rPr lang="en-US" dirty="0" err="1" smtClean="0"/>
              <a:t>mở</a:t>
            </a:r>
            <a:endParaRPr lang="en-US" dirty="0" smtClean="0"/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tabs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cuộn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tabs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ý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tabs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3-8 </a:t>
            </a:r>
            <a:r>
              <a:rPr lang="en-US" dirty="0" err="1" smtClean="0"/>
              <a:t>mục</a:t>
            </a:r>
            <a:endParaRPr lang="en-US" dirty="0" smtClean="0"/>
          </a:p>
          <a:p>
            <a:pPr lvl="1"/>
            <a:r>
              <a:rPr lang="en-US" dirty="0" smtClean="0"/>
              <a:t>Tab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menu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600200"/>
            <a:ext cx="41052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tabs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trái</a:t>
            </a:r>
            <a:r>
              <a:rPr lang="en-US" dirty="0" smtClean="0"/>
              <a:t>/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scroll-and-select, tabs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cuộn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endParaRPr lang="en-US" dirty="0" smtClean="0"/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(touch/pen):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,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dirty="0" smtClean="0"/>
          </a:p>
          <a:p>
            <a:pPr lvl="1"/>
            <a:r>
              <a:rPr lang="en-US" dirty="0" err="1" smtClean="0"/>
              <a:t>Nhãn</a:t>
            </a:r>
            <a:r>
              <a:rPr lang="en-US" dirty="0" smtClean="0"/>
              <a:t> tab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text </a:t>
            </a:r>
            <a:r>
              <a:rPr lang="en-US" dirty="0" err="1" smtClean="0"/>
              <a:t>hoặc</a:t>
            </a:r>
            <a:r>
              <a:rPr lang="en-US" dirty="0" smtClean="0"/>
              <a:t> icon</a:t>
            </a:r>
          </a:p>
          <a:p>
            <a:pPr lvl="1"/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tab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tab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???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ý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tab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r>
              <a:rPr lang="en-US" dirty="0" err="1" smtClean="0"/>
              <a:t>Tránh</a:t>
            </a:r>
            <a:r>
              <a:rPr lang="en-US" dirty="0" smtClean="0"/>
              <a:t> refresh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tab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tab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505200"/>
            <a:ext cx="41148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Bóc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/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full-screen,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cử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276600"/>
            <a:ext cx="41052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3175" y="3886200"/>
            <a:ext cx="19526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Bóc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thêm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Tab, Pop-up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cuộn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lvl="1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bóc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Bóc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(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Thả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</a:p>
          <a:p>
            <a:pPr lvl="2"/>
            <a:r>
              <a:rPr lang="en-US" i="1" dirty="0" err="1" smtClean="0"/>
              <a:t>Trường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thông</a:t>
            </a:r>
            <a:r>
              <a:rPr lang="en-US" i="1" dirty="0" smtClean="0"/>
              <a:t> tin </a:t>
            </a:r>
            <a:r>
              <a:rPr lang="en-US" i="1" dirty="0" err="1" smtClean="0"/>
              <a:t>trang</a:t>
            </a:r>
            <a:r>
              <a:rPr lang="en-US" i="1" dirty="0" smtClean="0"/>
              <a:t> </a:t>
            </a:r>
            <a:r>
              <a:rPr lang="en-US" i="1" dirty="0" err="1" smtClean="0"/>
              <a:t>sau</a:t>
            </a:r>
            <a:r>
              <a:rPr lang="en-US" i="1" dirty="0" smtClean="0"/>
              <a:t> </a:t>
            </a:r>
            <a:r>
              <a:rPr lang="en-US" i="1" dirty="0" err="1" smtClean="0"/>
              <a:t>không</a:t>
            </a:r>
            <a:r>
              <a:rPr lang="en-US" i="1" dirty="0" smtClean="0"/>
              <a:t> </a:t>
            </a:r>
            <a:r>
              <a:rPr lang="en-US" i="1" dirty="0" err="1" smtClean="0"/>
              <a:t>nhiều</a:t>
            </a:r>
            <a:endParaRPr lang="en-US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886200"/>
            <a:ext cx="41052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Bóc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bóc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pPr lvl="1"/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bóc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(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)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(1-2s)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(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ý</a:t>
            </a:r>
          </a:p>
          <a:p>
            <a:pPr lvl="1"/>
            <a:r>
              <a:rPr lang="en-US" dirty="0" err="1" smtClean="0"/>
              <a:t>Bóc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3D ?</a:t>
            </a:r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cuộn</a:t>
            </a:r>
            <a:r>
              <a:rPr lang="en-US" dirty="0" smtClean="0"/>
              <a:t> 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.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,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276600"/>
            <a:ext cx="41148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pPr lvl="1"/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menu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/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endParaRPr lang="en-US" dirty="0" smtClean="0"/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 smtClean="0"/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/</a:t>
            </a:r>
            <a:r>
              <a:rPr lang="en-US" dirty="0" err="1" smtClean="0"/>
              <a:t>cuối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581400"/>
            <a:ext cx="19145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lật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ý</a:t>
            </a:r>
          </a:p>
          <a:p>
            <a:pPr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en-US" dirty="0" smtClean="0"/>
          </a:p>
          <a:p>
            <a:pPr lvl="1"/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962400"/>
            <a:ext cx="41338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widget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widgets</a:t>
            </a:r>
          </a:p>
          <a:p>
            <a:pPr lvl="1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(drill down)</a:t>
            </a:r>
          </a:p>
          <a:p>
            <a:pPr lvl="1"/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(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, </a:t>
            </a:r>
            <a:r>
              <a:rPr lang="en-US" dirty="0" err="1" smtClean="0"/>
              <a:t>chương</a:t>
            </a:r>
            <a:r>
              <a:rPr lang="en-US" dirty="0" smtClean="0"/>
              <a:t> 8 </a:t>
            </a:r>
            <a:r>
              <a:rPr lang="en-US" dirty="0" err="1" smtClean="0"/>
              <a:t>sách</a:t>
            </a:r>
            <a:r>
              <a:rPr lang="en-US" dirty="0" smtClean="0"/>
              <a:t> DMI)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  <a:p>
            <a:pPr lvl="1"/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tin 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Link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 smtClean="0"/>
              <a:t>Indicator</a:t>
            </a:r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smtClean="0"/>
              <a:t>Icon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r>
              <a:rPr lang="en-US" dirty="0" smtClean="0"/>
              <a:t>Stack of items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r>
              <a:rPr lang="en-US" dirty="0" smtClean="0"/>
              <a:t>Annotation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(1)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smtClean="0"/>
              <a:t>Link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smtClean="0"/>
              <a:t>Link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endParaRPr lang="en-US" dirty="0" smtClean="0"/>
          </a:p>
          <a:p>
            <a:pPr lvl="1"/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pPr lvl="1"/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 smtClean="0"/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Filmstrip</a:t>
            </a:r>
          </a:p>
          <a:p>
            <a:r>
              <a:rPr lang="en-US" dirty="0" smtClean="0"/>
              <a:t>Link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nội</a:t>
            </a:r>
            <a:r>
              <a:rPr lang="en-US" dirty="0" smtClean="0"/>
              <a:t> dung,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…)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(2)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Qua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r>
              <a:rPr lang="en-US" dirty="0" smtClean="0"/>
              <a:t>Link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link</a:t>
            </a:r>
          </a:p>
          <a:p>
            <a:pPr lvl="2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2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pPr lvl="2"/>
            <a:r>
              <a:rPr lang="en-US" dirty="0" smtClean="0"/>
              <a:t>Di </a:t>
            </a:r>
            <a:r>
              <a:rPr lang="en-US" dirty="0" err="1" smtClean="0"/>
              <a:t>chuột</a:t>
            </a:r>
            <a:r>
              <a:rPr lang="en-US" dirty="0" smtClean="0"/>
              <a:t> qua </a:t>
            </a:r>
            <a:r>
              <a:rPr lang="en-US" dirty="0" err="1" smtClean="0"/>
              <a:t>lại</a:t>
            </a:r>
            <a:endParaRPr lang="en-US" dirty="0" smtClean="0"/>
          </a:p>
          <a:p>
            <a:pPr lvl="2"/>
            <a:r>
              <a:rPr lang="en-US" dirty="0" err="1" smtClean="0"/>
              <a:t>Chọn</a:t>
            </a:r>
            <a:r>
              <a:rPr lang="en-US" dirty="0" smtClean="0"/>
              <a:t> link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link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endParaRPr lang="en-US" dirty="0" smtClean="0"/>
          </a:p>
          <a:p>
            <a:pPr lvl="1"/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link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9738" y="16982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0"/>
            <a:ext cx="20574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334000" cy="4937760"/>
          </a:xfrm>
        </p:spPr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form</a:t>
            </a:r>
          </a:p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form </a:t>
            </a:r>
            <a:r>
              <a:rPr lang="en-US" dirty="0" err="1" smtClean="0"/>
              <a:t>khác</a:t>
            </a:r>
            <a:r>
              <a:rPr lang="en-US" dirty="0" smtClean="0"/>
              <a:t> (radio </a:t>
            </a:r>
            <a:r>
              <a:rPr lang="en-US" dirty="0" err="1" smtClean="0"/>
              <a:t>buttion</a:t>
            </a:r>
            <a:r>
              <a:rPr lang="en-US" dirty="0" smtClean="0"/>
              <a:t>, checkbox, </a:t>
            </a:r>
            <a:r>
              <a:rPr lang="en-US" dirty="0" err="1" smtClean="0"/>
              <a:t>texbox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95400"/>
            <a:ext cx="2882265" cy="36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icon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menu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button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font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2"/>
            <a:r>
              <a:rPr lang="en-US" dirty="0" smtClean="0"/>
              <a:t>10 mm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endParaRPr lang="en-US" dirty="0" smtClean="0"/>
          </a:p>
          <a:p>
            <a:pPr lvl="1"/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</a:p>
          <a:p>
            <a:pPr marL="274320" lvl="1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(</a:t>
            </a:r>
            <a:r>
              <a:rPr lang="en-US" dirty="0" err="1" smtClean="0"/>
              <a:t>vd</a:t>
            </a:r>
            <a:r>
              <a:rPr lang="en-US" dirty="0" smtClean="0"/>
              <a:t>: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3124200"/>
            <a:ext cx="2565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7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Indicator, Icon, Stack of items,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6, </a:t>
            </a:r>
            <a:r>
              <a:rPr lang="en-US" dirty="0" err="1" smtClean="0"/>
              <a:t>trang</a:t>
            </a:r>
            <a:r>
              <a:rPr lang="en-US" dirty="0" smtClean="0"/>
              <a:t> 210 </a:t>
            </a:r>
            <a:r>
              <a:rPr lang="en-US" dirty="0" err="1" smtClean="0"/>
              <a:t>đến</a:t>
            </a:r>
            <a:r>
              <a:rPr lang="en-US" dirty="0" smtClean="0"/>
              <a:t> 224, DMI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5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2300" y="1028700"/>
            <a:ext cx="2374900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924300"/>
            <a:ext cx="4991100" cy="293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1600200"/>
            <a:ext cx="2400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2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295400"/>
            <a:ext cx="6540500" cy="298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495800"/>
            <a:ext cx="3543300" cy="173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0" y="4419600"/>
            <a:ext cx="3111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29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of items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95400"/>
            <a:ext cx="75438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7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, links,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, tabs,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(tooltip)</a:t>
            </a:r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index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19200"/>
            <a:ext cx="5105400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2743200"/>
            <a:ext cx="2425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28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text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/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/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khuyên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,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text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,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(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3:1)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(</a:t>
            </a:r>
            <a:r>
              <a:rPr lang="en-US" dirty="0" err="1" smtClean="0"/>
              <a:t>trắng</a:t>
            </a:r>
            <a:r>
              <a:rPr lang="en-US" dirty="0" smtClean="0"/>
              <a:t>/</a:t>
            </a:r>
            <a:r>
              <a:rPr lang="en-US" dirty="0" err="1" smtClean="0"/>
              <a:t>đen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hoạ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hút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lạm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9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ẫ</a:t>
            </a:r>
            <a:r>
              <a:rPr lang="en-US" dirty="0" err="1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Ordered data</a:t>
            </a:r>
          </a:p>
          <a:p>
            <a:pPr lvl="1"/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dạng</a:t>
            </a:r>
            <a:r>
              <a:rPr lang="en-US" dirty="0" smtClean="0"/>
              <a:t> text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,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smtClean="0"/>
              <a:t>Tooltip</a:t>
            </a:r>
          </a:p>
          <a:p>
            <a:pPr lvl="1"/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smtClean="0"/>
              <a:t>Avatar</a:t>
            </a:r>
          </a:p>
          <a:p>
            <a:pPr lvl="1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smtClean="0"/>
              <a:t>Wait indicator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hoãn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r>
              <a:rPr lang="en-US" dirty="0" smtClean="0"/>
              <a:t>Reload, Synch, Stop </a:t>
            </a:r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 </a:t>
            </a:r>
            <a:r>
              <a:rPr lang="en-US" dirty="0" err="1" smtClean="0"/>
              <a:t>Thông</a:t>
            </a:r>
            <a:r>
              <a:rPr lang="en-US" dirty="0" smtClean="0"/>
              <a:t> tin text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endParaRPr lang="en-US" dirty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(</a:t>
            </a:r>
            <a:r>
              <a:rPr lang="en-US" dirty="0" err="1" smtClean="0"/>
              <a:t>Tên</a:t>
            </a:r>
            <a:r>
              <a:rPr lang="en-US" dirty="0" smtClean="0"/>
              <a:t>/</a:t>
            </a:r>
            <a:r>
              <a:rPr lang="en-US" dirty="0" err="1" smtClean="0"/>
              <a:t>Họ</a:t>
            </a:r>
            <a:r>
              <a:rPr lang="en-US" dirty="0" smtClean="0"/>
              <a:t>/</a:t>
            </a:r>
            <a:r>
              <a:rPr lang="en-US" dirty="0" err="1" smtClean="0"/>
              <a:t>Đệm</a:t>
            </a:r>
            <a:r>
              <a:rPr lang="en-US" dirty="0" smtClean="0"/>
              <a:t> ?)</a:t>
            </a:r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(12/24h ?)</a:t>
            </a:r>
          </a:p>
          <a:p>
            <a:pPr lvl="1"/>
            <a:r>
              <a:rPr lang="en-US" dirty="0" err="1" smtClean="0"/>
              <a:t>Ngày</a:t>
            </a:r>
            <a:r>
              <a:rPr lang="en-US" dirty="0" smtClean="0"/>
              <a:t> (???)</a:t>
            </a:r>
          </a:p>
          <a:p>
            <a:pPr lvl="1"/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(</a:t>
            </a:r>
            <a:r>
              <a:rPr lang="en-US" dirty="0" err="1" smtClean="0"/>
              <a:t>nước</a:t>
            </a:r>
            <a:r>
              <a:rPr lang="en-US" dirty="0" smtClean="0"/>
              <a:t>, bang,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, </a:t>
            </a:r>
            <a:r>
              <a:rPr lang="en-US" dirty="0" err="1" smtClean="0"/>
              <a:t>zipcode</a:t>
            </a:r>
            <a:r>
              <a:rPr lang="en-US" dirty="0" smtClean="0"/>
              <a:t>???)</a:t>
            </a:r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(</a:t>
            </a:r>
            <a:r>
              <a:rPr lang="en-US" dirty="0" err="1" smtClean="0"/>
              <a:t>vd</a:t>
            </a:r>
            <a:r>
              <a:rPr lang="en-US" dirty="0" smtClean="0"/>
              <a:t>: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?) 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 smtClean="0"/>
          </a:p>
          <a:p>
            <a:pPr lvl="1"/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4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3200"/>
            <a:ext cx="9144000" cy="64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9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link, button</a:t>
            </a:r>
          </a:p>
          <a:p>
            <a:pPr lvl="1"/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9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5768975" cy="2192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9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Dạng</a:t>
            </a:r>
            <a:r>
              <a:rPr lang="en-US" dirty="0" smtClean="0"/>
              <a:t> banner,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(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06420"/>
            <a:ext cx="4191000" cy="2532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49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pPr lvl="1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(Lateral Access): </a:t>
            </a:r>
          </a:p>
          <a:p>
            <a:pPr lvl="2"/>
            <a:r>
              <a:rPr lang="en-US" dirty="0" smtClean="0"/>
              <a:t>Tabs</a:t>
            </a:r>
          </a:p>
          <a:p>
            <a:pPr lvl="2"/>
            <a:r>
              <a:rPr lang="en-US" dirty="0" err="1" smtClean="0"/>
              <a:t>Bóc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(Peel Away)</a:t>
            </a:r>
          </a:p>
          <a:p>
            <a:pPr lvl="2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(Pagination)</a:t>
            </a:r>
          </a:p>
          <a:p>
            <a:pPr lvl="2"/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(Location Within)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(Drill down)</a:t>
            </a:r>
          </a:p>
          <a:p>
            <a:pPr lvl="2"/>
            <a:r>
              <a:rPr lang="en-US" dirty="0" smtClean="0"/>
              <a:t>Link</a:t>
            </a:r>
          </a:p>
          <a:p>
            <a:pPr lvl="2"/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2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(Icon)</a:t>
            </a:r>
          </a:p>
          <a:p>
            <a:pPr lvl="1"/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(Labels and Indicators)</a:t>
            </a:r>
          </a:p>
          <a:p>
            <a:pPr lvl="2"/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(Tooltips)</a:t>
            </a:r>
          </a:p>
          <a:p>
            <a:pPr lvl="2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pPr lvl="2"/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(Avatar)</a:t>
            </a:r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 Zoom &amp; Scale, Location Jump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/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endParaRPr lang="en-US" dirty="0" smtClean="0"/>
          </a:p>
          <a:p>
            <a:pPr lvl="1"/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Dạng</a:t>
            </a:r>
            <a:r>
              <a:rPr lang="en-US" dirty="0" smtClean="0"/>
              <a:t> banner</a:t>
            </a:r>
          </a:p>
          <a:p>
            <a:pPr lvl="2"/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…)</a:t>
            </a:r>
          </a:p>
          <a:p>
            <a:pPr lvl="2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  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tooltip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4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Avatar, Wait Indicator, Reload/Synch/Stop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DMI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8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Avatar</a:t>
            </a:r>
            <a:endParaRPr lang="en-US" dirty="0"/>
          </a:p>
        </p:txBody>
      </p:sp>
      <p:pic>
        <p:nvPicPr>
          <p:cNvPr id="295" name="Picture 29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143000"/>
            <a:ext cx="2565400" cy="30861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1219200"/>
            <a:ext cx="2413000" cy="29845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3429000"/>
            <a:ext cx="2438400" cy="3035300"/>
          </a:xfrm>
          <a:prstGeom prst="rect">
            <a:avLst/>
          </a:prstGeom>
        </p:spPr>
      </p:pic>
      <p:sp>
        <p:nvSpPr>
          <p:cNvPr id="298" name="TextBox 297"/>
          <p:cNvSpPr txBox="1"/>
          <p:nvPr/>
        </p:nvSpPr>
        <p:spPr>
          <a:xfrm>
            <a:off x="2819400" y="4876800"/>
            <a:ext cx="2971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Reload, Synch, Stop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150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Indicator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295400"/>
            <a:ext cx="2425700" cy="307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1143000"/>
            <a:ext cx="5016500" cy="304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92700" y="4267200"/>
            <a:ext cx="19939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6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(Nominal)</a:t>
            </a:r>
          </a:p>
          <a:p>
            <a:pPr lvl="1"/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(Ordinal)</a:t>
            </a:r>
          </a:p>
          <a:p>
            <a:pPr lvl="1"/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(Alphabetical)</a:t>
            </a:r>
          </a:p>
          <a:p>
            <a:pPr lvl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(Geographical)</a:t>
            </a:r>
          </a:p>
          <a:p>
            <a:pPr lvl="1"/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(Topical)</a:t>
            </a:r>
          </a:p>
          <a:p>
            <a:pPr lvl="1"/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(Task)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(Hierarchy)</a:t>
            </a:r>
          </a:p>
          <a:p>
            <a:pPr lvl="1"/>
            <a:r>
              <a:rPr lang="en-US" dirty="0" err="1" smtClean="0"/>
              <a:t>Ngang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(Faceting)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mobile</a:t>
            </a:r>
          </a:p>
          <a:p>
            <a:pPr lvl="1"/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bé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pPr lvl="1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Fitt’s</a:t>
            </a:r>
            <a:r>
              <a:rPr lang="en-US" dirty="0" smtClean="0"/>
              <a:t> Law: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/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endParaRPr lang="en-US" dirty="0" smtClean="0"/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Norman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“Make things visible” – Norman, 1988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(</a:t>
            </a:r>
            <a:r>
              <a:rPr lang="en-US" dirty="0" err="1" smtClean="0"/>
              <a:t>Feetback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, </a:t>
            </a:r>
            <a:r>
              <a:rPr lang="en-US" dirty="0" err="1" smtClean="0"/>
              <a:t>nhìn</a:t>
            </a:r>
            <a:r>
              <a:rPr lang="en-US" dirty="0" smtClean="0"/>
              <a:t>,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(Mapping)</a:t>
            </a:r>
          </a:p>
          <a:p>
            <a:pPr lvl="2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2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Tabs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(Constraints)</a:t>
            </a:r>
          </a:p>
          <a:p>
            <a:pPr lvl="2"/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2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Circular navigation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Tabs</a:t>
            </a:r>
          </a:p>
          <a:p>
            <a:r>
              <a:rPr lang="en-US" dirty="0" err="1" smtClean="0"/>
              <a:t>Bóc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(Peel Away)</a:t>
            </a:r>
          </a:p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810000"/>
            <a:ext cx="35433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152525"/>
            <a:ext cx="22002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143000"/>
            <a:ext cx="19716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743325"/>
            <a:ext cx="41052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1100</TotalTime>
  <Words>2263</Words>
  <Application>Microsoft Macintosh PowerPoint</Application>
  <PresentationFormat>On-screen Show (4:3)</PresentationFormat>
  <Paragraphs>278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Origin</vt:lpstr>
      <vt:lpstr>Widget</vt:lpstr>
      <vt:lpstr>Nội dung </vt:lpstr>
      <vt:lpstr>Widget (1)</vt:lpstr>
      <vt:lpstr>Widget (2)</vt:lpstr>
      <vt:lpstr>Tiếp cận bên</vt:lpstr>
      <vt:lpstr>Tổ chức dữ liệu và định hướng thông tin</vt:lpstr>
      <vt:lpstr>Động cơ và lợi ích</vt:lpstr>
      <vt:lpstr>Mô hình tương tác Norman</vt:lpstr>
      <vt:lpstr>Các mẫu truy cập bên</vt:lpstr>
      <vt:lpstr>Tabs (1)</vt:lpstr>
      <vt:lpstr>Tabs (2)</vt:lpstr>
      <vt:lpstr>Tabs (3)</vt:lpstr>
      <vt:lpstr>Bóc trang (1)</vt:lpstr>
      <vt:lpstr>Bóc trang (2)</vt:lpstr>
      <vt:lpstr>Bóc trang (3)</vt:lpstr>
      <vt:lpstr>Phân trang (1)</vt:lpstr>
      <vt:lpstr>Phân trang (2)</vt:lpstr>
      <vt:lpstr>Phân trang (3)</vt:lpstr>
      <vt:lpstr>Phân cấp</vt:lpstr>
      <vt:lpstr>Phân cấp</vt:lpstr>
      <vt:lpstr>Các mẫu</vt:lpstr>
      <vt:lpstr>Link (1) </vt:lpstr>
      <vt:lpstr>Link (2)</vt:lpstr>
      <vt:lpstr>Button (1)</vt:lpstr>
      <vt:lpstr>Button (2)</vt:lpstr>
      <vt:lpstr>Indicator, Icon, Stack of items, Annotation</vt:lpstr>
      <vt:lpstr>Indicator</vt:lpstr>
      <vt:lpstr>Icon</vt:lpstr>
      <vt:lpstr>Stack of items</vt:lpstr>
      <vt:lpstr>Annotation</vt:lpstr>
      <vt:lpstr>Nhãn và chỉ dẫn</vt:lpstr>
      <vt:lpstr>Mục đích</vt:lpstr>
      <vt:lpstr>Hướng dẫn sử dụng nhãn và chỉ mục</vt:lpstr>
      <vt:lpstr>Mẫu thiết kế</vt:lpstr>
      <vt:lpstr>Ordered data</vt:lpstr>
      <vt:lpstr>PowerPoint Presentation</vt:lpstr>
      <vt:lpstr>Ordered data </vt:lpstr>
      <vt:lpstr>Tooltip</vt:lpstr>
      <vt:lpstr>Tooltip</vt:lpstr>
      <vt:lpstr>Tooltip</vt:lpstr>
      <vt:lpstr>Avatar, Wait Indicator, Reload/Synch/Stop </vt:lpstr>
      <vt:lpstr>Avatar</vt:lpstr>
      <vt:lpstr>Wait Indicator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</dc:title>
  <dc:creator>admin</dc:creator>
  <cp:lastModifiedBy>Thanh Nguyen</cp:lastModifiedBy>
  <cp:revision>163</cp:revision>
  <dcterms:created xsi:type="dcterms:W3CDTF">2013-04-24T07:59:26Z</dcterms:created>
  <dcterms:modified xsi:type="dcterms:W3CDTF">2014-04-06T17:09:53Z</dcterms:modified>
</cp:coreProperties>
</file>