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66339" autoAdjust="0"/>
  </p:normalViewPr>
  <p:slideViewPr>
    <p:cSldViewPr>
      <p:cViewPr varScale="1">
        <p:scale>
          <a:sx n="58" d="100"/>
          <a:sy n="58" d="100"/>
        </p:scale>
        <p:origin x="21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364D2-3721-490F-BC0D-AF0BCDBB2BE5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E9FE-89AF-41FE-B553-C98B88973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56C802-0BC4-4C9B-921B-FAC0515FBF55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293599-B9D3-4599-8DE7-579E3DA4BF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287" y="38862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mĩ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phi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411895"/>
            <a:ext cx="8124825" cy="482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phi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8964"/>
            <a:ext cx="7715250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8171905" cy="3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977891" cy="32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3612"/>
            <a:ext cx="7539038" cy="46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" y="1219200"/>
            <a:ext cx="8825462" cy="49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010525" cy="499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7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32189"/>
            <a:ext cx="8229600" cy="45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0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57954"/>
            <a:ext cx="8229600" cy="46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4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41507"/>
            <a:ext cx="8229600" cy="48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5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vấn đề cần quan </a:t>
            </a:r>
            <a:r>
              <a:rPr lang="vi-VN" dirty="0" smtClean="0"/>
              <a:t>tâm</a:t>
            </a:r>
            <a:endParaRPr lang="en-US" dirty="0" smtClean="0"/>
          </a:p>
          <a:p>
            <a:pPr lvl="1"/>
            <a:r>
              <a:rPr lang="vi-VN" dirty="0" smtClean="0"/>
              <a:t>Thông </a:t>
            </a:r>
            <a:r>
              <a:rPr lang="vi-VN" dirty="0"/>
              <a:t>báo </a:t>
            </a:r>
            <a:r>
              <a:rPr lang="vi-VN" dirty="0" smtClean="0"/>
              <a:t>lỗi</a:t>
            </a:r>
            <a:endParaRPr lang="en-US" dirty="0" smtClean="0"/>
          </a:p>
          <a:p>
            <a:pPr lvl="1"/>
            <a:r>
              <a:rPr lang="vi-VN" dirty="0" smtClean="0"/>
              <a:t>Các </a:t>
            </a:r>
            <a:r>
              <a:rPr lang="vi-VN" dirty="0"/>
              <a:t>đăc trưng phi nhân </a:t>
            </a:r>
            <a:r>
              <a:rPr lang="vi-VN" dirty="0" smtClean="0"/>
              <a:t>tính</a:t>
            </a:r>
            <a:endParaRPr lang="en-US" dirty="0" smtClean="0"/>
          </a:p>
          <a:p>
            <a:pPr lvl="1"/>
            <a:r>
              <a:rPr lang="vi-VN" dirty="0" smtClean="0"/>
              <a:t>Thiết </a:t>
            </a:r>
            <a:r>
              <a:rPr lang="vi-VN" dirty="0"/>
              <a:t>kế hiển </a:t>
            </a:r>
            <a:r>
              <a:rPr lang="vi-VN" dirty="0" smtClean="0"/>
              <a:t>thị</a:t>
            </a:r>
            <a:endParaRPr lang="en-US" dirty="0" smtClean="0"/>
          </a:p>
          <a:p>
            <a:pPr lvl="1"/>
            <a:r>
              <a:rPr lang="vi-VN" dirty="0" smtClean="0"/>
              <a:t>Thiết </a:t>
            </a:r>
            <a:r>
              <a:rPr lang="vi-VN" dirty="0"/>
              <a:t>kế cửa </a:t>
            </a:r>
            <a:r>
              <a:rPr lang="vi-VN" dirty="0" smtClean="0"/>
              <a:t>sổ</a:t>
            </a:r>
            <a:endParaRPr lang="en-US" dirty="0" smtClean="0"/>
          </a:p>
          <a:p>
            <a:pPr lvl="1"/>
            <a:r>
              <a:rPr lang="vi-VN" dirty="0" smtClean="0"/>
              <a:t>Màu </a:t>
            </a:r>
            <a:r>
              <a:rPr lang="vi-VN" dirty="0"/>
              <a:t>sắc </a:t>
            </a:r>
            <a:br>
              <a:rPr lang="vi-VN" dirty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524000"/>
            <a:ext cx="8496300" cy="49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93255"/>
            <a:ext cx="8229600" cy="4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Câu văn thông báo và hình thức thông báo là rất quan</a:t>
            </a:r>
            <a:br>
              <a:rPr lang="vi-VN" dirty="0"/>
            </a:br>
            <a:r>
              <a:rPr lang="vi-VN" dirty="0"/>
              <a:t>trọng</a:t>
            </a:r>
            <a:r>
              <a:rPr lang="vi-VN" dirty="0" smtClean="0"/>
              <a:t>.</a:t>
            </a:r>
            <a:endParaRPr lang="en-US" dirty="0"/>
          </a:p>
          <a:p>
            <a:r>
              <a:rPr lang="vi-VN" dirty="0" smtClean="0"/>
              <a:t> Tránh</a:t>
            </a:r>
            <a:endParaRPr lang="en-US" dirty="0" smtClean="0"/>
          </a:p>
          <a:p>
            <a:pPr lvl="1"/>
            <a:r>
              <a:rPr lang="vi-VN" dirty="0" smtClean="0"/>
              <a:t>Những </a:t>
            </a:r>
            <a:r>
              <a:rPr lang="vi-VN" dirty="0"/>
              <a:t>giọng điệu chỉ trích người </a:t>
            </a:r>
            <a:r>
              <a:rPr lang="vi-VN" dirty="0" smtClean="0"/>
              <a:t>dùng</a:t>
            </a:r>
            <a:endParaRPr lang="en-US" dirty="0" smtClean="0"/>
          </a:p>
          <a:p>
            <a:pPr lvl="1"/>
            <a:r>
              <a:rPr lang="vi-VN" dirty="0" smtClean="0"/>
              <a:t>Thông </a:t>
            </a:r>
            <a:r>
              <a:rPr lang="vi-VN" dirty="0"/>
              <a:t>báo quá chung chung (ví dụ như WHAT? or SYNTAX</a:t>
            </a:r>
            <a:br>
              <a:rPr lang="vi-VN" dirty="0"/>
            </a:br>
            <a:r>
              <a:rPr lang="vi-VN" dirty="0"/>
              <a:t>ERROR</a:t>
            </a:r>
            <a:r>
              <a:rPr lang="vi-VN" dirty="0" smtClean="0"/>
              <a:t>)</a:t>
            </a:r>
            <a:endParaRPr lang="en-US" dirty="0" smtClean="0"/>
          </a:p>
          <a:p>
            <a:pPr lvl="1"/>
            <a:r>
              <a:rPr lang="vi-VN" dirty="0" smtClean="0"/>
              <a:t>Thông </a:t>
            </a:r>
            <a:r>
              <a:rPr lang="vi-VN" dirty="0"/>
              <a:t>báo quá tối nghĩa (ví dụ như FAC RJCT 004004400400</a:t>
            </a:r>
            <a:r>
              <a:rPr lang="vi-VN" dirty="0" smtClean="0"/>
              <a:t>)</a:t>
            </a:r>
            <a:endParaRPr lang="en-US" dirty="0" smtClean="0"/>
          </a:p>
          <a:p>
            <a:r>
              <a:rPr lang="vi-VN" dirty="0" smtClean="0"/>
              <a:t>Một </a:t>
            </a:r>
            <a:r>
              <a:rPr lang="vi-VN" dirty="0"/>
              <a:t>số lời </a:t>
            </a:r>
            <a:r>
              <a:rPr lang="vi-VN" dirty="0" smtClean="0"/>
              <a:t>khuyên</a:t>
            </a:r>
            <a:endParaRPr lang="en-US" dirty="0" smtClean="0"/>
          </a:p>
          <a:p>
            <a:pPr lvl="1"/>
            <a:r>
              <a:rPr lang="vi-VN" dirty="0" smtClean="0"/>
              <a:t>Đặc </a:t>
            </a:r>
            <a:r>
              <a:rPr lang="vi-VN" dirty="0"/>
              <a:t>tả </a:t>
            </a:r>
            <a:r>
              <a:rPr lang="vi-VN" dirty="0" smtClean="0"/>
              <a:t>đúng</a:t>
            </a:r>
            <a:endParaRPr lang="en-US" dirty="0" smtClean="0"/>
          </a:p>
          <a:p>
            <a:pPr lvl="1"/>
            <a:r>
              <a:rPr lang="vi-VN" dirty="0" smtClean="0"/>
              <a:t>Phải </a:t>
            </a:r>
            <a:r>
              <a:rPr lang="vi-VN" dirty="0"/>
              <a:t>có hướng dẫn và ảnh hưởng tốt tới người </a:t>
            </a:r>
            <a:r>
              <a:rPr lang="vi-VN" dirty="0" smtClean="0"/>
              <a:t>dùng</a:t>
            </a:r>
            <a:endParaRPr lang="en-US" dirty="0" smtClean="0"/>
          </a:p>
          <a:p>
            <a:pPr lvl="1"/>
            <a:r>
              <a:rPr lang="vi-VN" dirty="0" smtClean="0"/>
              <a:t>Trọng tâm </a:t>
            </a:r>
            <a:r>
              <a:rPr lang="vi-VN" dirty="0"/>
              <a:t>vào người sử </a:t>
            </a:r>
            <a:r>
              <a:rPr lang="vi-VN" dirty="0" smtClean="0"/>
              <a:t>dụng</a:t>
            </a:r>
            <a:endParaRPr lang="en-US" dirty="0" smtClean="0"/>
          </a:p>
          <a:p>
            <a:pPr lvl="1"/>
            <a:r>
              <a:rPr lang="vi-VN" dirty="0" smtClean="0"/>
              <a:t>Có </a:t>
            </a:r>
            <a:r>
              <a:rPr lang="vi-VN" dirty="0"/>
              <a:t>dạng thích hợp </a:t>
            </a:r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202635"/>
            <a:ext cx="8477250" cy="53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24000"/>
            <a:ext cx="8029575" cy="40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3254"/>
            <a:ext cx="7677150" cy="48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447"/>
            <a:ext cx="7556273" cy="44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7914950" cy="49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phi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7547207" cy="44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1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2921</TotalTime>
  <Words>121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Chất lượng thiết kế Cân bằng giữa chức năng và thẩm mĩ</vt:lpstr>
      <vt:lpstr>Cân bằng giữa chức năng và giao diện</vt:lpstr>
      <vt:lpstr>Thông báo lỗi</vt:lpstr>
      <vt:lpstr>Thông báo lỗi</vt:lpstr>
      <vt:lpstr>Thông báo lỗi</vt:lpstr>
      <vt:lpstr>Thông báo lỗi</vt:lpstr>
      <vt:lpstr>Thông báo lỗi</vt:lpstr>
      <vt:lpstr>Thông báo lỗi</vt:lpstr>
      <vt:lpstr>Các đặc trưng phi nhân tính</vt:lpstr>
      <vt:lpstr>Các đặc trưng phi nhân tính</vt:lpstr>
      <vt:lpstr>Các đặc trưng phi nhân tính</vt:lpstr>
      <vt:lpstr>Thiết kế hiển thị</vt:lpstr>
      <vt:lpstr>Thiết kế hiển thị</vt:lpstr>
      <vt:lpstr>Thiết kế hiển thị</vt:lpstr>
      <vt:lpstr>Ví dụ</vt:lpstr>
      <vt:lpstr>Thiết kế hiển thị</vt:lpstr>
      <vt:lpstr>Thiết kế cửa sổ</vt:lpstr>
      <vt:lpstr>Thiết kế cửa sổ</vt:lpstr>
      <vt:lpstr>Thiết kế cửa sổ</vt:lpstr>
      <vt:lpstr>Thiết kế cửa sổ</vt:lpstr>
      <vt:lpstr>Màu sắc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</dc:title>
  <dc:creator>admin</dc:creator>
  <cp:lastModifiedBy>Duyen Ngo</cp:lastModifiedBy>
  <cp:revision>337</cp:revision>
  <dcterms:created xsi:type="dcterms:W3CDTF">2013-04-24T07:59:26Z</dcterms:created>
  <dcterms:modified xsi:type="dcterms:W3CDTF">2017-11-08T04:01:35Z</dcterms:modified>
</cp:coreProperties>
</file>