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64"/>
  </p:notesMasterIdLst>
  <p:sldIdLst>
    <p:sldId id="256" r:id="rId2"/>
    <p:sldId id="257" r:id="rId3"/>
    <p:sldId id="316" r:id="rId4"/>
    <p:sldId id="317" r:id="rId5"/>
    <p:sldId id="318" r:id="rId6"/>
    <p:sldId id="258" r:id="rId7"/>
    <p:sldId id="259" r:id="rId8"/>
    <p:sldId id="260" r:id="rId9"/>
    <p:sldId id="268" r:id="rId10"/>
    <p:sldId id="269" r:id="rId11"/>
    <p:sldId id="261" r:id="rId12"/>
    <p:sldId id="271" r:id="rId13"/>
    <p:sldId id="272" r:id="rId14"/>
    <p:sldId id="262" r:id="rId15"/>
    <p:sldId id="273" r:id="rId16"/>
    <p:sldId id="274" r:id="rId17"/>
    <p:sldId id="275" r:id="rId18"/>
    <p:sldId id="276" r:id="rId19"/>
    <p:sldId id="277" r:id="rId20"/>
    <p:sldId id="278" r:id="rId21"/>
    <p:sldId id="279" r:id="rId22"/>
    <p:sldId id="263" r:id="rId23"/>
    <p:sldId id="280" r:id="rId24"/>
    <p:sldId id="281" r:id="rId25"/>
    <p:sldId id="282" r:id="rId26"/>
    <p:sldId id="284" r:id="rId27"/>
    <p:sldId id="264" r:id="rId28"/>
    <p:sldId id="283" r:id="rId29"/>
    <p:sldId id="285" r:id="rId30"/>
    <p:sldId id="286" r:id="rId31"/>
    <p:sldId id="287" r:id="rId32"/>
    <p:sldId id="288" r:id="rId33"/>
    <p:sldId id="289" r:id="rId34"/>
    <p:sldId id="265" r:id="rId35"/>
    <p:sldId id="290" r:id="rId36"/>
    <p:sldId id="291" r:id="rId37"/>
    <p:sldId id="292" r:id="rId38"/>
    <p:sldId id="293" r:id="rId39"/>
    <p:sldId id="266" r:id="rId40"/>
    <p:sldId id="294" r:id="rId41"/>
    <p:sldId id="295" r:id="rId42"/>
    <p:sldId id="296" r:id="rId43"/>
    <p:sldId id="297" r:id="rId44"/>
    <p:sldId id="298" r:id="rId45"/>
    <p:sldId id="299" r:id="rId46"/>
    <p:sldId id="300" r:id="rId47"/>
    <p:sldId id="301" r:id="rId48"/>
    <p:sldId id="302" r:id="rId49"/>
    <p:sldId id="267"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F3E1A9"/>
    <a:srgbClr val="CC0099"/>
    <a:srgbClr val="F1DD9B"/>
    <a:srgbClr val="F0D990"/>
    <a:srgbClr val="FFFF99"/>
    <a:srgbClr val="FF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08" autoAdjust="0"/>
  </p:normalViewPr>
  <p:slideViewPr>
    <p:cSldViewPr>
      <p:cViewPr varScale="1">
        <p:scale>
          <a:sx n="62" d="100"/>
          <a:sy n="62" d="100"/>
        </p:scale>
        <p:origin x="20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Arial" charset="0"/>
              </a:defRPr>
            </a:lvl1pPr>
          </a:lstStyle>
          <a:p>
            <a:pPr>
              <a:defRPr/>
            </a:pPr>
            <a:endParaRPr lang="en-US"/>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Arial" charset="0"/>
              </a:defRPr>
            </a:lvl1pPr>
          </a:lstStyle>
          <a:p>
            <a:pPr>
              <a:defRPr/>
            </a:pPr>
            <a:endParaRPr lang="en-US"/>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C140C64-616E-47EB-9C02-9A28FA6B3AD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Trang</a:t>
            </a:r>
            <a:r>
              <a:rPr lang="en-US" baseline="0" dirty="0"/>
              <a:t> </a:t>
            </a:r>
            <a:r>
              <a:rPr lang="en-US" baseline="0" dirty="0" err="1"/>
              <a:t>màn</a:t>
            </a:r>
            <a:r>
              <a:rPr lang="en-US" baseline="0" dirty="0"/>
              <a:t> </a:t>
            </a:r>
            <a:r>
              <a:rPr lang="en-US" baseline="0" dirty="0" err="1"/>
              <a:t>hình</a:t>
            </a:r>
            <a:r>
              <a:rPr lang="en-US" baseline="0" dirty="0"/>
              <a:t>: </a:t>
            </a:r>
            <a:r>
              <a:rPr lang="en-US" baseline="0" dirty="0" err="1"/>
              <a:t>phần</a:t>
            </a:r>
            <a:r>
              <a:rPr lang="en-US" baseline="0" dirty="0"/>
              <a:t> </a:t>
            </a:r>
            <a:r>
              <a:rPr lang="en-US" baseline="0" dirty="0" err="1"/>
              <a:t>diện</a:t>
            </a:r>
            <a:r>
              <a:rPr lang="en-US" baseline="0" dirty="0"/>
              <a:t> </a:t>
            </a:r>
            <a:r>
              <a:rPr lang="en-US" baseline="0" dirty="0" err="1"/>
              <a:t>tích</a:t>
            </a:r>
            <a:r>
              <a:rPr lang="en-US" baseline="0" dirty="0"/>
              <a:t> </a:t>
            </a:r>
            <a:r>
              <a:rPr lang="en-US" baseline="0" dirty="0" err="1"/>
              <a:t>nhà</a:t>
            </a:r>
            <a:r>
              <a:rPr lang="en-US" baseline="0" dirty="0"/>
              <a:t> </a:t>
            </a:r>
            <a:r>
              <a:rPr lang="en-US" baseline="0" dirty="0" err="1"/>
              <a:t>thiết</a:t>
            </a:r>
            <a:r>
              <a:rPr lang="en-US" baseline="0" dirty="0"/>
              <a:t> </a:t>
            </a:r>
            <a:r>
              <a:rPr lang="en-US" baseline="0" dirty="0" err="1"/>
              <a:t>kế</a:t>
            </a:r>
            <a:r>
              <a:rPr lang="en-US" baseline="0" dirty="0"/>
              <a:t> dung </a:t>
            </a:r>
            <a:r>
              <a:rPr lang="en-US" baseline="0" dirty="0" err="1"/>
              <a:t>thời</a:t>
            </a:r>
            <a:r>
              <a:rPr lang="en-US" baseline="0" dirty="0"/>
              <a:t> </a:t>
            </a:r>
            <a:r>
              <a:rPr lang="en-US" baseline="0" dirty="0" err="1"/>
              <a:t>gian</a:t>
            </a:r>
            <a:r>
              <a:rPr lang="en-US" baseline="0" dirty="0"/>
              <a:t> </a:t>
            </a:r>
            <a:r>
              <a:rPr lang="en-US" baseline="0" dirty="0" err="1"/>
              <a:t>để</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giao</a:t>
            </a:r>
            <a:r>
              <a:rPr lang="en-US" baseline="0" dirty="0"/>
              <a:t> </a:t>
            </a:r>
            <a:r>
              <a:rPr lang="en-US" baseline="0" dirty="0" err="1"/>
              <a:t>diện</a:t>
            </a:r>
            <a:r>
              <a:rPr lang="en-US" baseline="0" dirty="0"/>
              <a:t> </a:t>
            </a:r>
            <a:r>
              <a:rPr lang="en-US" baseline="0" dirty="0" err="1"/>
              <a:t>cho</a:t>
            </a:r>
            <a:r>
              <a:rPr lang="en-US" baseline="0" dirty="0"/>
              <a:t> </a:t>
            </a:r>
            <a:r>
              <a:rPr lang="en-US" baseline="0" dirty="0" err="1"/>
              <a:t>các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hoặc</a:t>
            </a:r>
            <a:r>
              <a:rPr lang="en-US" baseline="0" dirty="0"/>
              <a:t> website. </a:t>
            </a:r>
            <a:r>
              <a:rPr lang="en-US" baseline="0" dirty="0" err="1"/>
              <a:t>Nhà</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cần</a:t>
            </a:r>
            <a:r>
              <a:rPr lang="en-US" baseline="0" dirty="0"/>
              <a:t> </a:t>
            </a:r>
            <a:r>
              <a:rPr lang="en-US" baseline="0" dirty="0" err="1"/>
              <a:t>quan</a:t>
            </a:r>
            <a:r>
              <a:rPr lang="en-US" baseline="0" dirty="0"/>
              <a:t> </a:t>
            </a:r>
            <a:r>
              <a:rPr lang="en-US" baseline="0" dirty="0" err="1"/>
              <a:t>tâm</a:t>
            </a:r>
            <a:r>
              <a:rPr lang="en-US" baseline="0" dirty="0"/>
              <a:t> </a:t>
            </a:r>
            <a:r>
              <a:rPr lang="en-US" baseline="0" dirty="0" err="1"/>
              <a:t>đến</a:t>
            </a:r>
            <a:r>
              <a:rPr lang="en-US" baseline="0" dirty="0"/>
              <a:t> </a:t>
            </a:r>
            <a:r>
              <a:rPr lang="en-US" baseline="0" dirty="0" err="1"/>
              <a:t>trạng</a:t>
            </a:r>
            <a:r>
              <a:rPr lang="en-US" baseline="0" dirty="0"/>
              <a:t> </a:t>
            </a:r>
            <a:r>
              <a:rPr lang="en-US" baseline="0" dirty="0" err="1"/>
              <a:t>thái</a:t>
            </a:r>
            <a:r>
              <a:rPr lang="en-US" baseline="0" dirty="0"/>
              <a:t>, mode (</a:t>
            </a:r>
            <a:r>
              <a:rPr lang="en-US" baseline="0" dirty="0" err="1"/>
              <a:t>chế</a:t>
            </a:r>
            <a:r>
              <a:rPr lang="en-US" baseline="0" dirty="0"/>
              <a:t> </a:t>
            </a:r>
            <a:r>
              <a:rPr lang="en-US" baseline="0" dirty="0" err="1"/>
              <a:t>độ</a:t>
            </a:r>
            <a:r>
              <a:rPr lang="en-US" baseline="0" dirty="0"/>
              <a:t>), </a:t>
            </a:r>
            <a:r>
              <a:rPr lang="en-US" baseline="0" dirty="0" err="1"/>
              <a:t>phiên</a:t>
            </a:r>
            <a:r>
              <a:rPr lang="en-US" baseline="0" dirty="0"/>
              <a:t> </a:t>
            </a:r>
            <a:r>
              <a:rPr lang="en-US" baseline="0" dirty="0" err="1"/>
              <a:t>bản</a:t>
            </a:r>
            <a:r>
              <a:rPr lang="en-US" baseline="0" dirty="0"/>
              <a:t> </a:t>
            </a:r>
            <a:r>
              <a:rPr lang="en-US" baseline="0" dirty="0" err="1"/>
              <a:t>cũng</a:t>
            </a:r>
            <a:r>
              <a:rPr lang="en-US" baseline="0" dirty="0"/>
              <a:t> </a:t>
            </a:r>
            <a:r>
              <a:rPr lang="en-US" baseline="0" dirty="0" err="1"/>
              <a:t>như</a:t>
            </a:r>
            <a:r>
              <a:rPr lang="en-US" baseline="0" dirty="0"/>
              <a:t> </a:t>
            </a:r>
            <a:r>
              <a:rPr lang="en-US" baseline="0" dirty="0" err="1"/>
              <a:t>xác</a:t>
            </a:r>
            <a:r>
              <a:rPr lang="en-US" baseline="0" dirty="0"/>
              <a:t> </a:t>
            </a:r>
            <a:r>
              <a:rPr lang="en-US" baseline="0" dirty="0" err="1"/>
              <a:t>định</a:t>
            </a:r>
            <a:r>
              <a:rPr lang="en-US" baseline="0" dirty="0"/>
              <a:t> </a:t>
            </a:r>
            <a:r>
              <a:rPr lang="en-US" baseline="0" dirty="0" err="1"/>
              <a:t>đc</a:t>
            </a:r>
            <a:r>
              <a:rPr lang="en-US" baseline="0" dirty="0"/>
              <a:t> </a:t>
            </a:r>
            <a:r>
              <a:rPr lang="en-US" baseline="0" dirty="0" err="1"/>
              <a:t>cái</a:t>
            </a:r>
            <a:r>
              <a:rPr lang="en-US" baseline="0" dirty="0"/>
              <a:t> </a:t>
            </a:r>
            <a:r>
              <a:rPr lang="en-US" baseline="0" dirty="0" err="1"/>
              <a:t>gì</a:t>
            </a:r>
            <a:r>
              <a:rPr lang="en-US" baseline="0" dirty="0"/>
              <a:t> </a:t>
            </a:r>
            <a:r>
              <a:rPr lang="en-US" baseline="0" dirty="0" err="1"/>
              <a:t>gắn</a:t>
            </a:r>
            <a:r>
              <a:rPr lang="en-US" baseline="0" dirty="0"/>
              <a:t> </a:t>
            </a:r>
            <a:r>
              <a:rPr lang="en-US" baseline="0" dirty="0" err="1"/>
              <a:t>cố</a:t>
            </a:r>
            <a:r>
              <a:rPr lang="en-US" baseline="0" dirty="0"/>
              <a:t> </a:t>
            </a:r>
            <a:r>
              <a:rPr lang="en-US" baseline="0" dirty="0" err="1"/>
              <a:t>định</a:t>
            </a:r>
            <a:r>
              <a:rPr lang="en-US" baseline="0" dirty="0"/>
              <a:t> </a:t>
            </a:r>
            <a:r>
              <a:rPr lang="en-US" baseline="0" dirty="0" err="1"/>
              <a:t>với</a:t>
            </a:r>
            <a:r>
              <a:rPr lang="en-US" baseline="0" dirty="0"/>
              <a:t> </a:t>
            </a:r>
            <a:r>
              <a:rPr lang="en-US" baseline="0" dirty="0" err="1"/>
              <a:t>trang</a:t>
            </a:r>
            <a:r>
              <a:rPr lang="en-US" baseline="0" dirty="0"/>
              <a:t> </a:t>
            </a:r>
            <a:r>
              <a:rPr lang="en-US" baseline="0" dirty="0" err="1"/>
              <a:t>màn</a:t>
            </a:r>
            <a:r>
              <a:rPr lang="en-US" baseline="0" dirty="0"/>
              <a:t> </a:t>
            </a:r>
            <a:r>
              <a:rPr lang="en-US" baseline="0" dirty="0" err="1"/>
              <a:t>hình</a:t>
            </a:r>
            <a:r>
              <a:rPr lang="en-US" baseline="0" dirty="0"/>
              <a:t>, </a:t>
            </a:r>
            <a:r>
              <a:rPr lang="en-US" baseline="0" dirty="0" err="1"/>
              <a:t>cái</a:t>
            </a:r>
            <a:r>
              <a:rPr lang="en-US" baseline="0" dirty="0"/>
              <a:t> </a:t>
            </a:r>
            <a:r>
              <a:rPr lang="en-US" baseline="0" dirty="0" err="1"/>
              <a:t>gì</a:t>
            </a:r>
            <a:r>
              <a:rPr lang="en-US" baseline="0" dirty="0"/>
              <a:t> </a:t>
            </a:r>
            <a:r>
              <a:rPr lang="en-US" baseline="0" dirty="0" err="1"/>
              <a:t>có</a:t>
            </a:r>
            <a:r>
              <a:rPr lang="en-US" baseline="0" dirty="0"/>
              <a:t> </a:t>
            </a:r>
            <a:r>
              <a:rPr lang="en-US" baseline="0" dirty="0" err="1"/>
              <a:t>thể</a:t>
            </a:r>
            <a:r>
              <a:rPr lang="en-US" baseline="0" dirty="0"/>
              <a:t> </a:t>
            </a:r>
            <a:r>
              <a:rPr lang="en-US" baseline="0" dirty="0" err="1"/>
              <a:t>động</a:t>
            </a:r>
            <a:r>
              <a:rPr lang="en-US" baseline="0" dirty="0"/>
              <a:t>…. </a:t>
            </a:r>
            <a:r>
              <a:rPr lang="en-US" baseline="0" dirty="0" err="1"/>
              <a:t>Nhà</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giao</a:t>
            </a:r>
            <a:r>
              <a:rPr lang="en-US" baseline="0" dirty="0"/>
              <a:t> </a:t>
            </a:r>
            <a:r>
              <a:rPr lang="en-US" baseline="0" dirty="0" err="1"/>
              <a:t>diện</a:t>
            </a:r>
            <a:r>
              <a:rPr lang="en-US" baseline="0" dirty="0"/>
              <a:t> </a:t>
            </a:r>
            <a:r>
              <a:rPr lang="en-US" baseline="0" dirty="0" err="1"/>
              <a:t>cần</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cho</a:t>
            </a:r>
            <a:r>
              <a:rPr lang="en-US" baseline="0" dirty="0"/>
              <a:t> </a:t>
            </a:r>
            <a:r>
              <a:rPr lang="en-US" baseline="0" dirty="0" err="1"/>
              <a:t>trang</a:t>
            </a:r>
            <a:r>
              <a:rPr lang="en-US" baseline="0" dirty="0"/>
              <a:t> </a:t>
            </a:r>
            <a:r>
              <a:rPr lang="en-US" baseline="0" dirty="0" err="1"/>
              <a:t>màn</a:t>
            </a:r>
            <a:r>
              <a:rPr lang="en-US" baseline="0" dirty="0"/>
              <a:t> </a:t>
            </a:r>
            <a:r>
              <a:rPr lang="en-US" baseline="0" dirty="0" err="1"/>
              <a:t>hình</a:t>
            </a:r>
            <a:r>
              <a:rPr lang="en-US" baseline="0" dirty="0"/>
              <a:t> </a:t>
            </a:r>
            <a:r>
              <a:rPr lang="en-US" baseline="0" dirty="0" err="1"/>
              <a:t>và</a:t>
            </a:r>
            <a:r>
              <a:rPr lang="en-US" baseline="0" dirty="0"/>
              <a:t> </a:t>
            </a:r>
            <a:r>
              <a:rPr lang="en-US" baseline="0" dirty="0" err="1"/>
              <a:t>sắp</a:t>
            </a:r>
            <a:r>
              <a:rPr lang="en-US" baseline="0" dirty="0"/>
              <a:t> </a:t>
            </a:r>
            <a:r>
              <a:rPr lang="en-US" baseline="0" dirty="0" err="1"/>
              <a:t>đặt</a:t>
            </a:r>
            <a:r>
              <a:rPr lang="en-US" baseline="0" dirty="0"/>
              <a:t> </a:t>
            </a:r>
            <a:r>
              <a:rPr lang="en-US" baseline="0" dirty="0" err="1"/>
              <a:t>chúng</a:t>
            </a:r>
            <a:r>
              <a:rPr lang="en-US" baseline="0" dirty="0"/>
              <a:t> </a:t>
            </a:r>
            <a:r>
              <a:rPr lang="en-US" baseline="0" dirty="0" err="1"/>
              <a:t>để</a:t>
            </a:r>
            <a:r>
              <a:rPr lang="en-US" baseline="0" dirty="0"/>
              <a:t> ng dung </a:t>
            </a:r>
            <a:r>
              <a:rPr lang="en-US" baseline="0" dirty="0" err="1"/>
              <a:t>có</a:t>
            </a:r>
            <a:r>
              <a:rPr lang="en-US" baseline="0" dirty="0"/>
              <a:t> </a:t>
            </a:r>
            <a:r>
              <a:rPr lang="en-US" baseline="0" dirty="0" err="1"/>
              <a:t>thể</a:t>
            </a:r>
            <a:r>
              <a:rPr lang="en-US" baseline="0" dirty="0"/>
              <a:t> </a:t>
            </a:r>
            <a:r>
              <a:rPr lang="en-US" baseline="0" dirty="0" err="1"/>
              <a:t>hiểu</a:t>
            </a:r>
            <a:r>
              <a:rPr lang="en-US" baseline="0" dirty="0"/>
              <a:t>, </a:t>
            </a:r>
            <a:r>
              <a:rPr lang="en-US" baseline="0" dirty="0" err="1"/>
              <a:t>cần</a:t>
            </a:r>
            <a:r>
              <a:rPr lang="en-US" baseline="0" dirty="0"/>
              <a:t> </a:t>
            </a:r>
            <a:r>
              <a:rPr lang="en-US" baseline="0" dirty="0" err="1"/>
              <a:t>tạo</a:t>
            </a:r>
            <a:r>
              <a:rPr lang="en-US" baseline="0" dirty="0"/>
              <a:t> </a:t>
            </a:r>
            <a:r>
              <a:rPr lang="en-US" baseline="0" dirty="0" err="1"/>
              <a:t>ra</a:t>
            </a:r>
            <a:r>
              <a:rPr lang="en-US" baseline="0" dirty="0"/>
              <a:t> </a:t>
            </a:r>
            <a:r>
              <a:rPr lang="en-US" baseline="0" dirty="0" err="1"/>
              <a:t>thông</a:t>
            </a:r>
            <a:r>
              <a:rPr lang="en-US" baseline="0" dirty="0"/>
              <a:t> tin </a:t>
            </a:r>
            <a:r>
              <a:rPr lang="en-US" baseline="0" dirty="0" err="1"/>
              <a:t>dễ</a:t>
            </a:r>
            <a:r>
              <a:rPr lang="en-US" baseline="0" dirty="0"/>
              <a:t> </a:t>
            </a:r>
            <a:r>
              <a:rPr lang="en-US" baseline="0" dirty="0" err="1"/>
              <a:t>dàng</a:t>
            </a:r>
            <a:r>
              <a:rPr lang="en-US" baseline="0" dirty="0"/>
              <a:t> </a:t>
            </a:r>
            <a:r>
              <a:rPr lang="en-US" baseline="0" dirty="0" err="1"/>
              <a:t>truy</a:t>
            </a:r>
            <a:r>
              <a:rPr lang="en-US" baseline="0" dirty="0"/>
              <a:t> </a:t>
            </a:r>
            <a:r>
              <a:rPr lang="en-US" baseline="0" dirty="0" err="1"/>
              <a:t>xuất</a:t>
            </a:r>
            <a:r>
              <a:rPr lang="en-US" baseline="0" dirty="0"/>
              <a:t> </a:t>
            </a:r>
            <a:r>
              <a:rPr lang="en-US" baseline="0" dirty="0" err="1"/>
              <a:t>và</a:t>
            </a:r>
            <a:r>
              <a:rPr lang="en-US" baseline="0" dirty="0"/>
              <a:t> </a:t>
            </a:r>
            <a:r>
              <a:rPr lang="en-US" baseline="0" dirty="0" err="1"/>
              <a:t>định</a:t>
            </a:r>
            <a:r>
              <a:rPr lang="en-US" baseline="0" dirty="0"/>
              <a:t> </a:t>
            </a:r>
            <a:r>
              <a:rPr lang="en-US" baseline="0" dirty="0" err="1"/>
              <a:t>vị</a:t>
            </a:r>
            <a:r>
              <a:rPr lang="en-US" baseline="0" dirty="0"/>
              <a:t>…</a:t>
            </a:r>
          </a:p>
          <a:p>
            <a:endParaRPr lang="en-US" baseline="0" dirty="0"/>
          </a:p>
          <a:p>
            <a:r>
              <a:rPr lang="en-US" baseline="0" dirty="0" err="1"/>
              <a:t>Việc</a:t>
            </a:r>
            <a:r>
              <a:rPr lang="en-US" baseline="0" dirty="0"/>
              <a:t> </a:t>
            </a:r>
            <a:r>
              <a:rPr lang="en-US" baseline="0" dirty="0" err="1"/>
              <a:t>tạo</a:t>
            </a:r>
            <a:r>
              <a:rPr lang="en-US" baseline="0" dirty="0"/>
              <a:t> </a:t>
            </a:r>
            <a:r>
              <a:rPr lang="en-US" baseline="0" dirty="0" err="1"/>
              <a:t>ra</a:t>
            </a:r>
            <a:r>
              <a:rPr lang="en-US" baseline="0" dirty="0"/>
              <a:t> </a:t>
            </a:r>
            <a:r>
              <a:rPr lang="en-US" baseline="0" dirty="0" err="1"/>
              <a:t>một</a:t>
            </a:r>
            <a:r>
              <a:rPr lang="en-US" baseline="0" dirty="0"/>
              <a:t> </a:t>
            </a:r>
            <a:r>
              <a:rPr lang="en-US" baseline="0" dirty="0" err="1"/>
              <a:t>trang</a:t>
            </a:r>
            <a:r>
              <a:rPr lang="en-US" baseline="0" dirty="0"/>
              <a:t> </a:t>
            </a:r>
            <a:r>
              <a:rPr lang="en-US" baseline="0" dirty="0" err="1"/>
              <a:t>màn</a:t>
            </a:r>
            <a:r>
              <a:rPr lang="en-US" baseline="0" dirty="0"/>
              <a:t> </a:t>
            </a:r>
            <a:r>
              <a:rPr lang="en-US" baseline="0" dirty="0" err="1"/>
              <a:t>hình</a:t>
            </a:r>
            <a:r>
              <a:rPr lang="en-US" baseline="0" dirty="0"/>
              <a:t> </a:t>
            </a:r>
            <a:r>
              <a:rPr lang="en-US" baseline="0" dirty="0" err="1"/>
              <a:t>cần</a:t>
            </a:r>
            <a:r>
              <a:rPr lang="en-US" baseline="0" dirty="0"/>
              <a:t> </a:t>
            </a:r>
            <a:r>
              <a:rPr lang="en-US" baseline="0" dirty="0" err="1"/>
              <a:t>đc</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với</a:t>
            </a:r>
            <a:r>
              <a:rPr lang="en-US" baseline="0" dirty="0"/>
              <a:t> </a:t>
            </a:r>
            <a:r>
              <a:rPr lang="en-US" baseline="0" dirty="0" err="1"/>
              <a:t>việc</a:t>
            </a:r>
            <a:r>
              <a:rPr lang="en-US" baseline="0" dirty="0"/>
              <a:t> </a:t>
            </a:r>
            <a:r>
              <a:rPr lang="en-US" baseline="0" dirty="0" err="1"/>
              <a:t>lắp</a:t>
            </a:r>
            <a:r>
              <a:rPr lang="en-US" baseline="0" dirty="0"/>
              <a:t> </a:t>
            </a:r>
            <a:r>
              <a:rPr lang="en-US" baseline="0" dirty="0" err="1"/>
              <a:t>ghép</a:t>
            </a:r>
            <a:r>
              <a:rPr lang="en-US" baseline="0" dirty="0"/>
              <a:t> </a:t>
            </a:r>
            <a:r>
              <a:rPr lang="en-US" baseline="0" dirty="0" err="1"/>
              <a:t>các</a:t>
            </a:r>
            <a:r>
              <a:rPr lang="en-US" baseline="0" dirty="0"/>
              <a:t> </a:t>
            </a:r>
            <a:r>
              <a:rPr lang="en-US" baseline="0" dirty="0" err="1"/>
              <a:t>bộ</a:t>
            </a:r>
            <a:r>
              <a:rPr lang="en-US" baseline="0" dirty="0"/>
              <a:t> </a:t>
            </a:r>
            <a:r>
              <a:rPr lang="en-US" baseline="0" dirty="0" err="1"/>
              <a:t>phận</a:t>
            </a:r>
            <a:r>
              <a:rPr lang="en-US" baseline="0" dirty="0"/>
              <a:t>, </a:t>
            </a:r>
            <a:r>
              <a:rPr lang="en-US" baseline="0" dirty="0" err="1"/>
              <a:t>khái</a:t>
            </a:r>
            <a:r>
              <a:rPr lang="en-US" baseline="0" dirty="0"/>
              <a:t> </a:t>
            </a:r>
            <a:r>
              <a:rPr lang="en-US" baseline="0" dirty="0" err="1"/>
              <a:t>niệm</a:t>
            </a:r>
            <a:r>
              <a:rPr lang="en-US" baseline="0" dirty="0"/>
              <a:t>, </a:t>
            </a:r>
            <a:r>
              <a:rPr lang="en-US" baseline="0" dirty="0" err="1"/>
              <a:t>nội</a:t>
            </a:r>
            <a:r>
              <a:rPr lang="en-US" baseline="0" dirty="0"/>
              <a:t> dung </a:t>
            </a:r>
            <a:r>
              <a:rPr lang="en-US" baseline="0" dirty="0" err="1"/>
              <a:t>và</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khác</a:t>
            </a:r>
            <a:r>
              <a:rPr lang="en-US" baseline="0" dirty="0"/>
              <a:t> </a:t>
            </a:r>
            <a:r>
              <a:rPr lang="en-US" baseline="0" dirty="0" err="1"/>
              <a:t>để</a:t>
            </a:r>
            <a:r>
              <a:rPr lang="en-US" baseline="0" dirty="0"/>
              <a:t> </a:t>
            </a:r>
            <a:r>
              <a:rPr lang="en-US" baseline="0" dirty="0" err="1"/>
              <a:t>tạo</a:t>
            </a:r>
            <a:r>
              <a:rPr lang="en-US" baseline="0" dirty="0"/>
              <a:t> </a:t>
            </a:r>
            <a:r>
              <a:rPr lang="en-US" baseline="0" dirty="0" err="1"/>
              <a:t>nên</a:t>
            </a:r>
            <a:r>
              <a:rPr lang="en-US" baseline="0" dirty="0"/>
              <a:t> </a:t>
            </a:r>
            <a:r>
              <a:rPr lang="en-US" baseline="0" dirty="0" err="1"/>
              <a:t>thiêt</a:t>
            </a:r>
            <a:r>
              <a:rPr lang="en-US" baseline="0" dirty="0"/>
              <a:t> </a:t>
            </a:r>
            <a:r>
              <a:rPr lang="en-US" baseline="0" dirty="0" err="1"/>
              <a:t>kế</a:t>
            </a:r>
            <a:r>
              <a:rPr lang="en-US" baseline="0" dirty="0"/>
              <a:t> </a:t>
            </a:r>
            <a:r>
              <a:rPr lang="en-US" baseline="0" dirty="0" err="1"/>
              <a:t>cuối</a:t>
            </a:r>
            <a:r>
              <a:rPr lang="en-US" baseline="0" dirty="0"/>
              <a:t>. </a:t>
            </a:r>
            <a:r>
              <a:rPr lang="en-US" baseline="0" dirty="0" err="1"/>
              <a:t>Như</a:t>
            </a:r>
            <a:r>
              <a:rPr lang="en-US" baseline="0" dirty="0"/>
              <a:t> </a:t>
            </a:r>
            <a:r>
              <a:rPr lang="en-US" baseline="0" dirty="0" err="1"/>
              <a:t>chúng</a:t>
            </a:r>
            <a:r>
              <a:rPr lang="en-US" baseline="0" dirty="0"/>
              <a:t> ta </a:t>
            </a:r>
            <a:r>
              <a:rPr lang="en-US" baseline="0" dirty="0" err="1"/>
              <a:t>đã</a:t>
            </a:r>
            <a:r>
              <a:rPr lang="en-US" baseline="0" dirty="0"/>
              <a:t> </a:t>
            </a:r>
            <a:r>
              <a:rPr lang="en-US" baseline="0" dirty="0" err="1"/>
              <a:t>biết</a:t>
            </a:r>
            <a:r>
              <a:rPr lang="en-US" baseline="0" dirty="0"/>
              <a:t>, </a:t>
            </a:r>
            <a:r>
              <a:rPr lang="en-US" baseline="0" dirty="0" err="1"/>
              <a:t>sự</a:t>
            </a:r>
            <a:r>
              <a:rPr lang="en-US" baseline="0" dirty="0"/>
              <a:t> </a:t>
            </a:r>
            <a:r>
              <a:rPr lang="en-US" baseline="0" dirty="0" err="1"/>
              <a:t>nhất</a:t>
            </a:r>
            <a:r>
              <a:rPr lang="en-US" baseline="0" dirty="0"/>
              <a:t> </a:t>
            </a:r>
            <a:r>
              <a:rPr lang="en-US" baseline="0" dirty="0" err="1"/>
              <a:t>quán</a:t>
            </a:r>
            <a:r>
              <a:rPr lang="en-US" baseline="0" dirty="0"/>
              <a:t> </a:t>
            </a:r>
            <a:r>
              <a:rPr lang="en-US" baseline="0" dirty="0" err="1"/>
              <a:t>rất</a:t>
            </a:r>
            <a:r>
              <a:rPr lang="en-US" baseline="0" dirty="0"/>
              <a:t> </a:t>
            </a:r>
            <a:r>
              <a:rPr lang="en-US" baseline="0" dirty="0" err="1"/>
              <a:t>quan</a:t>
            </a:r>
            <a:r>
              <a:rPr lang="en-US" baseline="0" dirty="0"/>
              <a:t> </a:t>
            </a:r>
            <a:r>
              <a:rPr lang="en-US" baseline="0" dirty="0" err="1"/>
              <a:t>trọng</a:t>
            </a:r>
            <a:r>
              <a:rPr lang="en-US" baseline="0" dirty="0"/>
              <a:t>, </a:t>
            </a:r>
            <a:r>
              <a:rPr lang="en-US" baseline="0" dirty="0" err="1"/>
              <a:t>vì</a:t>
            </a:r>
            <a:r>
              <a:rPr lang="en-US" baseline="0" dirty="0"/>
              <a:t> </a:t>
            </a:r>
            <a:r>
              <a:rPr lang="en-US" baseline="0" dirty="0" err="1"/>
              <a:t>vậy</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tùy</a:t>
            </a:r>
            <a:r>
              <a:rPr lang="en-US" baseline="0" dirty="0"/>
              <a:t> </a:t>
            </a:r>
            <a:r>
              <a:rPr lang="en-US" baseline="0" dirty="0" err="1"/>
              <a:t>tiện</a:t>
            </a:r>
            <a:r>
              <a:rPr lang="en-US" baseline="0" dirty="0"/>
              <a:t> </a:t>
            </a:r>
            <a:r>
              <a:rPr lang="en-US" baseline="0" dirty="0" err="1"/>
              <a:t>đặt</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này</a:t>
            </a:r>
            <a:r>
              <a:rPr lang="en-US" baseline="0" dirty="0"/>
              <a:t> </a:t>
            </a:r>
            <a:r>
              <a:rPr lang="en-US" baseline="0" dirty="0" err="1"/>
              <a:t>trên</a:t>
            </a:r>
            <a:r>
              <a:rPr lang="en-US" baseline="0" dirty="0"/>
              <a:t> </a:t>
            </a:r>
            <a:r>
              <a:rPr lang="en-US" baseline="0" dirty="0" err="1"/>
              <a:t>trang</a:t>
            </a:r>
            <a:r>
              <a:rPr lang="en-US" baseline="0" dirty="0"/>
              <a:t> </a:t>
            </a:r>
            <a:r>
              <a:rPr lang="en-US" baseline="0" dirty="0" err="1"/>
              <a:t>màn</a:t>
            </a:r>
            <a:r>
              <a:rPr lang="en-US" baseline="0" dirty="0"/>
              <a:t> </a:t>
            </a:r>
            <a:r>
              <a:rPr lang="en-US" baseline="0" dirty="0" err="1"/>
              <a:t>hình</a:t>
            </a:r>
            <a:r>
              <a:rPr lang="en-US" baseline="0" dirty="0"/>
              <a:t> </a:t>
            </a:r>
            <a:r>
              <a:rPr lang="en-US" baseline="0" dirty="0" err="1"/>
              <a:t>mà</a:t>
            </a:r>
            <a:r>
              <a:rPr lang="en-US" baseline="0" dirty="0"/>
              <a:t> </a:t>
            </a:r>
            <a:r>
              <a:rPr lang="en-US" baseline="0" dirty="0" err="1"/>
              <a:t>cần</a:t>
            </a:r>
            <a:r>
              <a:rPr lang="en-US" baseline="0" dirty="0"/>
              <a:t> </a:t>
            </a:r>
            <a:r>
              <a:rPr lang="en-US" baseline="0" dirty="0" err="1"/>
              <a:t>có</a:t>
            </a:r>
            <a:r>
              <a:rPr lang="en-US" baseline="0" dirty="0"/>
              <a:t> </a:t>
            </a:r>
            <a:r>
              <a:rPr lang="en-US" baseline="0" dirty="0" err="1"/>
              <a:t>nguyên</a:t>
            </a:r>
            <a:r>
              <a:rPr lang="en-US" baseline="0" dirty="0"/>
              <a:t> </a:t>
            </a:r>
            <a:r>
              <a:rPr lang="en-US" baseline="0" dirty="0" err="1"/>
              <a:t>tắc</a:t>
            </a:r>
            <a:r>
              <a:rPr lang="en-US" baseline="0" dirty="0"/>
              <a:t> </a:t>
            </a:r>
            <a:r>
              <a:rPr lang="en-US" baseline="0" dirty="0" err="1"/>
              <a:t>xuyên</a:t>
            </a:r>
            <a:r>
              <a:rPr lang="en-US" baseline="0" dirty="0"/>
              <a:t> </a:t>
            </a:r>
            <a:r>
              <a:rPr lang="en-US" baseline="0" dirty="0" err="1"/>
              <a:t>suốt</a:t>
            </a:r>
            <a:r>
              <a:rPr lang="en-US" baseline="0" dirty="0"/>
              <a:t> </a:t>
            </a:r>
            <a:r>
              <a:rPr lang="en-US" baseline="0" dirty="0" err="1"/>
              <a:t>cả</a:t>
            </a:r>
            <a:r>
              <a:rPr lang="en-US" baseline="0" dirty="0"/>
              <a:t> </a:t>
            </a:r>
            <a:r>
              <a:rPr lang="en-US" baseline="0" dirty="0" err="1"/>
              <a:t>hệ</a:t>
            </a:r>
            <a:r>
              <a:rPr lang="en-US" baseline="0" dirty="0"/>
              <a:t> thongs, </a:t>
            </a:r>
            <a:r>
              <a:rPr lang="en-US" baseline="0" dirty="0" err="1"/>
              <a:t>thậm</a:t>
            </a:r>
            <a:r>
              <a:rPr lang="en-US" baseline="0" dirty="0"/>
              <a:t> </a:t>
            </a:r>
            <a:r>
              <a:rPr lang="en-US" baseline="0" dirty="0" err="1"/>
              <a:t>chí</a:t>
            </a:r>
            <a:r>
              <a:rPr lang="en-US" baseline="0" dirty="0"/>
              <a:t> </a:t>
            </a:r>
            <a:r>
              <a:rPr lang="en-US" baseline="0" dirty="0" err="1"/>
              <a:t>là</a:t>
            </a:r>
            <a:r>
              <a:rPr lang="en-US" baseline="0" dirty="0"/>
              <a:t> </a:t>
            </a:r>
            <a:r>
              <a:rPr lang="en-US" baseline="0" dirty="0" err="1"/>
              <a:t>cả</a:t>
            </a:r>
            <a:r>
              <a:rPr lang="en-US" baseline="0" dirty="0"/>
              <a:t> </a:t>
            </a:r>
            <a:r>
              <a:rPr lang="en-US" baseline="0" dirty="0" err="1"/>
              <a:t>hệ</a:t>
            </a:r>
            <a:r>
              <a:rPr lang="en-US" baseline="0" dirty="0"/>
              <a:t> </a:t>
            </a:r>
            <a:r>
              <a:rPr lang="en-US" baseline="0" dirty="0" err="1"/>
              <a:t>điều</a:t>
            </a:r>
            <a:r>
              <a:rPr lang="en-US" baseline="0" dirty="0"/>
              <a:t> </a:t>
            </a:r>
            <a:r>
              <a:rPr lang="en-US" baseline="0" dirty="0" err="1"/>
              <a:t>hành</a:t>
            </a:r>
            <a:r>
              <a:rPr lang="en-US" baseline="0" dirty="0"/>
              <a:t>.</a:t>
            </a:r>
          </a:p>
          <a:p>
            <a:endParaRPr lang="en-US" baseline="0" dirty="0"/>
          </a:p>
          <a:p>
            <a:r>
              <a:rPr lang="en-US" baseline="0" dirty="0" err="1"/>
              <a:t>Mức</a:t>
            </a:r>
            <a:r>
              <a:rPr lang="en-US" baseline="0" dirty="0"/>
              <a:t> </a:t>
            </a:r>
            <a:r>
              <a:rPr lang="en-US" baseline="0" dirty="0" err="1"/>
              <a:t>cao</a:t>
            </a:r>
            <a:r>
              <a:rPr lang="en-US" baseline="0" dirty="0"/>
              <a:t> </a:t>
            </a:r>
            <a:r>
              <a:rPr lang="en-US" baseline="0" dirty="0" err="1"/>
              <a:t>nhất</a:t>
            </a:r>
            <a:r>
              <a:rPr lang="en-US" baseline="0" dirty="0"/>
              <a:t> </a:t>
            </a:r>
            <a:r>
              <a:rPr lang="en-US" baseline="0" dirty="0" err="1"/>
              <a:t>là</a:t>
            </a:r>
            <a:r>
              <a:rPr lang="en-US" baseline="0" dirty="0"/>
              <a:t> </a:t>
            </a:r>
            <a:r>
              <a:rPr lang="en-US" baseline="0" dirty="0" err="1"/>
              <a:t>dạng</a:t>
            </a:r>
            <a:r>
              <a:rPr lang="en-US" baseline="0" dirty="0"/>
              <a:t> </a:t>
            </a:r>
            <a:r>
              <a:rPr lang="en-US" baseline="0" dirty="0" err="1"/>
              <a:t>lưới</a:t>
            </a:r>
            <a:r>
              <a:rPr lang="en-US" baseline="0" dirty="0"/>
              <a:t>: </a:t>
            </a:r>
            <a:r>
              <a:rPr lang="en-US" baseline="0" dirty="0" err="1"/>
              <a:t>chuỗi</a:t>
            </a:r>
            <a:r>
              <a:rPr lang="en-US" baseline="0" dirty="0"/>
              <a:t> </a:t>
            </a:r>
            <a:r>
              <a:rPr lang="en-US" baseline="0" dirty="0" err="1"/>
              <a:t>đc</a:t>
            </a:r>
            <a:r>
              <a:rPr lang="en-US" baseline="0" dirty="0"/>
              <a:t> </a:t>
            </a:r>
            <a:r>
              <a:rPr lang="en-US" baseline="0" dirty="0" err="1"/>
              <a:t>quy</a:t>
            </a:r>
            <a:r>
              <a:rPr lang="en-US" baseline="0" dirty="0"/>
              <a:t> </a:t>
            </a:r>
            <a:r>
              <a:rPr lang="en-US" baseline="0" dirty="0" err="1"/>
              <a:t>tắc</a:t>
            </a:r>
            <a:r>
              <a:rPr lang="en-US" baseline="0" dirty="0"/>
              <a:t> </a:t>
            </a:r>
            <a:r>
              <a:rPr lang="en-US" baseline="0" dirty="0" err="1"/>
              <a:t>hóa</a:t>
            </a:r>
            <a:r>
              <a:rPr lang="en-US" baseline="0" dirty="0"/>
              <a:t> </a:t>
            </a:r>
            <a:r>
              <a:rPr lang="en-US" baseline="0" dirty="0" err="1"/>
              <a:t>chứa</a:t>
            </a:r>
            <a:r>
              <a:rPr lang="en-US" baseline="0" dirty="0"/>
              <a:t> </a:t>
            </a:r>
            <a:r>
              <a:rPr lang="en-US" baseline="0" dirty="0" err="1"/>
              <a:t>các</a:t>
            </a:r>
            <a:r>
              <a:rPr lang="en-US" baseline="0" dirty="0"/>
              <a:t> </a:t>
            </a:r>
            <a:r>
              <a:rPr lang="en-US" baseline="0" dirty="0" err="1"/>
              <a:t>hướng</a:t>
            </a:r>
            <a:r>
              <a:rPr lang="en-US" baseline="0" dirty="0"/>
              <a:t> </a:t>
            </a:r>
            <a:r>
              <a:rPr lang="en-US" baseline="0" dirty="0" err="1"/>
              <a:t>dẫn</a:t>
            </a:r>
            <a:r>
              <a:rPr lang="en-US" baseline="0" dirty="0"/>
              <a:t>, </a:t>
            </a:r>
            <a:r>
              <a:rPr lang="en-US" baseline="0" dirty="0" err="1"/>
              <a:t>định</a:t>
            </a:r>
            <a:r>
              <a:rPr lang="en-US" baseline="0" dirty="0"/>
              <a:t> </a:t>
            </a:r>
            <a:r>
              <a:rPr lang="en-US" baseline="0" dirty="0" err="1"/>
              <a:t>nghĩa</a:t>
            </a:r>
            <a:r>
              <a:rPr lang="en-US" baseline="0" dirty="0"/>
              <a:t> </a:t>
            </a:r>
            <a:r>
              <a:rPr lang="en-US" baseline="0" dirty="0" err="1"/>
              <a:t>về</a:t>
            </a:r>
            <a:r>
              <a:rPr lang="en-US" baseline="0" dirty="0"/>
              <a:t> </a:t>
            </a:r>
            <a:r>
              <a:rPr lang="en-US" baseline="0" dirty="0" err="1"/>
              <a:t>khoảng</a:t>
            </a:r>
            <a:r>
              <a:rPr lang="en-US" baseline="0" dirty="0"/>
              <a:t> </a:t>
            </a:r>
            <a:r>
              <a:rPr lang="en-US" baseline="0" dirty="0" err="1"/>
              <a:t>cách</a:t>
            </a:r>
            <a:r>
              <a:rPr lang="en-US" baseline="0" dirty="0"/>
              <a:t> </a:t>
            </a:r>
            <a:r>
              <a:rPr lang="en-US" baseline="0" dirty="0" err="1"/>
              <a:t>và</a:t>
            </a:r>
            <a:r>
              <a:rPr lang="en-US" baseline="0" dirty="0"/>
              <a:t> </a:t>
            </a:r>
            <a:r>
              <a:rPr lang="en-US" baseline="0" dirty="0" err="1"/>
              <a:t>căn</a:t>
            </a:r>
            <a:r>
              <a:rPr lang="en-US" baseline="0" dirty="0"/>
              <a:t> </a:t>
            </a:r>
            <a:r>
              <a:rPr lang="en-US" baseline="0" dirty="0" err="1"/>
              <a:t>chỉnh</a:t>
            </a:r>
            <a:r>
              <a:rPr lang="en-US" baseline="0" dirty="0"/>
              <a:t> </a:t>
            </a:r>
            <a:r>
              <a:rPr lang="en-US" baseline="0" dirty="0" err="1"/>
              <a:t>của</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chính</a:t>
            </a:r>
            <a:r>
              <a:rPr lang="en-US" baseline="0" dirty="0"/>
              <a:t> </a:t>
            </a:r>
            <a:r>
              <a:rPr lang="en-US" baseline="0" dirty="0" err="1"/>
              <a:t>của</a:t>
            </a:r>
            <a:r>
              <a:rPr lang="en-US" baseline="0" dirty="0"/>
              <a:t> </a:t>
            </a:r>
            <a:r>
              <a:rPr lang="en-US" baseline="0" dirty="0" err="1"/>
              <a:t>tất</a:t>
            </a:r>
            <a:r>
              <a:rPr lang="en-US" baseline="0" dirty="0"/>
              <a:t> </a:t>
            </a:r>
            <a:r>
              <a:rPr lang="en-US" baseline="0" dirty="0" err="1"/>
              <a:t>cả</a:t>
            </a:r>
            <a:r>
              <a:rPr lang="en-US" baseline="0" dirty="0"/>
              <a:t> </a:t>
            </a:r>
            <a:r>
              <a:rPr lang="en-US" baseline="0" dirty="0" err="1"/>
              <a:t>các</a:t>
            </a:r>
            <a:r>
              <a:rPr lang="en-US" baseline="0" dirty="0"/>
              <a:t> </a:t>
            </a:r>
            <a:r>
              <a:rPr lang="en-US" baseline="0" dirty="0" err="1"/>
              <a:t>trang</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hình</a:t>
            </a:r>
            <a:r>
              <a:rPr lang="en-US" baseline="0" dirty="0"/>
              <a:t>). </a:t>
            </a:r>
            <a:r>
              <a:rPr lang="en-US" baseline="0" dirty="0" err="1"/>
              <a:t>Có</a:t>
            </a:r>
            <a:r>
              <a:rPr lang="en-US" baseline="0" dirty="0"/>
              <a:t> </a:t>
            </a:r>
            <a:r>
              <a:rPr lang="en-US" baseline="0" dirty="0" err="1"/>
              <a:t>một</a:t>
            </a:r>
            <a:r>
              <a:rPr lang="en-US" baseline="0" dirty="0"/>
              <a:t> </a:t>
            </a:r>
            <a:r>
              <a:rPr lang="en-US" baseline="0" dirty="0" err="1"/>
              <a:t>số</a:t>
            </a:r>
            <a:r>
              <a:rPr lang="en-US" baseline="0" dirty="0"/>
              <a:t> qui </a:t>
            </a:r>
            <a:r>
              <a:rPr lang="en-US" baseline="0" dirty="0" err="1"/>
              <a:t>tắc</a:t>
            </a:r>
            <a:r>
              <a:rPr lang="en-US" baseline="0" dirty="0"/>
              <a:t> </a:t>
            </a:r>
            <a:r>
              <a:rPr lang="en-US" baseline="0" dirty="0" err="1"/>
              <a:t>không</a:t>
            </a:r>
            <a:r>
              <a:rPr lang="en-US" baseline="0" dirty="0"/>
              <a:t> </a:t>
            </a:r>
            <a:r>
              <a:rPr lang="en-US" baseline="0" dirty="0" err="1"/>
              <a:t>được</a:t>
            </a:r>
            <a:r>
              <a:rPr lang="en-US" baseline="0" dirty="0"/>
              <a:t> vi </a:t>
            </a:r>
            <a:r>
              <a:rPr lang="en-US" baseline="0" dirty="0" err="1"/>
              <a:t>phạm</a:t>
            </a:r>
            <a:r>
              <a:rPr lang="en-US" baseline="0" dirty="0"/>
              <a:t> (</a:t>
            </a:r>
            <a:r>
              <a:rPr lang="en-US" baseline="0" dirty="0" err="1"/>
              <a:t>như</a:t>
            </a:r>
            <a:r>
              <a:rPr lang="en-US" baseline="0" dirty="0"/>
              <a:t> </a:t>
            </a:r>
            <a:r>
              <a:rPr lang="en-US" baseline="0" dirty="0" err="1"/>
              <a:t>lề</a:t>
            </a:r>
            <a:r>
              <a:rPr lang="en-US" baseline="0" dirty="0"/>
              <a:t>) </a:t>
            </a:r>
            <a:r>
              <a:rPr lang="en-US" baseline="0" dirty="0" err="1"/>
              <a:t>và</a:t>
            </a:r>
            <a:r>
              <a:rPr lang="en-US" baseline="0" dirty="0"/>
              <a:t> 1 </a:t>
            </a:r>
            <a:r>
              <a:rPr lang="en-US" baseline="0" dirty="0" err="1"/>
              <a:t>số</a:t>
            </a:r>
            <a:r>
              <a:rPr lang="en-US" baseline="0" dirty="0"/>
              <a:t> </a:t>
            </a:r>
            <a:r>
              <a:rPr lang="en-US" baseline="0" dirty="0" err="1"/>
              <a:t>đc</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để</a:t>
            </a:r>
            <a:r>
              <a:rPr lang="en-US" baseline="0" dirty="0"/>
              <a:t> </a:t>
            </a:r>
            <a:r>
              <a:rPr lang="en-US" baseline="0" dirty="0" err="1"/>
              <a:t>cung</a:t>
            </a:r>
            <a:r>
              <a:rPr lang="en-US" baseline="0" dirty="0"/>
              <a:t> </a:t>
            </a:r>
            <a:r>
              <a:rPr lang="en-US" baseline="0" dirty="0" err="1"/>
              <a:t>cấp</a:t>
            </a:r>
            <a:r>
              <a:rPr lang="en-US" baseline="0" dirty="0"/>
              <a:t> </a:t>
            </a:r>
            <a:r>
              <a:rPr lang="en-US" baseline="0" dirty="0" err="1"/>
              <a:t>tùy</a:t>
            </a:r>
            <a:r>
              <a:rPr lang="en-US" baseline="0" dirty="0"/>
              <a:t> </a:t>
            </a:r>
            <a:r>
              <a:rPr lang="en-US" baseline="0" dirty="0" err="1"/>
              <a:t>chọn</a:t>
            </a:r>
            <a:r>
              <a:rPr lang="en-US" baseline="0" dirty="0"/>
              <a:t> </a:t>
            </a:r>
            <a:r>
              <a:rPr lang="en-US" baseline="0" dirty="0" err="1"/>
              <a:t>cho</a:t>
            </a:r>
            <a:r>
              <a:rPr lang="en-US" baseline="0" dirty="0"/>
              <a:t> </a:t>
            </a:r>
            <a:r>
              <a:rPr lang="en-US" baseline="0" dirty="0" err="1"/>
              <a:t>các</a:t>
            </a:r>
            <a:r>
              <a:rPr lang="en-US" baseline="0" dirty="0"/>
              <a:t> </a:t>
            </a:r>
            <a:r>
              <a:rPr lang="en-US" baseline="0" dirty="0" err="1"/>
              <a:t>trang</a:t>
            </a:r>
            <a:r>
              <a:rPr lang="en-US" baseline="0" dirty="0"/>
              <a:t> </a:t>
            </a:r>
            <a:r>
              <a:rPr lang="en-US" baseline="0" dirty="0" err="1"/>
              <a:t>đặc</a:t>
            </a:r>
            <a:r>
              <a:rPr lang="en-US" baseline="0" dirty="0"/>
              <a:t> </a:t>
            </a:r>
            <a:r>
              <a:rPr lang="en-US" baseline="0" dirty="0" err="1"/>
              <a:t>biệt</a:t>
            </a:r>
            <a:r>
              <a:rPr lang="en-US" baseline="0" dirty="0"/>
              <a:t> </a:t>
            </a:r>
            <a:r>
              <a:rPr lang="en-US" baseline="0" dirty="0" err="1"/>
              <a:t>hoặc</a:t>
            </a:r>
            <a:r>
              <a:rPr lang="en-US" baseline="0" dirty="0"/>
              <a:t> </a:t>
            </a:r>
            <a:r>
              <a:rPr lang="en-US" baseline="0" dirty="0" err="1"/>
              <a:t>sự</a:t>
            </a:r>
            <a:r>
              <a:rPr lang="en-US" baseline="0" dirty="0"/>
              <a:t> </a:t>
            </a:r>
            <a:r>
              <a:rPr lang="en-US" baseline="0" dirty="0" err="1"/>
              <a:t>thay</a:t>
            </a:r>
            <a:r>
              <a:rPr lang="en-US" baseline="0" dirty="0"/>
              <a:t> </a:t>
            </a:r>
            <a:r>
              <a:rPr lang="en-US" baseline="0" dirty="0" err="1"/>
              <a:t>đổi</a:t>
            </a:r>
            <a:r>
              <a:rPr lang="en-US" baseline="0" dirty="0"/>
              <a:t> </a:t>
            </a:r>
            <a:r>
              <a:rPr lang="en-US" baseline="0" dirty="0" err="1"/>
              <a:t>trong</a:t>
            </a:r>
            <a:r>
              <a:rPr lang="en-US" baseline="0" dirty="0"/>
              <a:t> </a:t>
            </a:r>
            <a:r>
              <a:rPr lang="en-US" baseline="0" dirty="0" err="1"/>
              <a:t>tương</a:t>
            </a:r>
            <a:r>
              <a:rPr lang="en-US" baseline="0" dirty="0"/>
              <a:t> </a:t>
            </a:r>
            <a:r>
              <a:rPr lang="en-US" baseline="0" dirty="0" err="1"/>
              <a:t>lai</a:t>
            </a:r>
            <a:r>
              <a:rPr lang="en-US" baseline="0" dirty="0"/>
              <a:t>. </a:t>
            </a:r>
            <a:r>
              <a:rPr lang="en-US" baseline="0" dirty="0" err="1"/>
              <a:t>Từ</a:t>
            </a:r>
            <a:r>
              <a:rPr lang="en-US" baseline="0" dirty="0"/>
              <a:t> </a:t>
            </a:r>
            <a:r>
              <a:rPr lang="en-US" baseline="0" dirty="0" err="1"/>
              <a:t>đó</a:t>
            </a:r>
            <a:r>
              <a:rPr lang="en-US" baseline="0" dirty="0"/>
              <a:t> </a:t>
            </a:r>
            <a:r>
              <a:rPr lang="en-US" baseline="0" dirty="0" err="1"/>
              <a:t>phát</a:t>
            </a:r>
            <a:r>
              <a:rPr lang="en-US" baseline="0" dirty="0"/>
              <a:t> </a:t>
            </a:r>
            <a:r>
              <a:rPr lang="en-US" baseline="0" dirty="0" err="1"/>
              <a:t>triển</a:t>
            </a:r>
            <a:r>
              <a:rPr lang="en-US" baseline="0" dirty="0"/>
              <a:t> 1 </a:t>
            </a:r>
            <a:r>
              <a:rPr lang="en-US" baseline="0" dirty="0" err="1"/>
              <a:t>chuỗi</a:t>
            </a:r>
            <a:r>
              <a:rPr lang="en-US" baseline="0" dirty="0"/>
              <a:t> </a:t>
            </a:r>
            <a:r>
              <a:rPr lang="en-US" baseline="0" dirty="0" err="1"/>
              <a:t>các</a:t>
            </a:r>
            <a:r>
              <a:rPr lang="en-US" baseline="0" dirty="0"/>
              <a:t> template, </a:t>
            </a:r>
            <a:r>
              <a:rPr lang="en-US" baseline="0" dirty="0" err="1"/>
              <a:t>từ</a:t>
            </a:r>
            <a:r>
              <a:rPr lang="en-US" baseline="0" dirty="0"/>
              <a:t> </a:t>
            </a:r>
            <a:r>
              <a:rPr lang="en-US" baseline="0" dirty="0" err="1"/>
              <a:t>các</a:t>
            </a:r>
            <a:r>
              <a:rPr lang="en-US" baseline="0" dirty="0"/>
              <a:t> template </a:t>
            </a:r>
            <a:r>
              <a:rPr lang="en-US" baseline="0" dirty="0" err="1"/>
              <a:t>này</a:t>
            </a:r>
            <a:r>
              <a:rPr lang="en-US" baseline="0" dirty="0"/>
              <a:t> </a:t>
            </a:r>
            <a:r>
              <a:rPr lang="en-US" baseline="0" dirty="0" err="1"/>
              <a:t>mỗi</a:t>
            </a:r>
            <a:r>
              <a:rPr lang="en-US" baseline="0" dirty="0"/>
              <a:t> </a:t>
            </a:r>
            <a:r>
              <a:rPr lang="en-US" baseline="0" dirty="0" err="1"/>
              <a:t>trang</a:t>
            </a:r>
            <a:r>
              <a:rPr lang="en-US" baseline="0" dirty="0"/>
              <a:t> </a:t>
            </a:r>
            <a:r>
              <a:rPr lang="en-US" baseline="0" dirty="0" err="1"/>
              <a:t>của</a:t>
            </a:r>
            <a:r>
              <a:rPr lang="en-US" baseline="0" dirty="0"/>
              <a:t> </a:t>
            </a:r>
            <a:r>
              <a:rPr lang="en-US" baseline="0" dirty="0" err="1"/>
              <a:t>ứng</a:t>
            </a:r>
            <a:r>
              <a:rPr lang="en-US" baseline="0" dirty="0"/>
              <a:t> </a:t>
            </a:r>
            <a:r>
              <a:rPr lang="en-US" baseline="0" dirty="0" err="1"/>
              <a:t>dụng</a:t>
            </a:r>
            <a:r>
              <a:rPr lang="en-US" baseline="0" dirty="0"/>
              <a:t>, website hay </a:t>
            </a:r>
            <a:r>
              <a:rPr lang="en-US" baseline="0" dirty="0" err="1"/>
              <a:t>các</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khác</a:t>
            </a:r>
            <a:r>
              <a:rPr lang="en-US" baseline="0" dirty="0"/>
              <a:t> </a:t>
            </a:r>
            <a:r>
              <a:rPr lang="en-US" baseline="0" dirty="0" err="1"/>
              <a:t>đc</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và</a:t>
            </a:r>
            <a:r>
              <a:rPr lang="en-US" baseline="0" dirty="0"/>
              <a:t> </a:t>
            </a:r>
            <a:r>
              <a:rPr lang="en-US" baseline="0" dirty="0" err="1"/>
              <a:t>xây</a:t>
            </a:r>
            <a:r>
              <a:rPr lang="en-US" baseline="0" dirty="0"/>
              <a:t> </a:t>
            </a:r>
            <a:r>
              <a:rPr lang="en-US" baseline="0" dirty="0" err="1"/>
              <a:t>dựng</a:t>
            </a: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3</a:t>
            </a:fld>
            <a:endParaRPr lang="en-US"/>
          </a:p>
        </p:txBody>
      </p:sp>
    </p:spTree>
    <p:extLst>
      <p:ext uri="{BB962C8B-B14F-4D97-AF65-F5344CB8AC3E}">
        <p14:creationId xmlns:p14="http://schemas.microsoft.com/office/powerpoint/2010/main" val="1244349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27</a:t>
            </a:fld>
            <a:endParaRPr lang="en-US"/>
          </a:p>
        </p:txBody>
      </p:sp>
    </p:spTree>
    <p:extLst>
      <p:ext uri="{BB962C8B-B14F-4D97-AF65-F5344CB8AC3E}">
        <p14:creationId xmlns:p14="http://schemas.microsoft.com/office/powerpoint/2010/main" val="646092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Màn</a:t>
            </a:r>
            <a:r>
              <a:rPr lang="en-US" baseline="0" dirty="0"/>
              <a:t> </a:t>
            </a:r>
            <a:r>
              <a:rPr lang="en-US" baseline="0" dirty="0" err="1"/>
              <a:t>hình</a:t>
            </a:r>
            <a:r>
              <a:rPr lang="en-US" baseline="0" dirty="0"/>
              <a:t> TB di </a:t>
            </a:r>
            <a:r>
              <a:rPr lang="en-US" baseline="0" dirty="0" err="1"/>
              <a:t>động</a:t>
            </a:r>
            <a:r>
              <a:rPr lang="en-US" baseline="0" dirty="0"/>
              <a:t> </a:t>
            </a:r>
            <a:r>
              <a:rPr lang="en-US" baseline="0" dirty="0" err="1"/>
              <a:t>thường</a:t>
            </a:r>
            <a:r>
              <a:rPr lang="en-US" baseline="0" dirty="0"/>
              <a:t> </a:t>
            </a:r>
            <a:r>
              <a:rPr lang="en-US" baseline="0" dirty="0" err="1"/>
              <a:t>nhỏ</a:t>
            </a:r>
            <a:r>
              <a:rPr lang="en-US" baseline="0" dirty="0"/>
              <a:t>, notification </a:t>
            </a:r>
            <a:r>
              <a:rPr lang="en-US" baseline="0" dirty="0" err="1"/>
              <a:t>đc</a:t>
            </a:r>
            <a:r>
              <a:rPr lang="en-US" baseline="0" dirty="0"/>
              <a:t> </a:t>
            </a:r>
            <a:r>
              <a:rPr lang="en-US" baseline="0" dirty="0" err="1"/>
              <a:t>xem</a:t>
            </a:r>
            <a:r>
              <a:rPr lang="en-US" baseline="0" dirty="0"/>
              <a:t> </a:t>
            </a:r>
            <a:r>
              <a:rPr lang="en-US" baseline="0" dirty="0" err="1"/>
              <a:t>là</a:t>
            </a:r>
            <a:r>
              <a:rPr lang="en-US" baseline="0" dirty="0"/>
              <a:t> </a:t>
            </a:r>
            <a:r>
              <a:rPr lang="en-US" baseline="0" dirty="0" err="1"/>
              <a:t>thứ</a:t>
            </a:r>
            <a:r>
              <a:rPr lang="en-US" baseline="0" dirty="0"/>
              <a:t> </a:t>
            </a:r>
            <a:r>
              <a:rPr lang="en-US" baseline="0" dirty="0" err="1"/>
              <a:t>yếu</a:t>
            </a:r>
            <a:r>
              <a:rPr lang="en-US" baseline="0" dirty="0"/>
              <a:t> so </a:t>
            </a:r>
            <a:r>
              <a:rPr lang="en-US" baseline="0" dirty="0" err="1"/>
              <a:t>với</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hiện</a:t>
            </a:r>
            <a:r>
              <a:rPr lang="en-US" baseline="0" dirty="0"/>
              <a:t> </a:t>
            </a:r>
            <a:r>
              <a:rPr lang="en-US" baseline="0" dirty="0" err="1"/>
              <a:t>hành</a:t>
            </a:r>
            <a:r>
              <a:rPr lang="en-US" baseline="0" dirty="0"/>
              <a:t>….</a:t>
            </a:r>
          </a:p>
          <a:p>
            <a:r>
              <a:rPr lang="en-US" baseline="0" dirty="0" err="1"/>
              <a:t>Một</a:t>
            </a:r>
            <a:r>
              <a:rPr lang="en-US" baseline="0" dirty="0"/>
              <a:t> </a:t>
            </a:r>
            <a:r>
              <a:rPr lang="en-US" baseline="0" dirty="0" err="1"/>
              <a:t>phương</a:t>
            </a:r>
            <a:r>
              <a:rPr lang="en-US" baseline="0" dirty="0"/>
              <a:t> </a:t>
            </a:r>
            <a:r>
              <a:rPr lang="en-US" baseline="0" dirty="0" err="1"/>
              <a:t>pháp</a:t>
            </a:r>
            <a:r>
              <a:rPr lang="en-US" baseline="0" dirty="0"/>
              <a:t> notification </a:t>
            </a:r>
            <a:r>
              <a:rPr lang="en-US" baseline="0" dirty="0" err="1"/>
              <a:t>nhất</a:t>
            </a:r>
            <a:r>
              <a:rPr lang="en-US" baseline="0" dirty="0"/>
              <a:t> </a:t>
            </a:r>
            <a:r>
              <a:rPr lang="en-US" baseline="0" dirty="0" err="1"/>
              <a:t>quán</a:t>
            </a:r>
            <a:r>
              <a:rPr lang="en-US" baseline="0" dirty="0"/>
              <a:t> </a:t>
            </a:r>
            <a:r>
              <a:rPr lang="en-US" baseline="0" dirty="0" err="1"/>
              <a:t>duy</a:t>
            </a:r>
            <a:r>
              <a:rPr lang="en-US" baseline="0" dirty="0"/>
              <a:t> </a:t>
            </a:r>
            <a:r>
              <a:rPr lang="en-US" baseline="0" dirty="0" err="1"/>
              <a:t>nhất</a:t>
            </a:r>
            <a:r>
              <a:rPr lang="en-US" baseline="0" dirty="0"/>
              <a:t> </a:t>
            </a:r>
            <a:r>
              <a:rPr lang="en-US" baseline="0" dirty="0" err="1"/>
              <a:t>cần</a:t>
            </a:r>
            <a:r>
              <a:rPr lang="en-US" baseline="0" dirty="0"/>
              <a:t> </a:t>
            </a:r>
            <a:r>
              <a:rPr lang="en-US" baseline="0" dirty="0" err="1"/>
              <a:t>đc</a:t>
            </a:r>
            <a:r>
              <a:rPr lang="en-US" baseline="0" dirty="0"/>
              <a:t> </a:t>
            </a:r>
            <a:r>
              <a:rPr lang="en-US" baseline="0" dirty="0" err="1"/>
              <a:t>cung</a:t>
            </a:r>
            <a:r>
              <a:rPr lang="en-US" baseline="0" dirty="0"/>
              <a:t> </a:t>
            </a:r>
            <a:r>
              <a:rPr lang="en-US" baseline="0" dirty="0" err="1"/>
              <a:t>cấp</a:t>
            </a:r>
            <a:r>
              <a:rPr lang="en-US" baseline="0" dirty="0"/>
              <a:t> </a:t>
            </a:r>
            <a:r>
              <a:rPr lang="en-US" baseline="0" dirty="0" err="1"/>
              <a:t>xuyên</a:t>
            </a:r>
            <a:r>
              <a:rPr lang="en-US" baseline="0" dirty="0"/>
              <a:t> </a:t>
            </a:r>
            <a:r>
              <a:rPr lang="en-US" baseline="0" dirty="0" err="1"/>
              <a:t>suốt</a:t>
            </a:r>
            <a:r>
              <a:rPr lang="en-US" baseline="0" dirty="0"/>
              <a:t> </a:t>
            </a:r>
            <a:r>
              <a:rPr lang="en-US" baseline="0" dirty="0" err="1"/>
              <a:t>hệ</a:t>
            </a:r>
            <a:r>
              <a:rPr lang="en-US" baseline="0" dirty="0"/>
              <a:t> </a:t>
            </a:r>
            <a:r>
              <a:rPr lang="en-US" baseline="0" dirty="0" err="1"/>
              <a:t>điều</a:t>
            </a:r>
            <a:r>
              <a:rPr lang="en-US" baseline="0" dirty="0"/>
              <a:t> </a:t>
            </a:r>
            <a:r>
              <a:rPr lang="en-US" baseline="0" dirty="0" err="1"/>
              <a:t>hành</a:t>
            </a:r>
            <a:r>
              <a:rPr lang="en-US" baseline="0" dirty="0"/>
              <a:t>, </a:t>
            </a:r>
            <a:r>
              <a:rPr lang="en-US" baseline="0" dirty="0" err="1"/>
              <a:t>cần</a:t>
            </a:r>
            <a:r>
              <a:rPr lang="en-US" baseline="0" dirty="0"/>
              <a:t> </a:t>
            </a:r>
            <a:r>
              <a:rPr lang="en-US" baseline="0" dirty="0" err="1"/>
              <a:t>đảm</a:t>
            </a:r>
            <a:r>
              <a:rPr lang="en-US" baseline="0" dirty="0"/>
              <a:t> </a:t>
            </a:r>
            <a:r>
              <a:rPr lang="en-US" baseline="0" dirty="0" err="1"/>
              <a:t>bảo</a:t>
            </a:r>
            <a:r>
              <a:rPr lang="en-US" baseline="0" dirty="0"/>
              <a:t> </a:t>
            </a:r>
            <a:r>
              <a:rPr lang="en-US" baseline="0" dirty="0" err="1"/>
              <a:t>phương</a:t>
            </a:r>
            <a:r>
              <a:rPr lang="en-US" baseline="0" dirty="0"/>
              <a:t> </a:t>
            </a:r>
            <a:r>
              <a:rPr lang="en-US" baseline="0" dirty="0" err="1"/>
              <a:t>pháp</a:t>
            </a:r>
            <a:r>
              <a:rPr lang="en-US" baseline="0" dirty="0"/>
              <a:t> </a:t>
            </a:r>
            <a:r>
              <a:rPr lang="en-US" baseline="0" dirty="0" err="1"/>
              <a:t>này</a:t>
            </a:r>
            <a:r>
              <a:rPr lang="en-US" baseline="0" dirty="0"/>
              <a:t> </a:t>
            </a:r>
            <a:r>
              <a:rPr lang="en-US" baseline="0" dirty="0" err="1"/>
              <a:t>ko</a:t>
            </a:r>
            <a:r>
              <a:rPr lang="en-US" baseline="0" dirty="0"/>
              <a:t> </a:t>
            </a:r>
            <a:r>
              <a:rPr lang="en-US" baseline="0" dirty="0" err="1"/>
              <a:t>anhr</a:t>
            </a:r>
            <a:r>
              <a:rPr lang="en-US" baseline="0" dirty="0"/>
              <a:t> </a:t>
            </a:r>
            <a:r>
              <a:rPr lang="en-US" baseline="0" dirty="0" err="1"/>
              <a:t>hưởng</a:t>
            </a:r>
            <a:r>
              <a:rPr lang="en-US" baseline="0" dirty="0"/>
              <a:t> </a:t>
            </a:r>
            <a:r>
              <a:rPr lang="en-US" baseline="0" dirty="0" err="1"/>
              <a:t>tới</a:t>
            </a:r>
            <a:r>
              <a:rPr lang="en-US" baseline="0" dirty="0"/>
              <a:t> </a:t>
            </a:r>
            <a:r>
              <a:rPr lang="en-US" baseline="0" dirty="0" err="1"/>
              <a:t>bất</a:t>
            </a:r>
            <a:r>
              <a:rPr lang="en-US" baseline="0" dirty="0"/>
              <a:t> </a:t>
            </a:r>
            <a:r>
              <a:rPr lang="en-US" baseline="0" dirty="0" err="1"/>
              <a:t>kỳ</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nào</a:t>
            </a:r>
            <a:r>
              <a:rPr lang="en-US" baseline="0" dirty="0"/>
              <a:t> ng dung </a:t>
            </a:r>
            <a:r>
              <a:rPr lang="en-US" baseline="0" dirty="0" err="1"/>
              <a:t>đang</a:t>
            </a:r>
            <a:r>
              <a:rPr lang="en-US" baseline="0" dirty="0"/>
              <a:t> </a:t>
            </a:r>
            <a:r>
              <a:rPr lang="en-US" baseline="0" dirty="0" err="1"/>
              <a:t>làm</a:t>
            </a:r>
            <a:r>
              <a:rPr lang="en-US" baseline="0" dirty="0"/>
              <a:t> </a:t>
            </a:r>
            <a:r>
              <a:rPr lang="en-US" baseline="0" dirty="0" err="1"/>
              <a:t>việc</a:t>
            </a:r>
            <a:r>
              <a:rPr lang="en-US" baseline="0" dirty="0"/>
              <a:t>. Ng dung </a:t>
            </a:r>
            <a:r>
              <a:rPr lang="en-US" baseline="0" dirty="0" err="1"/>
              <a:t>cần</a:t>
            </a:r>
            <a:r>
              <a:rPr lang="en-US" baseline="0" dirty="0"/>
              <a:t> </a:t>
            </a:r>
            <a:r>
              <a:rPr lang="en-US" baseline="0" dirty="0" err="1"/>
              <a:t>có</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quan</a:t>
            </a:r>
            <a:r>
              <a:rPr lang="en-US" baseline="0" dirty="0"/>
              <a:t> </a:t>
            </a:r>
            <a:r>
              <a:rPr lang="en-US" baseline="0" dirty="0" err="1"/>
              <a:t>tâm</a:t>
            </a:r>
            <a:r>
              <a:rPr lang="en-US" baseline="0" dirty="0"/>
              <a:t> </a:t>
            </a:r>
            <a:r>
              <a:rPr lang="en-US" baseline="0" dirty="0" err="1"/>
              <a:t>hoặc</a:t>
            </a:r>
            <a:r>
              <a:rPr lang="en-US" baseline="0" dirty="0"/>
              <a:t> </a:t>
            </a:r>
            <a:r>
              <a:rPr lang="en-US" baseline="0" dirty="0" err="1"/>
              <a:t>bỏ</a:t>
            </a:r>
            <a:r>
              <a:rPr lang="en-US" baseline="0" dirty="0"/>
              <a:t> qua notification 1 </a:t>
            </a:r>
            <a:r>
              <a:rPr lang="en-US" baseline="0" dirty="0" err="1"/>
              <a:t>cách</a:t>
            </a:r>
            <a:r>
              <a:rPr lang="en-US" baseline="0" dirty="0"/>
              <a:t> </a:t>
            </a:r>
            <a:r>
              <a:rPr lang="en-US" baseline="0" dirty="0" err="1"/>
              <a:t>dễ</a:t>
            </a:r>
            <a:r>
              <a:rPr lang="en-US" baseline="0" dirty="0"/>
              <a:t> </a:t>
            </a:r>
            <a:r>
              <a:rPr lang="en-US" baseline="0" dirty="0" err="1"/>
              <a:t>dàng</a:t>
            </a:r>
            <a:r>
              <a:rPr lang="en-US" baseline="0" dirty="0"/>
              <a:t>.</a:t>
            </a:r>
          </a:p>
          <a:p>
            <a:endParaRPr lang="en-US" baseline="0" dirty="0"/>
          </a:p>
          <a:p>
            <a:r>
              <a:rPr lang="en-US" baseline="0" dirty="0" err="1"/>
              <a:t>Hình</a:t>
            </a:r>
            <a:r>
              <a:rPr lang="en-US" baseline="0" dirty="0"/>
              <a:t> </a:t>
            </a:r>
            <a:r>
              <a:rPr lang="en-US" baseline="0" dirty="0" err="1"/>
              <a:t>vẽ</a:t>
            </a:r>
            <a:r>
              <a:rPr lang="en-US" baseline="0" dirty="0"/>
              <a:t>: 1 </a:t>
            </a:r>
            <a:r>
              <a:rPr lang="en-US" baseline="0" dirty="0" err="1"/>
              <a:t>vùng</a:t>
            </a:r>
            <a:r>
              <a:rPr lang="en-US" baseline="0" dirty="0"/>
              <a:t> </a:t>
            </a:r>
            <a:r>
              <a:rPr lang="en-US" baseline="0" dirty="0" err="1"/>
              <a:t>dành</a:t>
            </a:r>
            <a:r>
              <a:rPr lang="en-US" baseline="0" dirty="0"/>
              <a:t> </a:t>
            </a:r>
            <a:r>
              <a:rPr lang="en-US" baseline="0" dirty="0" err="1"/>
              <a:t>riêng</a:t>
            </a:r>
            <a:r>
              <a:rPr lang="en-US" baseline="0" dirty="0"/>
              <a:t> </a:t>
            </a:r>
            <a:r>
              <a:rPr lang="en-US" baseline="0" dirty="0" err="1"/>
              <a:t>cho</a:t>
            </a:r>
            <a:r>
              <a:rPr lang="en-US" baseline="0" dirty="0"/>
              <a:t> notification, </a:t>
            </a:r>
            <a:r>
              <a:rPr lang="en-US" baseline="0" dirty="0" err="1"/>
              <a:t>có</a:t>
            </a:r>
            <a:r>
              <a:rPr lang="en-US" baseline="0" dirty="0"/>
              <a:t> </a:t>
            </a:r>
            <a:r>
              <a:rPr lang="en-US" baseline="0" dirty="0" err="1"/>
              <a:t>thể</a:t>
            </a:r>
            <a:r>
              <a:rPr lang="en-US" baseline="0" dirty="0"/>
              <a:t> </a:t>
            </a:r>
            <a:r>
              <a:rPr lang="en-US" baseline="0" dirty="0" err="1"/>
              <a:t>ẩn</a:t>
            </a:r>
            <a:r>
              <a:rPr lang="en-US" baseline="0" dirty="0"/>
              <a:t> 1 </a:t>
            </a:r>
            <a:r>
              <a:rPr lang="en-US" baseline="0" dirty="0" err="1"/>
              <a:t>phần</a:t>
            </a:r>
            <a:r>
              <a:rPr lang="en-US" baseline="0" dirty="0"/>
              <a:t> </a:t>
            </a:r>
            <a:r>
              <a:rPr lang="en-US" baseline="0" dirty="0" err="1"/>
              <a:t>hoặc</a:t>
            </a:r>
            <a:r>
              <a:rPr lang="en-US" baseline="0" dirty="0"/>
              <a:t> </a:t>
            </a:r>
            <a:r>
              <a:rPr lang="en-US" baseline="0" dirty="0" err="1"/>
              <a:t>hoàn</a:t>
            </a:r>
            <a:r>
              <a:rPr lang="en-US" baseline="0" dirty="0"/>
              <a:t> </a:t>
            </a:r>
            <a:r>
              <a:rPr lang="en-US" baseline="0" dirty="0" err="1"/>
              <a:t>toàn</a:t>
            </a:r>
            <a:r>
              <a:rPr lang="en-US" baseline="0" dirty="0"/>
              <a:t> </a:t>
            </a:r>
            <a:r>
              <a:rPr lang="en-US" baseline="0" dirty="0" err="1"/>
              <a:t>khi</a:t>
            </a:r>
            <a:r>
              <a:rPr lang="en-US" baseline="0" dirty="0"/>
              <a:t> </a:t>
            </a:r>
            <a:r>
              <a:rPr lang="en-US" baseline="0" dirty="0" err="1"/>
              <a:t>ko</a:t>
            </a:r>
            <a:r>
              <a:rPr lang="en-US" baseline="0" dirty="0"/>
              <a:t> </a:t>
            </a:r>
            <a:r>
              <a:rPr lang="en-US" baseline="0" dirty="0" err="1"/>
              <a:t>có</a:t>
            </a:r>
            <a:r>
              <a:rPr lang="en-US" baseline="0" dirty="0"/>
              <a:t> notification, </a:t>
            </a:r>
            <a:r>
              <a:rPr lang="en-US" baseline="0" dirty="0" err="1"/>
              <a:t>nhưng</a:t>
            </a:r>
            <a:r>
              <a:rPr lang="en-US" baseline="0" dirty="0"/>
              <a:t> </a:t>
            </a:r>
            <a:r>
              <a:rPr lang="en-US" baseline="0" dirty="0" err="1"/>
              <a:t>sẽ</a:t>
            </a:r>
            <a:r>
              <a:rPr lang="en-US" baseline="0" dirty="0"/>
              <a:t> </a:t>
            </a:r>
            <a:r>
              <a:rPr lang="en-US" baseline="0" dirty="0" err="1"/>
              <a:t>xuất</a:t>
            </a:r>
            <a:r>
              <a:rPr lang="en-US" baseline="0" dirty="0"/>
              <a:t> </a:t>
            </a:r>
            <a:r>
              <a:rPr lang="en-US" baseline="0" dirty="0" err="1"/>
              <a:t>hiện</a:t>
            </a:r>
            <a:r>
              <a:rPr lang="en-US" baseline="0" dirty="0"/>
              <a:t> </a:t>
            </a:r>
            <a:r>
              <a:rPr lang="en-US" baseline="0" dirty="0" err="1"/>
              <a:t>khi</a:t>
            </a:r>
            <a:r>
              <a:rPr lang="en-US" baseline="0" dirty="0"/>
              <a:t> </a:t>
            </a:r>
            <a:r>
              <a:rPr lang="en-US" baseline="0" dirty="0" err="1"/>
              <a:t>có</a:t>
            </a:r>
            <a:r>
              <a:rPr lang="en-US" baseline="0" dirty="0"/>
              <a:t> notifications</a:t>
            </a: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28</a:t>
            </a:fld>
            <a:endParaRPr lang="en-US"/>
          </a:p>
        </p:txBody>
      </p:sp>
    </p:spTree>
    <p:extLst>
      <p:ext uri="{BB962C8B-B14F-4D97-AF65-F5344CB8AC3E}">
        <p14:creationId xmlns:p14="http://schemas.microsoft.com/office/powerpoint/2010/main" val="3994087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kiểu</a:t>
            </a:r>
            <a:r>
              <a:rPr lang="en-US" baseline="0" dirty="0"/>
              <a:t> notifications: </a:t>
            </a: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29</a:t>
            </a:fld>
            <a:endParaRPr lang="en-US"/>
          </a:p>
        </p:txBody>
      </p:sp>
    </p:spTree>
    <p:extLst>
      <p:ext uri="{BB962C8B-B14F-4D97-AF65-F5344CB8AC3E}">
        <p14:creationId xmlns:p14="http://schemas.microsoft.com/office/powerpoint/2010/main" val="988390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Notification</a:t>
            </a:r>
            <a:r>
              <a:rPr lang="en-US" baseline="0" dirty="0"/>
              <a:t> </a:t>
            </a:r>
            <a:r>
              <a:rPr lang="en-US" baseline="0" dirty="0" err="1"/>
              <a:t>có</a:t>
            </a:r>
            <a:r>
              <a:rPr lang="en-US" baseline="0" dirty="0"/>
              <a:t> </a:t>
            </a:r>
            <a:r>
              <a:rPr lang="en-US" baseline="0" dirty="0" err="1"/>
              <a:t>thể</a:t>
            </a:r>
            <a:r>
              <a:rPr lang="en-US" baseline="0" dirty="0"/>
              <a:t> </a:t>
            </a:r>
            <a:r>
              <a:rPr lang="en-US" baseline="0" dirty="0" err="1"/>
              <a:t>đc</a:t>
            </a:r>
            <a:r>
              <a:rPr lang="en-US" baseline="0" dirty="0"/>
              <a:t> combined </a:t>
            </a:r>
            <a:r>
              <a:rPr lang="en-US" baseline="0" dirty="0" err="1"/>
              <a:t>với</a:t>
            </a:r>
            <a:r>
              <a:rPr lang="en-US" baseline="0" dirty="0"/>
              <a:t> annunciator (</a:t>
            </a:r>
            <a:r>
              <a:rPr lang="en-US" baseline="0" dirty="0" err="1"/>
              <a:t>dòng</a:t>
            </a:r>
            <a:r>
              <a:rPr lang="en-US" baseline="0" dirty="0"/>
              <a:t> </a:t>
            </a:r>
            <a:r>
              <a:rPr lang="en-US" baseline="0" dirty="0" err="1"/>
              <a:t>thông</a:t>
            </a:r>
            <a:r>
              <a:rPr lang="en-US" baseline="0" dirty="0"/>
              <a:t> </a:t>
            </a:r>
            <a:r>
              <a:rPr lang="en-US" baseline="0" dirty="0" err="1"/>
              <a:t>báo</a:t>
            </a:r>
            <a:r>
              <a:rPr lang="en-US" baseline="0" dirty="0"/>
              <a:t>). </a:t>
            </a:r>
            <a:r>
              <a:rPr lang="en-US" baseline="0" dirty="0" err="1"/>
              <a:t>Trái</a:t>
            </a:r>
            <a:r>
              <a:rPr lang="en-US" baseline="0" dirty="0"/>
              <a:t>: annunciator (</a:t>
            </a:r>
            <a:r>
              <a:rPr lang="en-US" baseline="0" dirty="0" err="1"/>
              <a:t>dòng</a:t>
            </a:r>
            <a:r>
              <a:rPr lang="en-US" baseline="0" dirty="0"/>
              <a:t> </a:t>
            </a:r>
            <a:r>
              <a:rPr lang="en-US" baseline="0" dirty="0" err="1"/>
              <a:t>thông</a:t>
            </a:r>
            <a:r>
              <a:rPr lang="en-US" baseline="0" dirty="0"/>
              <a:t> </a:t>
            </a:r>
            <a:r>
              <a:rPr lang="en-US" baseline="0" dirty="0" err="1"/>
              <a:t>báo</a:t>
            </a:r>
            <a:r>
              <a:rPr lang="en-US" baseline="0" dirty="0"/>
              <a:t>) </a:t>
            </a:r>
            <a:r>
              <a:rPr lang="en-US" baseline="0" dirty="0" err="1"/>
              <a:t>chứa</a:t>
            </a:r>
            <a:r>
              <a:rPr lang="en-US" baseline="0" dirty="0"/>
              <a:t> notification icon, </a:t>
            </a:r>
            <a:r>
              <a:rPr lang="en-US" baseline="0" dirty="0" err="1"/>
              <a:t>có</a:t>
            </a:r>
            <a:r>
              <a:rPr lang="en-US" baseline="0" dirty="0"/>
              <a:t> </a:t>
            </a:r>
            <a:r>
              <a:rPr lang="en-US" baseline="0" dirty="0" err="1"/>
              <a:t>thể</a:t>
            </a:r>
            <a:r>
              <a:rPr lang="en-US" baseline="0" dirty="0"/>
              <a:t> dung </a:t>
            </a:r>
            <a:r>
              <a:rPr lang="en-US" baseline="0" dirty="0" err="1"/>
              <a:t>để</a:t>
            </a:r>
            <a:r>
              <a:rPr lang="en-US" baseline="0" dirty="0"/>
              <a:t> </a:t>
            </a:r>
            <a:r>
              <a:rPr lang="en-US" baseline="0" dirty="0" err="1"/>
              <a:t>truy</a:t>
            </a:r>
            <a:r>
              <a:rPr lang="en-US" baseline="0" dirty="0"/>
              <a:t> </a:t>
            </a:r>
            <a:r>
              <a:rPr lang="en-US" baseline="0" dirty="0" err="1"/>
              <a:t>xuất</a:t>
            </a:r>
            <a:r>
              <a:rPr lang="en-US" baseline="0" dirty="0"/>
              <a:t> chi </a:t>
            </a:r>
            <a:r>
              <a:rPr lang="en-US" baseline="0" dirty="0" err="1"/>
              <a:t>tiết</a:t>
            </a:r>
            <a:r>
              <a:rPr lang="en-US" baseline="0" dirty="0"/>
              <a:t> </a:t>
            </a:r>
            <a:r>
              <a:rPr lang="en-US" baseline="0" dirty="0" err="1"/>
              <a:t>và</a:t>
            </a:r>
            <a:r>
              <a:rPr lang="en-US" baseline="0" dirty="0"/>
              <a:t> </a:t>
            </a:r>
            <a:r>
              <a:rPr lang="en-US" baseline="0" dirty="0" err="1"/>
              <a:t>xem</a:t>
            </a:r>
            <a:r>
              <a:rPr lang="en-US" baseline="0" dirty="0"/>
              <a:t> </a:t>
            </a:r>
            <a:r>
              <a:rPr lang="en-US" baseline="0" dirty="0" err="1"/>
              <a:t>các</a:t>
            </a:r>
            <a:r>
              <a:rPr lang="en-US" baseline="0" dirty="0"/>
              <a:t> item. </a:t>
            </a:r>
            <a:r>
              <a:rPr lang="en-US" baseline="0" dirty="0" err="1"/>
              <a:t>Phải</a:t>
            </a:r>
            <a:r>
              <a:rPr lang="en-US" baseline="0" dirty="0"/>
              <a:t>: ng dung tap or pull </a:t>
            </a:r>
            <a:r>
              <a:rPr lang="en-US" baseline="0" dirty="0" err="1"/>
              <a:t>dòng</a:t>
            </a:r>
            <a:r>
              <a:rPr lang="en-US" baseline="0" dirty="0"/>
              <a:t> </a:t>
            </a:r>
            <a:r>
              <a:rPr lang="en-US" baseline="0" dirty="0" err="1"/>
              <a:t>thông</a:t>
            </a:r>
            <a:r>
              <a:rPr lang="en-US" baseline="0" dirty="0"/>
              <a:t> </a:t>
            </a:r>
            <a:r>
              <a:rPr lang="en-US" baseline="0" dirty="0" err="1"/>
              <a:t>báo</a:t>
            </a:r>
            <a:r>
              <a:rPr lang="en-US" baseline="0" dirty="0"/>
              <a:t> </a:t>
            </a:r>
            <a:r>
              <a:rPr lang="en-US" baseline="0" dirty="0" err="1"/>
              <a:t>để</a:t>
            </a:r>
            <a:r>
              <a:rPr lang="en-US" baseline="0" dirty="0"/>
              <a:t> </a:t>
            </a:r>
            <a:r>
              <a:rPr lang="en-US" baseline="0" dirty="0" err="1"/>
              <a:t>hiển</a:t>
            </a:r>
            <a:r>
              <a:rPr lang="en-US" baseline="0" dirty="0"/>
              <a:t> </a:t>
            </a:r>
            <a:r>
              <a:rPr lang="en-US" baseline="0" dirty="0" err="1"/>
              <a:t>thị</a:t>
            </a:r>
            <a:r>
              <a:rPr lang="en-US" baseline="0" dirty="0"/>
              <a:t> </a:t>
            </a:r>
            <a:r>
              <a:rPr lang="en-US" baseline="0" dirty="0" err="1"/>
              <a:t>vùng</a:t>
            </a:r>
            <a:r>
              <a:rPr lang="en-US" baseline="0" dirty="0"/>
              <a:t> notifications</a:t>
            </a: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30</a:t>
            </a:fld>
            <a:endParaRPr lang="en-US"/>
          </a:p>
        </p:txBody>
      </p:sp>
    </p:spTree>
    <p:extLst>
      <p:ext uri="{BB962C8B-B14F-4D97-AF65-F5344CB8AC3E}">
        <p14:creationId xmlns:p14="http://schemas.microsoft.com/office/powerpoint/2010/main" val="3675328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Nên</a:t>
            </a:r>
            <a:r>
              <a:rPr lang="en-US" baseline="0" dirty="0"/>
              <a:t> </a:t>
            </a:r>
            <a:r>
              <a:rPr lang="en-US" baseline="0" dirty="0" err="1"/>
              <a:t>để</a:t>
            </a:r>
            <a:r>
              <a:rPr lang="en-US" baseline="0" dirty="0"/>
              <a:t> ng dung </a:t>
            </a:r>
            <a:r>
              <a:rPr lang="en-US" baseline="0" dirty="0" err="1"/>
              <a:t>có</a:t>
            </a:r>
            <a:r>
              <a:rPr lang="en-US" baseline="0" dirty="0"/>
              <a:t> </a:t>
            </a:r>
            <a:r>
              <a:rPr lang="en-US" baseline="0" dirty="0" err="1"/>
              <a:t>thể</a:t>
            </a:r>
            <a:r>
              <a:rPr lang="en-US" baseline="0" dirty="0"/>
              <a:t> </a:t>
            </a:r>
            <a:r>
              <a:rPr lang="en-US" baseline="0" dirty="0" err="1"/>
              <a:t>chọn</a:t>
            </a:r>
            <a:r>
              <a:rPr lang="en-US" baseline="0" dirty="0"/>
              <a:t> </a:t>
            </a:r>
            <a:r>
              <a:rPr lang="en-US" baseline="0" dirty="0" err="1"/>
              <a:t>phương</a:t>
            </a:r>
            <a:r>
              <a:rPr lang="en-US" baseline="0" dirty="0"/>
              <a:t> </a:t>
            </a:r>
            <a:r>
              <a:rPr lang="en-US" baseline="0" dirty="0" err="1"/>
              <a:t>pháp</a:t>
            </a:r>
            <a:r>
              <a:rPr lang="en-US" baseline="0" dirty="0"/>
              <a:t> alert</a:t>
            </a: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32</a:t>
            </a:fld>
            <a:endParaRPr lang="en-US"/>
          </a:p>
        </p:txBody>
      </p:sp>
    </p:spTree>
    <p:extLst>
      <p:ext uri="{BB962C8B-B14F-4D97-AF65-F5344CB8AC3E}">
        <p14:creationId xmlns:p14="http://schemas.microsoft.com/office/powerpoint/2010/main" val="1594813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Tiêu</a:t>
            </a:r>
            <a:r>
              <a:rPr lang="en-US" baseline="0" dirty="0"/>
              <a:t> </a:t>
            </a:r>
            <a:r>
              <a:rPr lang="en-US" baseline="0" dirty="0" err="1"/>
              <a:t>đề</a:t>
            </a:r>
            <a:r>
              <a:rPr lang="en-US" baseline="0" dirty="0"/>
              <a:t> </a:t>
            </a:r>
            <a:r>
              <a:rPr lang="en-US" baseline="0" dirty="0" err="1"/>
              <a:t>nên</a:t>
            </a:r>
            <a:r>
              <a:rPr lang="en-US" baseline="0" dirty="0"/>
              <a:t> </a:t>
            </a:r>
            <a:r>
              <a:rPr lang="en-US" baseline="0" dirty="0" err="1"/>
              <a:t>đc</a:t>
            </a:r>
            <a:r>
              <a:rPr lang="en-US" baseline="0" dirty="0"/>
              <a:t> </a:t>
            </a:r>
            <a:r>
              <a:rPr lang="en-US" baseline="0" dirty="0" err="1"/>
              <a:t>gắn</a:t>
            </a:r>
            <a:r>
              <a:rPr lang="en-US" baseline="0" dirty="0"/>
              <a:t> </a:t>
            </a:r>
            <a:r>
              <a:rPr lang="en-US" baseline="0" dirty="0" err="1"/>
              <a:t>liền</a:t>
            </a:r>
            <a:r>
              <a:rPr lang="en-US" baseline="0" dirty="0"/>
              <a:t> </a:t>
            </a:r>
            <a:r>
              <a:rPr lang="en-US" baseline="0" dirty="0" err="1"/>
              <a:t>với</a:t>
            </a:r>
            <a:r>
              <a:rPr lang="en-US" baseline="0" dirty="0"/>
              <a:t> </a:t>
            </a:r>
            <a:r>
              <a:rPr lang="en-US" baseline="0" dirty="0" err="1"/>
              <a:t>các</a:t>
            </a:r>
            <a:r>
              <a:rPr lang="en-US" baseline="0" dirty="0"/>
              <a:t> </a:t>
            </a:r>
            <a:r>
              <a:rPr lang="en-US" baseline="0" dirty="0" err="1"/>
              <a:t>phần</a:t>
            </a:r>
            <a:r>
              <a:rPr lang="en-US" baseline="0" dirty="0"/>
              <a:t> </a:t>
            </a:r>
            <a:r>
              <a:rPr lang="en-US" baseline="0" dirty="0" err="1"/>
              <a:t>tử</a:t>
            </a:r>
            <a:r>
              <a:rPr lang="en-US" baseline="0" dirty="0"/>
              <a:t> </a:t>
            </a:r>
            <a:r>
              <a:rPr lang="en-US" baseline="0" dirty="0" err="1"/>
              <a:t>đứng</a:t>
            </a:r>
            <a:r>
              <a:rPr lang="en-US" baseline="0" dirty="0"/>
              <a:t> </a:t>
            </a:r>
            <a:r>
              <a:rPr lang="en-US" baseline="0" dirty="0" err="1"/>
              <a:t>riêng</a:t>
            </a:r>
            <a:r>
              <a:rPr lang="en-US" baseline="0" dirty="0"/>
              <a:t> </a:t>
            </a:r>
            <a:r>
              <a:rPr lang="en-US" baseline="0" dirty="0" err="1"/>
              <a:t>như</a:t>
            </a:r>
            <a:r>
              <a:rPr lang="en-US" baseline="0" dirty="0"/>
              <a:t> page, window, pop up…. Pop up </a:t>
            </a:r>
            <a:r>
              <a:rPr lang="en-US" baseline="0" dirty="0" err="1"/>
              <a:t>và</a:t>
            </a:r>
            <a:r>
              <a:rPr lang="en-US" baseline="0" dirty="0"/>
              <a:t> </a:t>
            </a:r>
            <a:r>
              <a:rPr lang="en-US" baseline="0" dirty="0" err="1"/>
              <a:t>các</a:t>
            </a:r>
            <a:r>
              <a:rPr lang="en-US" baseline="0" dirty="0"/>
              <a:t> </a:t>
            </a:r>
            <a:r>
              <a:rPr lang="en-US" baseline="0" dirty="0" err="1"/>
              <a:t>phần</a:t>
            </a:r>
            <a:r>
              <a:rPr lang="en-US" baseline="0" dirty="0"/>
              <a:t> </a:t>
            </a:r>
            <a:r>
              <a:rPr lang="en-US" baseline="0" dirty="0" err="1"/>
              <a:t>tử</a:t>
            </a:r>
            <a:r>
              <a:rPr lang="en-US" baseline="0" dirty="0"/>
              <a:t> </a:t>
            </a:r>
            <a:r>
              <a:rPr lang="en-US" baseline="0" dirty="0" err="1"/>
              <a:t>đứng</a:t>
            </a:r>
            <a:r>
              <a:rPr lang="en-US" baseline="0" dirty="0"/>
              <a:t> </a:t>
            </a:r>
            <a:r>
              <a:rPr lang="en-US" baseline="0" dirty="0" err="1"/>
              <a:t>riêng</a:t>
            </a:r>
            <a:r>
              <a:rPr lang="en-US" baseline="0" dirty="0"/>
              <a:t> </a:t>
            </a:r>
            <a:r>
              <a:rPr lang="en-US" baseline="0" dirty="0" err="1"/>
              <a:t>nên</a:t>
            </a:r>
            <a:r>
              <a:rPr lang="en-US" baseline="0" dirty="0"/>
              <a:t> </a:t>
            </a:r>
            <a:r>
              <a:rPr lang="en-US" baseline="0" dirty="0" err="1"/>
              <a:t>có</a:t>
            </a:r>
            <a:r>
              <a:rPr lang="en-US" baseline="0" dirty="0"/>
              <a:t> </a:t>
            </a:r>
            <a:r>
              <a:rPr lang="en-US" baseline="0" dirty="0" err="1"/>
              <a:t>tiêu</a:t>
            </a:r>
            <a:r>
              <a:rPr lang="en-US" baseline="0" dirty="0"/>
              <a:t> </a:t>
            </a:r>
            <a:r>
              <a:rPr lang="en-US" baseline="0" dirty="0" err="1"/>
              <a:t>đề</a:t>
            </a:r>
            <a:r>
              <a:rPr lang="en-US" baseline="0" dirty="0"/>
              <a:t> </a:t>
            </a:r>
            <a:r>
              <a:rPr lang="en-US" baseline="0" dirty="0" err="1"/>
              <a:t>tương</a:t>
            </a:r>
            <a:r>
              <a:rPr lang="en-US" baseline="0" dirty="0"/>
              <a:t> </a:t>
            </a:r>
            <a:r>
              <a:rPr lang="en-US" baseline="0" dirty="0" err="1"/>
              <a:t>tự</a:t>
            </a:r>
            <a:r>
              <a:rPr lang="en-US" baseline="0" dirty="0"/>
              <a:t> </a:t>
            </a:r>
            <a:r>
              <a:rPr lang="en-US" baseline="0" dirty="0" err="1"/>
              <a:t>tiêu</a:t>
            </a:r>
            <a:r>
              <a:rPr lang="en-US" baseline="0" dirty="0"/>
              <a:t> </a:t>
            </a:r>
            <a:r>
              <a:rPr lang="en-US" baseline="0" dirty="0" err="1"/>
              <a:t>đè</a:t>
            </a:r>
            <a:r>
              <a:rPr lang="en-US" baseline="0" dirty="0"/>
              <a:t> ở </a:t>
            </a:r>
            <a:r>
              <a:rPr lang="en-US" baseline="0" dirty="0" err="1"/>
              <a:t>mức</a:t>
            </a:r>
            <a:r>
              <a:rPr lang="en-US" baseline="0" dirty="0"/>
              <a:t> page (</a:t>
            </a:r>
            <a:r>
              <a:rPr lang="en-US" baseline="0" dirty="0" err="1"/>
              <a:t>hình</a:t>
            </a:r>
            <a:r>
              <a:rPr lang="en-US" baseline="0" dirty="0"/>
              <a:t>)</a:t>
            </a:r>
          </a:p>
          <a:p>
            <a:r>
              <a:rPr lang="en-US" baseline="0" dirty="0" err="1"/>
              <a:t>Nên</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tiêu</a:t>
            </a:r>
            <a:r>
              <a:rPr lang="en-US" baseline="0" dirty="0"/>
              <a:t> </a:t>
            </a:r>
            <a:r>
              <a:rPr lang="en-US" baseline="0" dirty="0" err="1"/>
              <a:t>đề</a:t>
            </a:r>
            <a:r>
              <a:rPr lang="en-US" baseline="0" dirty="0"/>
              <a:t> 1 </a:t>
            </a:r>
            <a:r>
              <a:rPr lang="en-US" baseline="0" dirty="0" err="1"/>
              <a:t>cách</a:t>
            </a:r>
            <a:r>
              <a:rPr lang="en-US" baseline="0" dirty="0"/>
              <a:t> </a:t>
            </a:r>
            <a:r>
              <a:rPr lang="en-US" baseline="0" dirty="0" err="1"/>
              <a:t>nhất</a:t>
            </a:r>
            <a:r>
              <a:rPr lang="en-US" baseline="0" dirty="0"/>
              <a:t> </a:t>
            </a:r>
            <a:r>
              <a:rPr lang="en-US" baseline="0" dirty="0" err="1"/>
              <a:t>quán</a:t>
            </a:r>
            <a:r>
              <a:rPr lang="en-US" baseline="0" dirty="0"/>
              <a:t>, </a:t>
            </a:r>
            <a:r>
              <a:rPr lang="en-US" baseline="0" dirty="0" err="1"/>
              <a:t>quan</a:t>
            </a:r>
            <a:r>
              <a:rPr lang="en-US" baseline="0" dirty="0"/>
              <a:t> </a:t>
            </a:r>
            <a:r>
              <a:rPr lang="en-US" baseline="0" dirty="0" err="1"/>
              <a:t>tâm</a:t>
            </a:r>
            <a:r>
              <a:rPr lang="en-US" baseline="0" dirty="0"/>
              <a:t> </a:t>
            </a:r>
            <a:r>
              <a:rPr lang="en-US" baseline="0" dirty="0" err="1"/>
              <a:t>tới</a:t>
            </a:r>
            <a:r>
              <a:rPr lang="en-US" baseline="0" dirty="0"/>
              <a:t> </a:t>
            </a:r>
            <a:r>
              <a:rPr lang="en-US" baseline="0" dirty="0" err="1"/>
              <a:t>vị</a:t>
            </a:r>
            <a:r>
              <a:rPr lang="en-US" baseline="0" dirty="0"/>
              <a:t> </a:t>
            </a:r>
            <a:r>
              <a:rPr lang="en-US" baseline="0" dirty="0" err="1"/>
              <a:t>trí</a:t>
            </a:r>
            <a:r>
              <a:rPr lang="en-US" baseline="0" dirty="0"/>
              <a:t>, </a:t>
            </a:r>
            <a:r>
              <a:rPr lang="en-US" baseline="0" dirty="0" err="1"/>
              <a:t>kích</a:t>
            </a:r>
            <a:r>
              <a:rPr lang="en-US" baseline="0" dirty="0"/>
              <a:t> </a:t>
            </a:r>
            <a:r>
              <a:rPr lang="en-US" baseline="0" dirty="0" err="1"/>
              <a:t>cỡ</a:t>
            </a:r>
            <a:r>
              <a:rPr lang="en-US" baseline="0" dirty="0"/>
              <a:t>, </a:t>
            </a:r>
            <a:r>
              <a:rPr lang="en-US" baseline="0" dirty="0" err="1"/>
              <a:t>nôi</a:t>
            </a:r>
            <a:r>
              <a:rPr lang="en-US" baseline="0" dirty="0"/>
              <a:t> dung, </a:t>
            </a:r>
            <a:r>
              <a:rPr lang="en-US" baseline="0" dirty="0" err="1"/>
              <a:t>kiểu</a:t>
            </a: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35</a:t>
            </a:fld>
            <a:endParaRPr lang="en-US"/>
          </a:p>
        </p:txBody>
      </p:sp>
    </p:spTree>
    <p:extLst>
      <p:ext uri="{BB962C8B-B14F-4D97-AF65-F5344CB8AC3E}">
        <p14:creationId xmlns:p14="http://schemas.microsoft.com/office/powerpoint/2010/main" val="2122917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Bất</a:t>
            </a:r>
            <a:r>
              <a:rPr lang="en-US" baseline="0" dirty="0"/>
              <a:t> </a:t>
            </a:r>
            <a:r>
              <a:rPr lang="en-US" baseline="0" dirty="0" err="1"/>
              <a:t>cứ</a:t>
            </a:r>
            <a:r>
              <a:rPr lang="en-US" baseline="0" dirty="0"/>
              <a:t> </a:t>
            </a:r>
            <a:r>
              <a:rPr lang="en-US" baseline="0" dirty="0" err="1"/>
              <a:t>khi</a:t>
            </a:r>
            <a:r>
              <a:rPr lang="en-US" baseline="0" dirty="0"/>
              <a:t> </a:t>
            </a:r>
            <a:r>
              <a:rPr lang="en-US" baseline="0" dirty="0" err="1"/>
              <a:t>nào</a:t>
            </a:r>
            <a:r>
              <a:rPr lang="en-US" baseline="0" dirty="0"/>
              <a:t> </a:t>
            </a:r>
            <a:r>
              <a:rPr lang="en-US" baseline="0" dirty="0" err="1"/>
              <a:t>có</a:t>
            </a:r>
            <a:r>
              <a:rPr lang="en-US" baseline="0" dirty="0"/>
              <a:t> </a:t>
            </a:r>
            <a:r>
              <a:rPr lang="en-US" baseline="0" dirty="0" err="1"/>
              <a:t>thể</a:t>
            </a:r>
            <a:r>
              <a:rPr lang="en-US" baseline="0" dirty="0"/>
              <a:t>, </a:t>
            </a:r>
            <a:r>
              <a:rPr lang="en-US" baseline="0" dirty="0" err="1"/>
              <a:t>nên</a:t>
            </a:r>
            <a:r>
              <a:rPr lang="en-US" baseline="0" dirty="0"/>
              <a:t> </a:t>
            </a:r>
            <a:r>
              <a:rPr lang="en-US" baseline="0" dirty="0" err="1"/>
              <a:t>tuân</a:t>
            </a:r>
            <a:r>
              <a:rPr lang="en-US" baseline="0" dirty="0"/>
              <a:t> </a:t>
            </a:r>
            <a:r>
              <a:rPr lang="en-US" baseline="0" dirty="0" err="1"/>
              <a:t>theo</a:t>
            </a:r>
            <a:r>
              <a:rPr lang="en-US" baseline="0" dirty="0"/>
              <a:t> </a:t>
            </a:r>
            <a:r>
              <a:rPr lang="en-US" baseline="0" dirty="0" err="1"/>
              <a:t>các</a:t>
            </a:r>
            <a:r>
              <a:rPr lang="en-US" baseline="0" dirty="0"/>
              <a:t> guideline </a:t>
            </a:r>
            <a:r>
              <a:rPr lang="en-US" baseline="0" dirty="0" err="1"/>
              <a:t>của</a:t>
            </a:r>
            <a:r>
              <a:rPr lang="en-US" baseline="0" dirty="0"/>
              <a:t> OS </a:t>
            </a:r>
            <a:r>
              <a:rPr lang="en-US" baseline="0" dirty="0" err="1"/>
              <a:t>cho</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tiêu</a:t>
            </a:r>
            <a:r>
              <a:rPr lang="en-US" baseline="0" dirty="0"/>
              <a:t> </a:t>
            </a:r>
            <a:r>
              <a:rPr lang="en-US" baseline="0" dirty="0" err="1"/>
              <a:t>đề</a:t>
            </a:r>
            <a:r>
              <a:rPr lang="en-US" baseline="0" dirty="0"/>
              <a:t>.</a:t>
            </a:r>
          </a:p>
          <a:p>
            <a:r>
              <a:rPr lang="en-US" baseline="0" dirty="0" err="1"/>
              <a:t>HÌnh</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tổng</a:t>
            </a:r>
            <a:r>
              <a:rPr lang="en-US" baseline="0" dirty="0"/>
              <a:t> </a:t>
            </a:r>
            <a:r>
              <a:rPr lang="en-US" baseline="0" dirty="0" err="1"/>
              <a:t>thể</a:t>
            </a:r>
            <a:r>
              <a:rPr lang="en-US" baseline="0" dirty="0"/>
              <a:t> </a:t>
            </a:r>
            <a:r>
              <a:rPr lang="en-US" baseline="0" dirty="0" err="1"/>
              <a:t>sản</a:t>
            </a:r>
            <a:r>
              <a:rPr lang="en-US" baseline="0" dirty="0"/>
              <a:t> </a:t>
            </a:r>
            <a:r>
              <a:rPr lang="en-US" baseline="0" dirty="0" err="1"/>
              <a:t>phẩm</a:t>
            </a:r>
            <a:r>
              <a:rPr lang="en-US" baseline="0" dirty="0"/>
              <a:t> </a:t>
            </a:r>
            <a:r>
              <a:rPr lang="en-US" baseline="0" dirty="0" err="1"/>
              <a:t>theo</a:t>
            </a:r>
            <a:r>
              <a:rPr lang="en-US" baseline="0" dirty="0"/>
              <a:t> </a:t>
            </a:r>
            <a:r>
              <a:rPr lang="en-US" baseline="0" dirty="0" err="1"/>
              <a:t>dạng</a:t>
            </a:r>
            <a:r>
              <a:rPr lang="en-US" baseline="0" dirty="0"/>
              <a:t> </a:t>
            </a:r>
            <a:r>
              <a:rPr lang="en-US" baseline="0" dirty="0" err="1"/>
              <a:t>cấu</a:t>
            </a:r>
            <a:r>
              <a:rPr lang="en-US" baseline="0" dirty="0"/>
              <a:t> </a:t>
            </a:r>
            <a:r>
              <a:rPr lang="en-US" baseline="0" dirty="0" err="1"/>
              <a:t>trúc</a:t>
            </a:r>
            <a:r>
              <a:rPr lang="en-US" baseline="0" dirty="0"/>
              <a:t>; </a:t>
            </a:r>
            <a:r>
              <a:rPr lang="en-US" baseline="0" dirty="0" err="1"/>
              <a:t>tránh</a:t>
            </a:r>
            <a:r>
              <a:rPr lang="en-US" baseline="0" dirty="0"/>
              <a:t> </a:t>
            </a:r>
            <a:r>
              <a:rPr lang="en-US" baseline="0" dirty="0" err="1"/>
              <a:t>cấu</a:t>
            </a:r>
            <a:r>
              <a:rPr lang="en-US" baseline="0" dirty="0"/>
              <a:t> </a:t>
            </a:r>
            <a:r>
              <a:rPr lang="en-US" baseline="0" dirty="0" err="1"/>
              <a:t>trúc</a:t>
            </a:r>
            <a:r>
              <a:rPr lang="en-US" baseline="0" dirty="0"/>
              <a:t> </a:t>
            </a:r>
            <a:r>
              <a:rPr lang="en-US" baseline="0" dirty="0" err="1"/>
              <a:t>quá</a:t>
            </a:r>
            <a:r>
              <a:rPr lang="en-US" baseline="0" dirty="0"/>
              <a:t> </a:t>
            </a:r>
            <a:r>
              <a:rPr lang="en-US" baseline="0" dirty="0" err="1"/>
              <a:t>sâu</a:t>
            </a:r>
            <a:r>
              <a:rPr lang="en-US" baseline="0" dirty="0"/>
              <a:t>, </a:t>
            </a:r>
            <a:r>
              <a:rPr lang="en-US" baseline="0" dirty="0" err="1"/>
              <a:t>thường</a:t>
            </a:r>
            <a:r>
              <a:rPr lang="en-US" baseline="0" dirty="0"/>
              <a:t> 3 -4 </a:t>
            </a:r>
            <a:r>
              <a:rPr lang="en-US" baseline="0" dirty="0" err="1"/>
              <a:t>mức</a:t>
            </a:r>
            <a:r>
              <a:rPr lang="en-US" baseline="0" dirty="0"/>
              <a:t> </a:t>
            </a:r>
            <a:r>
              <a:rPr lang="en-US" baseline="0" dirty="0" err="1"/>
              <a:t>là</a:t>
            </a:r>
            <a:r>
              <a:rPr lang="en-US" baseline="0" dirty="0"/>
              <a:t> </a:t>
            </a:r>
            <a:r>
              <a:rPr lang="en-US" baseline="0" dirty="0" err="1"/>
              <a:t>đã</a:t>
            </a:r>
            <a:r>
              <a:rPr lang="en-US" baseline="0" dirty="0"/>
              <a:t> </a:t>
            </a:r>
            <a:r>
              <a:rPr lang="en-US" baseline="0" dirty="0" err="1"/>
              <a:t>có</a:t>
            </a:r>
            <a:r>
              <a:rPr lang="en-US" baseline="0" dirty="0"/>
              <a:t> </a:t>
            </a:r>
            <a:r>
              <a:rPr lang="en-US" baseline="0" dirty="0" err="1"/>
              <a:t>thể</a:t>
            </a:r>
            <a:r>
              <a:rPr lang="en-US" baseline="0" dirty="0"/>
              <a:t> </a:t>
            </a:r>
            <a:r>
              <a:rPr lang="en-US" baseline="0" dirty="0" err="1"/>
              <a:t>gây</a:t>
            </a:r>
            <a:r>
              <a:rPr lang="en-US" baseline="0" dirty="0"/>
              <a:t> </a:t>
            </a:r>
            <a:r>
              <a:rPr lang="en-US" baseline="0" dirty="0" err="1"/>
              <a:t>nhầm</a:t>
            </a:r>
            <a:r>
              <a:rPr lang="en-US" baseline="0" dirty="0"/>
              <a:t> </a:t>
            </a:r>
            <a:r>
              <a:rPr lang="en-US" baseline="0" dirty="0" err="1"/>
              <a:t>lẫn</a:t>
            </a:r>
            <a:r>
              <a:rPr lang="en-US" baseline="0" dirty="0"/>
              <a:t> </a:t>
            </a:r>
            <a:r>
              <a:rPr lang="en-US" baseline="0" dirty="0" err="1"/>
              <a:t>và</a:t>
            </a:r>
            <a:r>
              <a:rPr lang="en-US" baseline="0" dirty="0"/>
              <a:t> </a:t>
            </a:r>
            <a:r>
              <a:rPr lang="en-US" baseline="0" dirty="0" err="1"/>
              <a:t>khó</a:t>
            </a:r>
            <a:r>
              <a:rPr lang="en-US" baseline="0" dirty="0"/>
              <a:t> </a:t>
            </a:r>
            <a:r>
              <a:rPr lang="en-US" baseline="0" dirty="0" err="1"/>
              <a:t>phân</a:t>
            </a:r>
            <a:r>
              <a:rPr lang="en-US" baseline="0" dirty="0"/>
              <a:t> </a:t>
            </a:r>
            <a:r>
              <a:rPr lang="en-US" baseline="0" dirty="0" err="1"/>
              <a:t>biệt</a:t>
            </a:r>
            <a:r>
              <a:rPr lang="en-US" baseline="0" dirty="0"/>
              <a:t> </a:t>
            </a:r>
            <a:r>
              <a:rPr lang="en-US" baseline="0" dirty="0" err="1"/>
              <a:t>các</a:t>
            </a:r>
            <a:r>
              <a:rPr lang="en-US" baseline="0" dirty="0"/>
              <a:t> </a:t>
            </a:r>
            <a:r>
              <a:rPr lang="en-US" baseline="0" dirty="0" err="1"/>
              <a:t>tiêu</a:t>
            </a:r>
            <a:r>
              <a:rPr lang="en-US" baseline="0" dirty="0"/>
              <a:t> </a:t>
            </a:r>
            <a:r>
              <a:rPr lang="en-US" baseline="0" dirty="0" err="1"/>
              <a:t>đề</a:t>
            </a:r>
            <a:r>
              <a:rPr lang="en-US" baseline="0" dirty="0"/>
              <a:t>. </a:t>
            </a:r>
            <a:r>
              <a:rPr lang="en-US" baseline="0" dirty="0" err="1"/>
              <a:t>Lùi</a:t>
            </a:r>
            <a:r>
              <a:rPr lang="en-US" baseline="0" dirty="0"/>
              <a:t> </a:t>
            </a:r>
            <a:r>
              <a:rPr lang="en-US" baseline="0" dirty="0" err="1"/>
              <a:t>dòng</a:t>
            </a:r>
            <a:r>
              <a:rPr lang="en-US" baseline="0" dirty="0"/>
              <a:t> </a:t>
            </a:r>
            <a:r>
              <a:rPr lang="en-US" baseline="0" dirty="0" err="1"/>
              <a:t>có</a:t>
            </a:r>
            <a:r>
              <a:rPr lang="en-US" baseline="0" dirty="0"/>
              <a:t> </a:t>
            </a:r>
            <a:r>
              <a:rPr lang="en-US" baseline="0" dirty="0" err="1"/>
              <a:t>thể</a:t>
            </a:r>
            <a:r>
              <a:rPr lang="en-US" baseline="0" dirty="0"/>
              <a:t> dung </a:t>
            </a:r>
            <a:r>
              <a:rPr lang="en-US" baseline="0" dirty="0" err="1"/>
              <a:t>để</a:t>
            </a:r>
            <a:r>
              <a:rPr lang="en-US" baseline="0" dirty="0"/>
              <a:t> </a:t>
            </a:r>
            <a:r>
              <a:rPr lang="en-US" baseline="0" dirty="0" err="1"/>
              <a:t>mở</a:t>
            </a:r>
            <a:r>
              <a:rPr lang="en-US" baseline="0" dirty="0"/>
              <a:t> </a:t>
            </a:r>
            <a:r>
              <a:rPr lang="en-US" baseline="0" dirty="0" err="1"/>
              <a:t>rộng</a:t>
            </a:r>
            <a:r>
              <a:rPr lang="en-US" baseline="0" dirty="0"/>
              <a:t> </a:t>
            </a:r>
            <a:r>
              <a:rPr lang="en-US" baseline="0" dirty="0" err="1"/>
              <a:t>quan</a:t>
            </a:r>
            <a:r>
              <a:rPr lang="en-US" baseline="0" dirty="0"/>
              <a:t> </a:t>
            </a:r>
            <a:r>
              <a:rPr lang="en-US" baseline="0" dirty="0" err="1"/>
              <a:t>hệ</a:t>
            </a:r>
            <a:r>
              <a:rPr lang="en-US" baseline="0" dirty="0"/>
              <a:t> </a:t>
            </a:r>
            <a:r>
              <a:rPr lang="en-US" baseline="0" dirty="0" err="1"/>
              <a:t>cấu</a:t>
            </a:r>
            <a:r>
              <a:rPr lang="en-US" baseline="0" dirty="0"/>
              <a:t> </a:t>
            </a:r>
            <a:r>
              <a:rPr lang="en-US" baseline="0" dirty="0" err="1"/>
              <a:t>trúc</a:t>
            </a:r>
            <a:r>
              <a:rPr lang="en-US" baseline="0" dirty="0"/>
              <a:t>. </a:t>
            </a:r>
            <a:r>
              <a:rPr lang="en-US" baseline="0" dirty="0" err="1"/>
              <a:t>Có</a:t>
            </a:r>
            <a:r>
              <a:rPr lang="en-US" baseline="0" dirty="0"/>
              <a:t> </a:t>
            </a:r>
            <a:r>
              <a:rPr lang="en-US" baseline="0" dirty="0" err="1"/>
              <a:t>thể</a:t>
            </a:r>
            <a:r>
              <a:rPr lang="en-US" baseline="0" dirty="0"/>
              <a:t> </a:t>
            </a:r>
            <a:r>
              <a:rPr lang="en-US" baseline="0" dirty="0" err="1"/>
              <a:t>chúng</a:t>
            </a:r>
            <a:r>
              <a:rPr lang="en-US" baseline="0" dirty="0"/>
              <a:t> ta </a:t>
            </a:r>
            <a:r>
              <a:rPr lang="en-US" baseline="0" dirty="0" err="1"/>
              <a:t>nghĩ</a:t>
            </a:r>
            <a:r>
              <a:rPr lang="en-US" baseline="0" dirty="0"/>
              <a:t> </a:t>
            </a:r>
            <a:r>
              <a:rPr lang="en-US" baseline="0" dirty="0" err="1"/>
              <a:t>tb</a:t>
            </a:r>
            <a:r>
              <a:rPr lang="en-US" baseline="0" dirty="0"/>
              <a:t> mobile </a:t>
            </a:r>
            <a:r>
              <a:rPr lang="en-US" baseline="0" dirty="0" err="1"/>
              <a:t>quá</a:t>
            </a:r>
            <a:r>
              <a:rPr lang="en-US" baseline="0" dirty="0"/>
              <a:t> </a:t>
            </a:r>
            <a:r>
              <a:rPr lang="en-US" baseline="0" dirty="0" err="1"/>
              <a:t>nhỏ</a:t>
            </a:r>
            <a:r>
              <a:rPr lang="en-US" baseline="0" dirty="0"/>
              <a:t> </a:t>
            </a:r>
            <a:r>
              <a:rPr lang="en-US" baseline="0" dirty="0" err="1"/>
              <a:t>để</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cách</a:t>
            </a:r>
            <a:r>
              <a:rPr lang="en-US" baseline="0" dirty="0"/>
              <a:t> </a:t>
            </a:r>
            <a:r>
              <a:rPr lang="en-US" baseline="0" dirty="0" err="1"/>
              <a:t>này</a:t>
            </a:r>
            <a:r>
              <a:rPr lang="en-US" baseline="0" dirty="0"/>
              <a:t>  </a:t>
            </a:r>
            <a:r>
              <a:rPr lang="en-US" baseline="0" dirty="0" err="1"/>
              <a:t>nhưng</a:t>
            </a:r>
            <a:r>
              <a:rPr lang="en-US" baseline="0" dirty="0"/>
              <a:t> </a:t>
            </a:r>
            <a:r>
              <a:rPr lang="en-US" baseline="0" dirty="0" err="1"/>
              <a:t>thực</a:t>
            </a:r>
            <a:r>
              <a:rPr lang="en-US" baseline="0" dirty="0"/>
              <a:t> </a:t>
            </a:r>
            <a:r>
              <a:rPr lang="en-US" baseline="0" dirty="0" err="1"/>
              <a:t>tế</a:t>
            </a:r>
            <a:r>
              <a:rPr lang="en-US" baseline="0" dirty="0"/>
              <a:t> </a:t>
            </a:r>
            <a:r>
              <a:rPr lang="en-US" baseline="0" dirty="0" err="1"/>
              <a:t>chỉ</a:t>
            </a:r>
            <a:r>
              <a:rPr lang="en-US" baseline="0" dirty="0"/>
              <a:t> </a:t>
            </a:r>
            <a:r>
              <a:rPr lang="en-US" baseline="0" dirty="0" err="1"/>
              <a:t>cần</a:t>
            </a:r>
            <a:r>
              <a:rPr lang="en-US" baseline="0" dirty="0"/>
              <a:t> </a:t>
            </a:r>
            <a:r>
              <a:rPr lang="en-US" baseline="0" dirty="0" err="1"/>
              <a:t>vài</a:t>
            </a:r>
            <a:r>
              <a:rPr lang="en-US" baseline="0" dirty="0"/>
              <a:t> pixel </a:t>
            </a:r>
            <a:r>
              <a:rPr lang="en-US" baseline="0" dirty="0" err="1"/>
              <a:t>là</a:t>
            </a:r>
            <a:r>
              <a:rPr lang="en-US" baseline="0" dirty="0"/>
              <a:t> </a:t>
            </a:r>
            <a:r>
              <a:rPr lang="en-US" baseline="0" dirty="0" err="1"/>
              <a:t>có</a:t>
            </a:r>
            <a:r>
              <a:rPr lang="en-US" baseline="0" dirty="0"/>
              <a:t> </a:t>
            </a:r>
            <a:r>
              <a:rPr lang="en-US" baseline="0" dirty="0" err="1"/>
              <a:t>thể</a:t>
            </a:r>
            <a:r>
              <a:rPr lang="en-US" baseline="0" dirty="0"/>
              <a:t> </a:t>
            </a:r>
            <a:r>
              <a:rPr lang="en-US" baseline="0" dirty="0" err="1"/>
              <a:t>có</a:t>
            </a:r>
            <a:r>
              <a:rPr lang="en-US" baseline="0" dirty="0"/>
              <a:t> </a:t>
            </a:r>
            <a:r>
              <a:rPr lang="en-US" baseline="0" dirty="0" err="1"/>
              <a:t>hiệu</a:t>
            </a:r>
            <a:r>
              <a:rPr lang="en-US" baseline="0" dirty="0"/>
              <a:t> </a:t>
            </a:r>
            <a:r>
              <a:rPr lang="en-US" baseline="0" dirty="0" err="1"/>
              <a:t>quả</a:t>
            </a:r>
            <a:r>
              <a:rPr lang="en-US" baseline="0" dirty="0"/>
              <a:t>.</a:t>
            </a: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37</a:t>
            </a:fld>
            <a:endParaRPr lang="en-US"/>
          </a:p>
        </p:txBody>
      </p:sp>
    </p:spTree>
    <p:extLst>
      <p:ext uri="{BB962C8B-B14F-4D97-AF65-F5344CB8AC3E}">
        <p14:creationId xmlns:p14="http://schemas.microsoft.com/office/powerpoint/2010/main" val="730290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chọn</a:t>
            </a:r>
            <a:r>
              <a:rPr lang="en-US" baseline="0" dirty="0"/>
              <a:t> a key, </a:t>
            </a:r>
            <a:r>
              <a:rPr lang="en-US" baseline="0" dirty="0" err="1"/>
              <a:t>chọn</a:t>
            </a:r>
            <a:r>
              <a:rPr lang="en-US" baseline="0" dirty="0"/>
              <a:t> 1 element </a:t>
            </a:r>
            <a:r>
              <a:rPr lang="en-US" baseline="0" dirty="0" err="1"/>
              <a:t>nhỏ</a:t>
            </a:r>
            <a:r>
              <a:rPr lang="en-US" baseline="0" dirty="0"/>
              <a:t> </a:t>
            </a:r>
            <a:r>
              <a:rPr lang="en-US" baseline="0" dirty="0" err="1"/>
              <a:t>trên</a:t>
            </a:r>
            <a:r>
              <a:rPr lang="en-US" baseline="0" dirty="0"/>
              <a:t> screen, </a:t>
            </a:r>
            <a:r>
              <a:rPr lang="en-US" baseline="0" dirty="0" err="1"/>
              <a:t>thực</a:t>
            </a:r>
            <a:r>
              <a:rPr lang="en-US" baseline="0" dirty="0"/>
              <a:t> </a:t>
            </a:r>
            <a:r>
              <a:rPr lang="en-US" baseline="0" dirty="0" err="1"/>
              <a:t>hiện</a:t>
            </a:r>
            <a:r>
              <a:rPr lang="en-US" baseline="0" dirty="0"/>
              <a:t> 1 </a:t>
            </a:r>
            <a:r>
              <a:rPr lang="en-US" baseline="0" dirty="0" err="1"/>
              <a:t>cử</a:t>
            </a:r>
            <a:r>
              <a:rPr lang="en-US" baseline="0" dirty="0"/>
              <a:t> </a:t>
            </a:r>
            <a:r>
              <a:rPr lang="en-US" baseline="0" dirty="0" err="1"/>
              <a:t>động</a:t>
            </a:r>
            <a:r>
              <a:rPr lang="en-US" baseline="0" dirty="0"/>
              <a:t>.. -&gt; 1 menu </a:t>
            </a:r>
            <a:r>
              <a:rPr lang="en-US" baseline="0" dirty="0" err="1"/>
              <a:t>tùy</a:t>
            </a:r>
            <a:r>
              <a:rPr lang="en-US" baseline="0" dirty="0"/>
              <a:t> </a:t>
            </a:r>
            <a:r>
              <a:rPr lang="en-US" baseline="0" dirty="0" err="1"/>
              <a:t>chọn</a:t>
            </a:r>
            <a:r>
              <a:rPr lang="en-US" baseline="0" dirty="0"/>
              <a:t> </a:t>
            </a:r>
            <a:r>
              <a:rPr lang="en-US" baseline="0" dirty="0" err="1"/>
              <a:t>hiện</a:t>
            </a:r>
            <a:r>
              <a:rPr lang="en-US" baseline="0" dirty="0"/>
              <a:t> </a:t>
            </a:r>
            <a:r>
              <a:rPr lang="en-US" baseline="0" dirty="0" err="1"/>
              <a:t>ra</a:t>
            </a:r>
            <a:r>
              <a:rPr lang="en-US" baseline="0" dirty="0"/>
              <a:t> </a:t>
            </a:r>
            <a:r>
              <a:rPr lang="en-US" baseline="0" dirty="0" err="1"/>
              <a:t>với</a:t>
            </a:r>
            <a:r>
              <a:rPr lang="en-US" baseline="0" dirty="0"/>
              <a:t> </a:t>
            </a:r>
            <a:r>
              <a:rPr lang="en-US" baseline="0" dirty="0" err="1"/>
              <a:t>nội</a:t>
            </a:r>
            <a:r>
              <a:rPr lang="en-US" baseline="0" dirty="0"/>
              <a:t> dung </a:t>
            </a:r>
            <a:r>
              <a:rPr lang="en-US" baseline="0" dirty="0" err="1"/>
              <a:t>liên</a:t>
            </a:r>
            <a:r>
              <a:rPr lang="en-US" baseline="0" dirty="0"/>
              <a:t> </a:t>
            </a:r>
            <a:r>
              <a:rPr lang="en-US" baseline="0" dirty="0" err="1"/>
              <a:t>quan</a:t>
            </a:r>
            <a:r>
              <a:rPr lang="en-US" baseline="0" dirty="0"/>
              <a:t> </a:t>
            </a:r>
            <a:r>
              <a:rPr lang="en-US" baseline="0" dirty="0" err="1"/>
              <a:t>đến</a:t>
            </a:r>
            <a:r>
              <a:rPr lang="en-US" baseline="0" dirty="0"/>
              <a:t> </a:t>
            </a:r>
            <a:r>
              <a:rPr lang="en-US" baseline="0" dirty="0" err="1"/>
              <a:t>trạng</a:t>
            </a:r>
            <a:r>
              <a:rPr lang="en-US" baseline="0" dirty="0"/>
              <a:t> </a:t>
            </a:r>
            <a:r>
              <a:rPr lang="en-US" baseline="0" dirty="0" err="1"/>
              <a:t>thái</a:t>
            </a:r>
            <a:r>
              <a:rPr lang="en-US" baseline="0" dirty="0"/>
              <a:t> </a:t>
            </a:r>
            <a:r>
              <a:rPr lang="en-US" baseline="0" dirty="0" err="1"/>
              <a:t>hiện</a:t>
            </a:r>
            <a:r>
              <a:rPr lang="en-US" baseline="0" dirty="0"/>
              <a:t> </a:t>
            </a:r>
            <a:r>
              <a:rPr lang="en-US" baseline="0" dirty="0" err="1"/>
              <a:t>tại</a:t>
            </a:r>
            <a:r>
              <a:rPr lang="en-US" baseline="0" dirty="0"/>
              <a:t> </a:t>
            </a:r>
            <a:r>
              <a:rPr lang="en-US" baseline="0" dirty="0" err="1"/>
              <a:t>của</a:t>
            </a:r>
            <a:r>
              <a:rPr lang="en-US" baseline="0" dirty="0"/>
              <a:t> </a:t>
            </a:r>
            <a:r>
              <a:rPr lang="en-US" baseline="0" dirty="0" err="1"/>
              <a:t>chương</a:t>
            </a:r>
            <a:r>
              <a:rPr lang="en-US" baseline="0" dirty="0"/>
              <a:t> </a:t>
            </a:r>
            <a:r>
              <a:rPr lang="en-US" baseline="0" dirty="0" err="1"/>
              <a:t>trình</a:t>
            </a: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41</a:t>
            </a:fld>
            <a:endParaRPr lang="en-US"/>
          </a:p>
        </p:txBody>
      </p:sp>
    </p:spTree>
    <p:extLst>
      <p:ext uri="{BB962C8B-B14F-4D97-AF65-F5344CB8AC3E}">
        <p14:creationId xmlns:p14="http://schemas.microsoft.com/office/powerpoint/2010/main" val="3791553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45</a:t>
            </a:fld>
            <a:endParaRPr lang="en-US"/>
          </a:p>
        </p:txBody>
      </p:sp>
    </p:spTree>
    <p:extLst>
      <p:ext uri="{BB962C8B-B14F-4D97-AF65-F5344CB8AC3E}">
        <p14:creationId xmlns:p14="http://schemas.microsoft.com/office/powerpoint/2010/main" val="1655818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ＭＳ Ｐゴシック" charset="0"/>
                <a:cs typeface="Arial" charset="0"/>
              </a:rPr>
              <a:t>Page Layout Guidelines for Mobile Users</a:t>
            </a:r>
            <a:r>
              <a:rPr lang="en-US" dirty="0"/>
              <a:t> : </a:t>
            </a:r>
            <a:r>
              <a:rPr lang="en-US" dirty="0" err="1"/>
              <a:t>Nếu</a:t>
            </a:r>
            <a:r>
              <a:rPr lang="en-US" baseline="0" dirty="0"/>
              <a:t> </a:t>
            </a:r>
            <a:r>
              <a:rPr lang="en-US" baseline="0" dirty="0" err="1"/>
              <a:t>nhà</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ko</a:t>
            </a:r>
            <a:r>
              <a:rPr lang="en-US" baseline="0" dirty="0"/>
              <a:t> </a:t>
            </a:r>
            <a:r>
              <a:rPr lang="en-US" baseline="0" dirty="0" err="1"/>
              <a:t>tuân</a:t>
            </a:r>
            <a:r>
              <a:rPr lang="en-US" baseline="0" dirty="0"/>
              <a:t> </a:t>
            </a:r>
            <a:r>
              <a:rPr lang="en-US" baseline="0" dirty="0" err="1"/>
              <a:t>theo</a:t>
            </a:r>
            <a:r>
              <a:rPr lang="en-US" baseline="0" dirty="0"/>
              <a:t> </a:t>
            </a:r>
            <a:r>
              <a:rPr lang="en-US" baseline="0" dirty="0" err="1"/>
              <a:t>nguyên</a:t>
            </a:r>
            <a:r>
              <a:rPr lang="en-US" baseline="0" dirty="0"/>
              <a:t> </a:t>
            </a:r>
            <a:r>
              <a:rPr lang="en-US" baseline="0" dirty="0" err="1"/>
              <a:t>tắc</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lưới</a:t>
            </a:r>
            <a:r>
              <a:rPr lang="en-US" baseline="0" dirty="0"/>
              <a:t> </a:t>
            </a:r>
            <a:r>
              <a:rPr lang="en-US" baseline="0" dirty="0" err="1"/>
              <a:t>và</a:t>
            </a:r>
            <a:r>
              <a:rPr lang="en-US" baseline="0" dirty="0"/>
              <a:t> </a:t>
            </a:r>
            <a:r>
              <a:rPr lang="en-US" baseline="0" dirty="0" err="1"/>
              <a:t>cac</a:t>
            </a:r>
            <a:r>
              <a:rPr lang="en-US" baseline="0" dirty="0"/>
              <a:t> template </a:t>
            </a:r>
            <a:r>
              <a:rPr lang="en-US" baseline="0" dirty="0" err="1"/>
              <a:t>thì</a:t>
            </a:r>
            <a:r>
              <a:rPr lang="en-US" baseline="0" dirty="0"/>
              <a:t> </a:t>
            </a:r>
            <a:r>
              <a:rPr lang="en-US" baseline="0" dirty="0" err="1"/>
              <a:t>cuối</a:t>
            </a:r>
            <a:r>
              <a:rPr lang="en-US" baseline="0" dirty="0"/>
              <a:t> </a:t>
            </a:r>
            <a:r>
              <a:rPr lang="en-US" baseline="0" dirty="0" err="1"/>
              <a:t>cùng</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sẽ</a:t>
            </a:r>
            <a:r>
              <a:rPr lang="en-US" baseline="0" dirty="0"/>
              <a:t> </a:t>
            </a:r>
            <a:r>
              <a:rPr lang="en-US" baseline="0" dirty="0" err="1"/>
              <a:t>đc</a:t>
            </a:r>
            <a:r>
              <a:rPr lang="en-US" baseline="0" dirty="0"/>
              <a:t> </a:t>
            </a:r>
            <a:r>
              <a:rPr lang="en-US" baseline="0" dirty="0" err="1"/>
              <a:t>sắp</a:t>
            </a:r>
            <a:r>
              <a:rPr lang="en-US" baseline="0" dirty="0"/>
              <a:t> </a:t>
            </a:r>
            <a:r>
              <a:rPr lang="en-US" baseline="0" dirty="0" err="1"/>
              <a:t>đặt</a:t>
            </a:r>
            <a:r>
              <a:rPr lang="en-US" baseline="0" dirty="0"/>
              <a:t> </a:t>
            </a:r>
            <a:r>
              <a:rPr lang="en-US" baseline="0" dirty="0" err="1"/>
              <a:t>theo</a:t>
            </a:r>
            <a:r>
              <a:rPr lang="en-US" baseline="0" dirty="0"/>
              <a:t> </a:t>
            </a:r>
            <a:r>
              <a:rPr lang="en-US" baseline="0" dirty="0" err="1"/>
              <a:t>các</a:t>
            </a:r>
            <a:r>
              <a:rPr lang="en-US" baseline="0" dirty="0"/>
              <a:t> </a:t>
            </a:r>
            <a:r>
              <a:rPr lang="en-US" baseline="0" dirty="0" err="1"/>
              <a:t>cách</a:t>
            </a:r>
            <a:r>
              <a:rPr lang="en-US" baseline="0" dirty="0"/>
              <a:t> </a:t>
            </a:r>
            <a:r>
              <a:rPr lang="en-US" baseline="0" dirty="0" err="1"/>
              <a:t>linh</a:t>
            </a:r>
            <a:r>
              <a:rPr lang="en-US" baseline="0" dirty="0"/>
              <a:t> </a:t>
            </a:r>
            <a:r>
              <a:rPr lang="en-US" baseline="0" dirty="0" err="1"/>
              <a:t>hoạt</a:t>
            </a:r>
            <a:r>
              <a:rPr lang="en-US" baseline="0" dirty="0"/>
              <a:t> </a:t>
            </a:r>
            <a:r>
              <a:rPr lang="en-US" baseline="0" dirty="0" err="1"/>
              <a:t>quá</a:t>
            </a:r>
            <a:r>
              <a:rPr lang="en-US" baseline="0" dirty="0"/>
              <a:t> </a:t>
            </a:r>
            <a:r>
              <a:rPr lang="en-US" baseline="0" dirty="0" err="1"/>
              <a:t>mức</a:t>
            </a:r>
            <a:r>
              <a:rPr lang="en-US" baseline="0" dirty="0"/>
              <a:t>. </a:t>
            </a:r>
            <a:r>
              <a:rPr lang="en-US" baseline="0" dirty="0" err="1"/>
              <a:t>Ví</a:t>
            </a:r>
            <a:r>
              <a:rPr lang="en-US" baseline="0" dirty="0"/>
              <a:t> </a:t>
            </a:r>
            <a:r>
              <a:rPr lang="en-US" baseline="0" dirty="0" err="1"/>
              <a:t>dụ</a:t>
            </a:r>
            <a:r>
              <a:rPr lang="en-US" baseline="0" dirty="0"/>
              <a:t> </a:t>
            </a:r>
            <a:r>
              <a:rPr lang="en-US" baseline="0" dirty="0" err="1"/>
              <a:t>hình</a:t>
            </a:r>
            <a:r>
              <a:rPr lang="en-US" baseline="0" dirty="0"/>
              <a:t> </a:t>
            </a:r>
            <a:r>
              <a:rPr lang="en-US" baseline="0" dirty="0" err="1"/>
              <a:t>vẽ</a:t>
            </a:r>
            <a:r>
              <a:rPr lang="en-US" baseline="0" dirty="0"/>
              <a:t>: </a:t>
            </a:r>
            <a:r>
              <a:rPr lang="en-US" baseline="0" dirty="0" err="1"/>
              <a:t>tiêu</a:t>
            </a:r>
            <a:r>
              <a:rPr lang="en-US" baseline="0" dirty="0"/>
              <a:t> </a:t>
            </a:r>
            <a:r>
              <a:rPr lang="en-US" baseline="0" dirty="0" err="1"/>
              <a:t>đề</a:t>
            </a:r>
            <a:r>
              <a:rPr lang="en-US" baseline="0" dirty="0"/>
              <a:t> title </a:t>
            </a:r>
            <a:r>
              <a:rPr lang="en-US" baseline="0" dirty="0" err="1"/>
              <a:t>xa</a:t>
            </a:r>
            <a:r>
              <a:rPr lang="en-US" baseline="0" dirty="0"/>
              <a:t> </a:t>
            </a:r>
            <a:r>
              <a:rPr lang="en-US" baseline="0" dirty="0" err="1"/>
              <a:t>với</a:t>
            </a:r>
            <a:r>
              <a:rPr lang="en-US" baseline="0" dirty="0"/>
              <a:t> </a:t>
            </a:r>
            <a:r>
              <a:rPr lang="en-US" baseline="0" dirty="0" err="1"/>
              <a:t>các</a:t>
            </a:r>
            <a:r>
              <a:rPr lang="en-US" baseline="0" dirty="0"/>
              <a:t> tab </a:t>
            </a:r>
            <a:r>
              <a:rPr lang="en-US" baseline="0" dirty="0" err="1"/>
              <a:t>bên</a:t>
            </a:r>
            <a:r>
              <a:rPr lang="en-US" baseline="0" dirty="0"/>
              <a:t> </a:t>
            </a:r>
            <a:r>
              <a:rPr lang="en-US" baseline="0" dirty="0" err="1"/>
              <a:t>dưới</a:t>
            </a:r>
            <a:r>
              <a:rPr lang="en-US" baseline="0" dirty="0"/>
              <a:t> , </a:t>
            </a:r>
            <a:r>
              <a:rPr lang="en-US" baseline="0" dirty="0" err="1"/>
              <a:t>bị</a:t>
            </a:r>
            <a:r>
              <a:rPr lang="en-US" baseline="0" dirty="0"/>
              <a:t> </a:t>
            </a:r>
            <a:r>
              <a:rPr lang="en-US" baseline="0" dirty="0" err="1"/>
              <a:t>ngăn</a:t>
            </a:r>
            <a:r>
              <a:rPr lang="en-US" baseline="0" dirty="0"/>
              <a:t> </a:t>
            </a:r>
            <a:r>
              <a:rPr lang="en-US" baseline="0" dirty="0" err="1"/>
              <a:t>cách</a:t>
            </a:r>
            <a:r>
              <a:rPr lang="en-US" baseline="0" dirty="0"/>
              <a:t> </a:t>
            </a:r>
            <a:r>
              <a:rPr lang="en-US" baseline="0" dirty="0" err="1"/>
              <a:t>bởi</a:t>
            </a:r>
            <a:r>
              <a:rPr lang="en-US" baseline="0" dirty="0"/>
              <a:t> banner </a:t>
            </a:r>
            <a:r>
              <a:rPr lang="en-US" baseline="0" dirty="0" err="1"/>
              <a:t>quảng</a:t>
            </a:r>
            <a:r>
              <a:rPr lang="en-US" baseline="0" dirty="0"/>
              <a:t> </a:t>
            </a:r>
            <a:r>
              <a:rPr lang="en-US" baseline="0" dirty="0" err="1"/>
              <a:t>cáo</a:t>
            </a:r>
            <a:r>
              <a:rPr lang="en-US" baseline="0" dirty="0"/>
              <a:t>. Ở page search </a:t>
            </a:r>
            <a:r>
              <a:rPr lang="en-US" baseline="0" dirty="0" err="1"/>
              <a:t>sẽ</a:t>
            </a:r>
            <a:r>
              <a:rPr lang="en-US" baseline="0" dirty="0"/>
              <a:t> </a:t>
            </a:r>
            <a:r>
              <a:rPr lang="en-US" baseline="0" dirty="0" err="1"/>
              <a:t>xuất</a:t>
            </a:r>
            <a:r>
              <a:rPr lang="en-US" baseline="0" dirty="0"/>
              <a:t> </a:t>
            </a:r>
            <a:r>
              <a:rPr lang="en-US" baseline="0" dirty="0" err="1"/>
              <a:t>hiện</a:t>
            </a:r>
            <a:r>
              <a:rPr lang="en-US" baseline="0" dirty="0"/>
              <a:t> </a:t>
            </a:r>
            <a:r>
              <a:rPr lang="en-US" baseline="0" dirty="0" err="1"/>
              <a:t>hộp</a:t>
            </a:r>
            <a:r>
              <a:rPr lang="en-US" baseline="0" dirty="0"/>
              <a:t> </a:t>
            </a:r>
            <a:r>
              <a:rPr lang="en-US" baseline="0" dirty="0" err="1"/>
              <a:t>thoại</a:t>
            </a:r>
            <a:r>
              <a:rPr lang="en-US" baseline="0" dirty="0"/>
              <a:t> </a:t>
            </a:r>
            <a:r>
              <a:rPr lang="en-US" baseline="0" dirty="0" err="1"/>
              <a:t>tìm</a:t>
            </a:r>
            <a:r>
              <a:rPr lang="en-US" baseline="0" dirty="0"/>
              <a:t> </a:t>
            </a:r>
            <a:r>
              <a:rPr lang="en-US" baseline="0" dirty="0" err="1"/>
              <a:t>kiếm</a:t>
            </a:r>
            <a:r>
              <a:rPr lang="en-US" baseline="0" dirty="0"/>
              <a:t>, </a:t>
            </a:r>
            <a:r>
              <a:rPr lang="en-US" baseline="0" dirty="0" err="1"/>
              <a:t>càng</a:t>
            </a:r>
            <a:r>
              <a:rPr lang="en-US" baseline="0" dirty="0"/>
              <a:t> </a:t>
            </a:r>
            <a:r>
              <a:rPr lang="en-US" baseline="0" dirty="0" err="1"/>
              <a:t>đẩy</a:t>
            </a:r>
            <a:r>
              <a:rPr lang="en-US" baseline="0" dirty="0"/>
              <a:t> </a:t>
            </a:r>
            <a:r>
              <a:rPr lang="en-US" baseline="0" dirty="0" err="1"/>
              <a:t>phần</a:t>
            </a:r>
            <a:r>
              <a:rPr lang="en-US" baseline="0" dirty="0"/>
              <a:t> tab </a:t>
            </a:r>
            <a:r>
              <a:rPr lang="en-US" baseline="0" dirty="0" err="1"/>
              <a:t>bên</a:t>
            </a:r>
            <a:r>
              <a:rPr lang="en-US" baseline="0" dirty="0"/>
              <a:t> </a:t>
            </a:r>
            <a:r>
              <a:rPr lang="en-US" baseline="0" dirty="0" err="1"/>
              <a:t>dưới</a:t>
            </a:r>
            <a:r>
              <a:rPr lang="en-US" baseline="0" dirty="0"/>
              <a:t> </a:t>
            </a:r>
            <a:r>
              <a:rPr lang="en-US" baseline="0" dirty="0" err="1"/>
              <a:t>xuống</a:t>
            </a:r>
            <a:r>
              <a:rPr lang="en-US" baseline="0" dirty="0"/>
              <a:t>. Ở </a:t>
            </a:r>
            <a:r>
              <a:rPr lang="en-US" baseline="0" dirty="0" err="1"/>
              <a:t>settting</a:t>
            </a:r>
            <a:r>
              <a:rPr lang="en-US" baseline="0" dirty="0"/>
              <a:t> page </a:t>
            </a:r>
            <a:r>
              <a:rPr lang="en-US" baseline="0" dirty="0" err="1"/>
              <a:t>kiểu</a:t>
            </a:r>
            <a:r>
              <a:rPr lang="en-US" baseline="0" dirty="0"/>
              <a:t> banner </a:t>
            </a:r>
            <a:r>
              <a:rPr lang="en-US" baseline="0" dirty="0" err="1"/>
              <a:t>mới</a:t>
            </a:r>
            <a:r>
              <a:rPr lang="en-US" baseline="0" dirty="0"/>
              <a:t> </a:t>
            </a:r>
            <a:r>
              <a:rPr lang="en-US" baseline="0" dirty="0" err="1"/>
              <a:t>đập</a:t>
            </a:r>
            <a:r>
              <a:rPr lang="en-US" baseline="0" dirty="0"/>
              <a:t> </a:t>
            </a:r>
            <a:r>
              <a:rPr lang="en-US" baseline="0" dirty="0" err="1"/>
              <a:t>vào</a:t>
            </a:r>
            <a:r>
              <a:rPr lang="en-US" baseline="0" dirty="0"/>
              <a:t> </a:t>
            </a:r>
            <a:r>
              <a:rPr lang="en-US" baseline="0" dirty="0" err="1"/>
              <a:t>mắt</a:t>
            </a:r>
            <a:r>
              <a:rPr lang="en-US" baseline="0" dirty="0"/>
              <a:t> -&gt; </a:t>
            </a:r>
            <a:r>
              <a:rPr lang="en-US" baseline="0" dirty="0" err="1"/>
              <a:t>gây</a:t>
            </a:r>
            <a:r>
              <a:rPr lang="en-US" baseline="0" dirty="0"/>
              <a:t> </a:t>
            </a:r>
            <a:r>
              <a:rPr lang="en-US" baseline="0" dirty="0" err="1"/>
              <a:t>cảm</a:t>
            </a:r>
            <a:r>
              <a:rPr lang="en-US" baseline="0" dirty="0"/>
              <a:t> </a:t>
            </a:r>
            <a:r>
              <a:rPr lang="en-US" baseline="0" dirty="0" err="1"/>
              <a:t>giác</a:t>
            </a:r>
            <a:r>
              <a:rPr lang="en-US" baseline="0" dirty="0"/>
              <a:t> </a:t>
            </a:r>
            <a:r>
              <a:rPr lang="en-US" baseline="0" dirty="0" err="1"/>
              <a:t>có</a:t>
            </a:r>
            <a:r>
              <a:rPr lang="en-US" baseline="0" dirty="0"/>
              <a:t> </a:t>
            </a:r>
            <a:r>
              <a:rPr lang="en-US" baseline="0" dirty="0" err="1"/>
              <a:t>vẻ</a:t>
            </a:r>
            <a:r>
              <a:rPr lang="en-US" baseline="0" dirty="0"/>
              <a:t> </a:t>
            </a:r>
            <a:r>
              <a:rPr lang="en-US" baseline="0" dirty="0" err="1"/>
              <a:t>như</a:t>
            </a:r>
            <a:r>
              <a:rPr lang="en-US" baseline="0" dirty="0"/>
              <a:t> </a:t>
            </a:r>
            <a:r>
              <a:rPr lang="en-US" baseline="0" dirty="0" err="1"/>
              <a:t>đây</a:t>
            </a:r>
            <a:r>
              <a:rPr lang="en-US" baseline="0" dirty="0"/>
              <a:t> </a:t>
            </a:r>
            <a:r>
              <a:rPr lang="en-US" baseline="0" dirty="0" err="1"/>
              <a:t>là</a:t>
            </a:r>
            <a:r>
              <a:rPr lang="en-US" baseline="0" dirty="0"/>
              <a:t> title.</a:t>
            </a:r>
            <a:br>
              <a:rPr lang="en-US" dirty="0"/>
            </a:b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4</a:t>
            </a:fld>
            <a:endParaRPr lang="en-US"/>
          </a:p>
        </p:txBody>
      </p:sp>
    </p:spTree>
    <p:extLst>
      <p:ext uri="{BB962C8B-B14F-4D97-AF65-F5344CB8AC3E}">
        <p14:creationId xmlns:p14="http://schemas.microsoft.com/office/powerpoint/2010/main" val="2072508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a:ea typeface="Arial" pitchFamily="34" charset="0"/>
              </a:rPr>
              <a:t>Tối</a:t>
            </a:r>
            <a:r>
              <a:rPr lang="en-US" dirty="0">
                <a:ea typeface="Arial" pitchFamily="34" charset="0"/>
              </a:rPr>
              <a:t> </a:t>
            </a:r>
            <a:r>
              <a:rPr lang="en-US" dirty="0" err="1">
                <a:ea typeface="Arial" pitchFamily="34" charset="0"/>
              </a:rPr>
              <a:t>ưu</a:t>
            </a:r>
            <a:r>
              <a:rPr lang="en-US" dirty="0">
                <a:ea typeface="Arial" pitchFamily="34" charset="0"/>
              </a:rPr>
              <a:t> </a:t>
            </a:r>
            <a:r>
              <a:rPr lang="en-US" dirty="0" err="1">
                <a:ea typeface="Arial" pitchFamily="34" charset="0"/>
              </a:rPr>
              <a:t>hoá</a:t>
            </a:r>
            <a:r>
              <a:rPr lang="en-US" dirty="0">
                <a:ea typeface="Arial" pitchFamily="34" charset="0"/>
              </a:rPr>
              <a:t> </a:t>
            </a:r>
            <a:r>
              <a:rPr lang="en-US" dirty="0" err="1">
                <a:ea typeface="Arial" pitchFamily="34" charset="0"/>
              </a:rPr>
              <a:t>việc</a:t>
            </a:r>
            <a:r>
              <a:rPr lang="en-US" dirty="0">
                <a:ea typeface="Arial" pitchFamily="34" charset="0"/>
              </a:rPr>
              <a:t> </a:t>
            </a:r>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màn</a:t>
            </a:r>
            <a:r>
              <a:rPr lang="en-US" dirty="0">
                <a:ea typeface="Arial" pitchFamily="34" charset="0"/>
              </a:rPr>
              <a:t> </a:t>
            </a:r>
            <a:r>
              <a:rPr lang="en-US" dirty="0" err="1">
                <a:ea typeface="Arial" pitchFamily="34" charset="0"/>
              </a:rPr>
              <a:t>hình</a:t>
            </a:r>
            <a:r>
              <a:rPr lang="en-US" dirty="0">
                <a:ea typeface="Arial" pitchFamily="34" charset="0"/>
              </a:rPr>
              <a:t>: </a:t>
            </a:r>
            <a:r>
              <a:rPr lang="en-US" dirty="0" err="1">
                <a:ea typeface="Arial" pitchFamily="34" charset="0"/>
              </a:rPr>
              <a:t>tránh</a:t>
            </a:r>
            <a:r>
              <a:rPr lang="en-US" baseline="0" dirty="0">
                <a:ea typeface="Arial" pitchFamily="34" charset="0"/>
              </a:rPr>
              <a:t> dung banner, bars, images, … </a:t>
            </a:r>
            <a:r>
              <a:rPr lang="en-US" baseline="0" dirty="0" err="1">
                <a:ea typeface="Arial" pitchFamily="34" charset="0"/>
              </a:rPr>
              <a:t>chiếm</a:t>
            </a:r>
            <a:r>
              <a:rPr lang="en-US" baseline="0" dirty="0">
                <a:ea typeface="Arial" pitchFamily="34" charset="0"/>
              </a:rPr>
              <a:t> </a:t>
            </a:r>
            <a:r>
              <a:rPr lang="en-US" baseline="0" dirty="0" err="1">
                <a:ea typeface="Arial" pitchFamily="34" charset="0"/>
              </a:rPr>
              <a:t>nhiều</a:t>
            </a:r>
            <a:r>
              <a:rPr lang="en-US" baseline="0" dirty="0">
                <a:ea typeface="Arial" pitchFamily="34" charset="0"/>
              </a:rPr>
              <a:t> </a:t>
            </a:r>
            <a:r>
              <a:rPr lang="en-US" baseline="0" dirty="0" err="1">
                <a:ea typeface="Arial" pitchFamily="34" charset="0"/>
              </a:rPr>
              <a:t>ko</a:t>
            </a:r>
            <a:r>
              <a:rPr lang="en-US" baseline="0" dirty="0">
                <a:ea typeface="Arial" pitchFamily="34" charset="0"/>
              </a:rPr>
              <a:t> </a:t>
            </a:r>
            <a:r>
              <a:rPr lang="en-US" baseline="0" dirty="0" err="1">
                <a:ea typeface="Arial" pitchFamily="34" charset="0"/>
              </a:rPr>
              <a:t>gian</a:t>
            </a:r>
            <a:r>
              <a:rPr lang="en-US" baseline="0" dirty="0">
                <a:ea typeface="Arial" pitchFamily="34" charset="0"/>
              </a:rPr>
              <a:t> </a:t>
            </a:r>
            <a:r>
              <a:rPr lang="en-US" baseline="0" dirty="0" err="1">
                <a:ea typeface="Arial" pitchFamily="34" charset="0"/>
              </a:rPr>
              <a:t>mà</a:t>
            </a:r>
            <a:r>
              <a:rPr lang="en-US" baseline="0" dirty="0">
                <a:ea typeface="Arial" pitchFamily="34" charset="0"/>
              </a:rPr>
              <a:t> </a:t>
            </a:r>
            <a:r>
              <a:rPr lang="en-US" baseline="0" dirty="0" err="1">
                <a:ea typeface="Arial" pitchFamily="34" charset="0"/>
              </a:rPr>
              <a:t>ko</a:t>
            </a:r>
            <a:r>
              <a:rPr lang="en-US" baseline="0" dirty="0">
                <a:ea typeface="Arial" pitchFamily="34" charset="0"/>
              </a:rPr>
              <a:t> </a:t>
            </a:r>
            <a:r>
              <a:rPr lang="en-US" baseline="0" dirty="0" err="1">
                <a:ea typeface="Arial" pitchFamily="34" charset="0"/>
              </a:rPr>
              <a:t>có</a:t>
            </a:r>
            <a:r>
              <a:rPr lang="en-US" baseline="0" dirty="0">
                <a:ea typeface="Arial" pitchFamily="34" charset="0"/>
              </a:rPr>
              <a:t> </a:t>
            </a:r>
            <a:r>
              <a:rPr lang="en-US" baseline="0" dirty="0" err="1">
                <a:ea typeface="Arial" pitchFamily="34" charset="0"/>
              </a:rPr>
              <a:t>mục</a:t>
            </a:r>
            <a:r>
              <a:rPr lang="en-US" baseline="0" dirty="0">
                <a:ea typeface="Arial" pitchFamily="34" charset="0"/>
              </a:rPr>
              <a:t> </a:t>
            </a:r>
            <a:r>
              <a:rPr lang="en-US" baseline="0" dirty="0" err="1">
                <a:ea typeface="Arial" pitchFamily="34" charset="0"/>
              </a:rPr>
              <a:t>đích</a:t>
            </a:r>
            <a:r>
              <a:rPr lang="en-US" baseline="0" dirty="0">
                <a:ea typeface="Arial" pitchFamily="34" charset="0"/>
              </a:rPr>
              <a:t> </a:t>
            </a:r>
            <a:r>
              <a:rPr lang="en-US" baseline="0" dirty="0" err="1">
                <a:ea typeface="Arial" pitchFamily="34" charset="0"/>
              </a:rPr>
              <a:t>rõ</a:t>
            </a:r>
            <a:r>
              <a:rPr lang="en-US" baseline="0" dirty="0">
                <a:ea typeface="Arial" pitchFamily="34" charset="0"/>
              </a:rPr>
              <a:t> </a:t>
            </a:r>
            <a:r>
              <a:rPr lang="en-US" baseline="0" dirty="0" err="1">
                <a:ea typeface="Arial" pitchFamily="34" charset="0"/>
              </a:rPr>
              <a:t>ràng</a:t>
            </a:r>
            <a:endParaRPr lang="en-US" dirty="0">
              <a:ea typeface="Arial" pitchFamily="34" charset="0"/>
            </a:endParaRPr>
          </a:p>
          <a:p>
            <a:pPr lvl="1"/>
            <a:r>
              <a:rPr lang="en-US" dirty="0" err="1">
                <a:ea typeface="Arial" pitchFamily="34" charset="0"/>
              </a:rPr>
              <a:t>Các</a:t>
            </a:r>
            <a:r>
              <a:rPr lang="en-US" dirty="0">
                <a:ea typeface="Arial" pitchFamily="34" charset="0"/>
              </a:rPr>
              <a:t> </a:t>
            </a:r>
            <a:r>
              <a:rPr lang="en-US" dirty="0" err="1">
                <a:ea typeface="Arial" pitchFamily="34" charset="0"/>
              </a:rPr>
              <a:t>thành</a:t>
            </a:r>
            <a:r>
              <a:rPr lang="en-US" dirty="0">
                <a:ea typeface="Arial" pitchFamily="34" charset="0"/>
              </a:rPr>
              <a:t> </a:t>
            </a:r>
            <a:r>
              <a:rPr lang="en-US" dirty="0" err="1">
                <a:ea typeface="Arial" pitchFamily="34" charset="0"/>
              </a:rPr>
              <a:t>phần</a:t>
            </a:r>
            <a:r>
              <a:rPr lang="en-US" dirty="0">
                <a:ea typeface="Arial" pitchFamily="34" charset="0"/>
              </a:rPr>
              <a:t> </a:t>
            </a:r>
            <a:r>
              <a:rPr lang="en-US" dirty="0" err="1">
                <a:ea typeface="Arial" pitchFamily="34" charset="0"/>
              </a:rPr>
              <a:t>được</a:t>
            </a:r>
            <a:r>
              <a:rPr lang="en-US" dirty="0">
                <a:ea typeface="Arial" pitchFamily="34" charset="0"/>
              </a:rPr>
              <a:t> </a:t>
            </a:r>
            <a:r>
              <a:rPr lang="en-US" dirty="0" err="1">
                <a:ea typeface="Arial" pitchFamily="34" charset="0"/>
              </a:rPr>
              <a:t>xem</a:t>
            </a:r>
            <a:r>
              <a:rPr lang="en-US" dirty="0">
                <a:ea typeface="Arial" pitchFamily="34" charset="0"/>
              </a:rPr>
              <a:t> </a:t>
            </a:r>
            <a:r>
              <a:rPr lang="en-US" dirty="0" err="1">
                <a:ea typeface="Arial" pitchFamily="34" charset="0"/>
              </a:rPr>
              <a:t>xét</a:t>
            </a:r>
            <a:r>
              <a:rPr lang="en-US" dirty="0">
                <a:ea typeface="Arial" pitchFamily="34" charset="0"/>
              </a:rPr>
              <a:t> </a:t>
            </a:r>
            <a:r>
              <a:rPr lang="en-US" dirty="0" err="1">
                <a:ea typeface="Arial" pitchFamily="34" charset="0"/>
              </a:rPr>
              <a:t>trong</a:t>
            </a:r>
            <a:r>
              <a:rPr lang="en-US" dirty="0">
                <a:ea typeface="Arial" pitchFamily="34" charset="0"/>
              </a:rPr>
              <a:t> </a:t>
            </a:r>
            <a:r>
              <a:rPr lang="en-US" dirty="0" err="1">
                <a:ea typeface="Arial" pitchFamily="34" charset="0"/>
              </a:rPr>
              <a:t>một</a:t>
            </a:r>
            <a:r>
              <a:rPr lang="en-US" dirty="0">
                <a:ea typeface="Arial" pitchFamily="34" charset="0"/>
              </a:rPr>
              <a:t> </a:t>
            </a:r>
            <a:r>
              <a:rPr lang="en-US" dirty="0" err="1">
                <a:ea typeface="Arial" pitchFamily="34" charset="0"/>
              </a:rPr>
              <a:t>hệ</a:t>
            </a:r>
            <a:r>
              <a:rPr lang="en-US" dirty="0">
                <a:ea typeface="Arial" pitchFamily="34" charset="0"/>
              </a:rPr>
              <a:t> </a:t>
            </a:r>
            <a:r>
              <a:rPr lang="en-US" dirty="0" err="1">
                <a:ea typeface="Arial" pitchFamily="34" charset="0"/>
              </a:rPr>
              <a:t>thống</a:t>
            </a:r>
            <a:r>
              <a:rPr lang="en-US" dirty="0">
                <a:ea typeface="Arial" pitchFamily="34" charset="0"/>
              </a:rPr>
              <a:t> </a:t>
            </a:r>
            <a:r>
              <a:rPr lang="en-US" dirty="0" err="1">
                <a:ea typeface="Arial" pitchFamily="34" charset="0"/>
              </a:rPr>
              <a:t>phân</a:t>
            </a:r>
            <a:r>
              <a:rPr lang="en-US" dirty="0">
                <a:ea typeface="Arial" pitchFamily="34" charset="0"/>
              </a:rPr>
              <a:t> </a:t>
            </a:r>
            <a:r>
              <a:rPr lang="en-US" dirty="0" err="1">
                <a:ea typeface="Arial" pitchFamily="34" charset="0"/>
              </a:rPr>
              <a:t>cấp</a:t>
            </a:r>
            <a:r>
              <a:rPr lang="en-US" dirty="0">
                <a:ea typeface="Arial" pitchFamily="34" charset="0"/>
              </a:rPr>
              <a:t>:</a:t>
            </a:r>
            <a:r>
              <a:rPr lang="en-US" baseline="0" dirty="0">
                <a:ea typeface="Arial" pitchFamily="34" charset="0"/>
              </a:rPr>
              <a:t> </a:t>
            </a:r>
            <a:r>
              <a:rPr lang="en-US" sz="1200" b="0" i="0" kern="1200" dirty="0" err="1">
                <a:solidFill>
                  <a:schemeClr val="tx1"/>
                </a:solidFill>
                <a:effectLst/>
                <a:latin typeface="Arial" charset="0"/>
                <a:ea typeface="Arial" charset="0"/>
                <a:cs typeface="Arial" charset="0"/>
              </a:rPr>
              <a:t>Position→Size→Shape→Contrast→Color→Form</a:t>
            </a:r>
            <a:r>
              <a:rPr lang="en-US" sz="1200" b="0" i="0" kern="1200" dirty="0">
                <a:solidFill>
                  <a:schemeClr val="tx1"/>
                </a:solidFill>
                <a:effectLst/>
                <a:latin typeface="Arial" charset="0"/>
                <a:ea typeface="Arial" charset="0"/>
                <a:cs typeface="Arial" charset="0"/>
              </a:rPr>
              <a:t>. The most important items are larger, higher, brighter, and so on.</a:t>
            </a:r>
            <a:r>
              <a:rPr lang="en-US" dirty="0"/>
              <a:t> </a:t>
            </a:r>
            <a:endParaRPr lang="en-US" dirty="0">
              <a:ea typeface="Arial" pitchFamily="34" charset="0"/>
            </a:endParaRPr>
          </a:p>
          <a:p>
            <a:pPr lvl="1"/>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các</a:t>
            </a:r>
            <a:r>
              <a:rPr lang="en-US" dirty="0">
                <a:ea typeface="Arial" pitchFamily="34" charset="0"/>
              </a:rPr>
              <a:t> </a:t>
            </a:r>
            <a:r>
              <a:rPr lang="en-US" dirty="0" err="1">
                <a:ea typeface="Arial" pitchFamily="34" charset="0"/>
              </a:rPr>
              <a:t>thành</a:t>
            </a:r>
            <a:r>
              <a:rPr lang="en-US" dirty="0">
                <a:ea typeface="Arial" pitchFamily="34" charset="0"/>
              </a:rPr>
              <a:t> </a:t>
            </a:r>
            <a:r>
              <a:rPr lang="en-US" dirty="0" err="1">
                <a:ea typeface="Arial" pitchFamily="34" charset="0"/>
              </a:rPr>
              <a:t>phần</a:t>
            </a:r>
            <a:r>
              <a:rPr lang="en-US" dirty="0">
                <a:ea typeface="Arial" pitchFamily="34" charset="0"/>
              </a:rPr>
              <a:t> </a:t>
            </a:r>
            <a:r>
              <a:rPr lang="en-US" dirty="0" err="1">
                <a:ea typeface="Arial" pitchFamily="34" charset="0"/>
              </a:rPr>
              <a:t>định</a:t>
            </a:r>
            <a:r>
              <a:rPr lang="en-US" dirty="0">
                <a:ea typeface="Arial" pitchFamily="34" charset="0"/>
              </a:rPr>
              <a:t> </a:t>
            </a:r>
            <a:r>
              <a:rPr lang="en-US" dirty="0" err="1">
                <a:ea typeface="Arial" pitchFamily="34" charset="0"/>
              </a:rPr>
              <a:t>hướng</a:t>
            </a:r>
            <a:r>
              <a:rPr lang="en-US" dirty="0">
                <a:ea typeface="Arial" pitchFamily="34" charset="0"/>
              </a:rPr>
              <a:t>:  </a:t>
            </a:r>
            <a:r>
              <a:rPr lang="en-US" dirty="0" err="1">
                <a:ea typeface="Arial" pitchFamily="34" charset="0"/>
              </a:rPr>
              <a:t>đơn</a:t>
            </a:r>
            <a:r>
              <a:rPr lang="en-US" baseline="0" dirty="0">
                <a:ea typeface="Arial" pitchFamily="34" charset="0"/>
              </a:rPr>
              <a:t> </a:t>
            </a:r>
            <a:r>
              <a:rPr lang="en-US" baseline="0" dirty="0" err="1">
                <a:ea typeface="Arial" pitchFamily="34" charset="0"/>
              </a:rPr>
              <a:t>giản</a:t>
            </a:r>
            <a:r>
              <a:rPr lang="en-US" baseline="0" dirty="0">
                <a:ea typeface="Arial" pitchFamily="34" charset="0"/>
              </a:rPr>
              <a:t> </a:t>
            </a:r>
            <a:r>
              <a:rPr lang="en-US" baseline="0" dirty="0" err="1">
                <a:ea typeface="Arial" pitchFamily="34" charset="0"/>
              </a:rPr>
              <a:t>và</a:t>
            </a:r>
            <a:r>
              <a:rPr lang="en-US" baseline="0" dirty="0">
                <a:ea typeface="Arial" pitchFamily="34" charset="0"/>
              </a:rPr>
              <a:t> </a:t>
            </a:r>
            <a:r>
              <a:rPr lang="en-US" baseline="0" dirty="0" err="1">
                <a:ea typeface="Arial" pitchFamily="34" charset="0"/>
              </a:rPr>
              <a:t>nhất</a:t>
            </a:r>
            <a:r>
              <a:rPr lang="en-US" baseline="0" dirty="0">
                <a:ea typeface="Arial" pitchFamily="34" charset="0"/>
              </a:rPr>
              <a:t> </a:t>
            </a:r>
            <a:r>
              <a:rPr lang="en-US" baseline="0" dirty="0" err="1">
                <a:ea typeface="Arial" pitchFamily="34" charset="0"/>
              </a:rPr>
              <a:t>quán</a:t>
            </a:r>
            <a:r>
              <a:rPr lang="en-US" baseline="0" dirty="0">
                <a:ea typeface="Arial" pitchFamily="34" charset="0"/>
              </a:rPr>
              <a:t> (</a:t>
            </a:r>
            <a:r>
              <a:rPr lang="en-US" baseline="0" dirty="0" err="1">
                <a:ea typeface="Arial" pitchFamily="34" charset="0"/>
              </a:rPr>
              <a:t>để</a:t>
            </a:r>
            <a:r>
              <a:rPr lang="en-US" baseline="0" dirty="0">
                <a:ea typeface="Arial" pitchFamily="34" charset="0"/>
              </a:rPr>
              <a:t> ng dung </a:t>
            </a:r>
            <a:r>
              <a:rPr lang="en-US" baseline="0" dirty="0" err="1">
                <a:ea typeface="Arial" pitchFamily="34" charset="0"/>
              </a:rPr>
              <a:t>ko</a:t>
            </a:r>
            <a:r>
              <a:rPr lang="en-US" baseline="0" dirty="0">
                <a:ea typeface="Arial" pitchFamily="34" charset="0"/>
              </a:rPr>
              <a:t> </a:t>
            </a:r>
            <a:r>
              <a:rPr lang="en-US" baseline="0" dirty="0" err="1">
                <a:ea typeface="Arial" pitchFamily="34" charset="0"/>
              </a:rPr>
              <a:t>phải</a:t>
            </a:r>
            <a:r>
              <a:rPr lang="en-US" baseline="0" dirty="0">
                <a:ea typeface="Arial" pitchFamily="34" charset="0"/>
              </a:rPr>
              <a:t> </a:t>
            </a:r>
            <a:r>
              <a:rPr lang="en-US" baseline="0" dirty="0" err="1">
                <a:ea typeface="Arial" pitchFamily="34" charset="0"/>
              </a:rPr>
              <a:t>ghi</a:t>
            </a:r>
            <a:r>
              <a:rPr lang="en-US" baseline="0" dirty="0">
                <a:ea typeface="Arial" pitchFamily="34" charset="0"/>
              </a:rPr>
              <a:t> </a:t>
            </a:r>
            <a:r>
              <a:rPr lang="en-US" baseline="0" dirty="0" err="1">
                <a:ea typeface="Arial" pitchFamily="34" charset="0"/>
              </a:rPr>
              <a:t>nhớ</a:t>
            </a:r>
            <a:r>
              <a:rPr lang="en-US" baseline="0" dirty="0">
                <a:ea typeface="Arial" pitchFamily="34" charset="0"/>
              </a:rPr>
              <a:t> </a:t>
            </a:r>
            <a:r>
              <a:rPr lang="en-US" baseline="0" dirty="0" err="1">
                <a:ea typeface="Arial" pitchFamily="34" charset="0"/>
              </a:rPr>
              <a:t>nhiều</a:t>
            </a:r>
            <a:r>
              <a:rPr lang="en-US" baseline="0" dirty="0">
                <a:ea typeface="Arial" pitchFamily="34" charset="0"/>
              </a:rPr>
              <a:t> </a:t>
            </a:r>
            <a:r>
              <a:rPr lang="en-US" baseline="0" dirty="0" err="1">
                <a:ea typeface="Arial" pitchFamily="34" charset="0"/>
              </a:rPr>
              <a:t>và</a:t>
            </a:r>
            <a:r>
              <a:rPr lang="en-US" baseline="0" dirty="0">
                <a:ea typeface="Arial" pitchFamily="34" charset="0"/>
              </a:rPr>
              <a:t> </a:t>
            </a:r>
            <a:r>
              <a:rPr lang="en-US" baseline="0" dirty="0" err="1">
                <a:ea typeface="Arial" pitchFamily="34" charset="0"/>
              </a:rPr>
              <a:t>ko</a:t>
            </a:r>
            <a:r>
              <a:rPr lang="en-US" baseline="0" dirty="0">
                <a:ea typeface="Arial" pitchFamily="34" charset="0"/>
              </a:rPr>
              <a:t> </a:t>
            </a:r>
            <a:r>
              <a:rPr lang="en-US" baseline="0" dirty="0" err="1">
                <a:ea typeface="Arial" pitchFamily="34" charset="0"/>
              </a:rPr>
              <a:t>nhầm</a:t>
            </a:r>
            <a:r>
              <a:rPr lang="en-US" baseline="0" dirty="0">
                <a:ea typeface="Arial" pitchFamily="34" charset="0"/>
              </a:rPr>
              <a:t> </a:t>
            </a:r>
            <a:r>
              <a:rPr lang="en-US" baseline="0" dirty="0" err="1">
                <a:ea typeface="Arial" pitchFamily="34" charset="0"/>
              </a:rPr>
              <a:t>lẫn</a:t>
            </a:r>
            <a:r>
              <a:rPr lang="en-US" baseline="0" dirty="0">
                <a:ea typeface="Arial" pitchFamily="34" charset="0"/>
              </a:rPr>
              <a:t>)</a:t>
            </a:r>
            <a:endParaRPr lang="en-US" dirty="0">
              <a:ea typeface="Arial" pitchFamily="34" charset="0"/>
            </a:endParaRPr>
          </a:p>
          <a:p>
            <a:pPr lvl="1"/>
            <a:r>
              <a:rPr lang="en-US" dirty="0" err="1">
                <a:ea typeface="Arial" pitchFamily="34" charset="0"/>
              </a:rPr>
              <a:t>Xem</a:t>
            </a:r>
            <a:r>
              <a:rPr lang="en-US" dirty="0">
                <a:ea typeface="Arial" pitchFamily="34" charset="0"/>
              </a:rPr>
              <a:t> </a:t>
            </a:r>
            <a:r>
              <a:rPr lang="en-US" dirty="0" err="1">
                <a:ea typeface="Arial" pitchFamily="34" charset="0"/>
              </a:rPr>
              <a:t>xét</a:t>
            </a:r>
            <a:r>
              <a:rPr lang="en-US" dirty="0">
                <a:ea typeface="Arial" pitchFamily="34" charset="0"/>
              </a:rPr>
              <a:t> </a:t>
            </a:r>
            <a:r>
              <a:rPr lang="en-US" dirty="0" err="1">
                <a:ea typeface="Arial" pitchFamily="34" charset="0"/>
              </a:rPr>
              <a:t>đặt</a:t>
            </a:r>
            <a:r>
              <a:rPr lang="en-US" dirty="0">
                <a:ea typeface="Arial" pitchFamily="34" charset="0"/>
              </a:rPr>
              <a:t> </a:t>
            </a:r>
            <a:r>
              <a:rPr lang="en-US" dirty="0" err="1">
                <a:ea typeface="Arial" pitchFamily="34" charset="0"/>
              </a:rPr>
              <a:t>thông</a:t>
            </a:r>
            <a:r>
              <a:rPr lang="en-US" dirty="0">
                <a:ea typeface="Arial" pitchFamily="34" charset="0"/>
              </a:rPr>
              <a:t> tin </a:t>
            </a:r>
            <a:r>
              <a:rPr lang="en-US" dirty="0" err="1">
                <a:ea typeface="Arial" pitchFamily="34" charset="0"/>
              </a:rPr>
              <a:t>quan</a:t>
            </a:r>
            <a:r>
              <a:rPr lang="en-US" dirty="0">
                <a:ea typeface="Arial" pitchFamily="34" charset="0"/>
              </a:rPr>
              <a:t> </a:t>
            </a:r>
            <a:r>
              <a:rPr lang="en-US" dirty="0" err="1">
                <a:ea typeface="Arial" pitchFamily="34" charset="0"/>
              </a:rPr>
              <a:t>trọng</a:t>
            </a:r>
            <a:r>
              <a:rPr lang="en-US" dirty="0">
                <a:ea typeface="Arial" pitchFamily="34" charset="0"/>
              </a:rPr>
              <a:t> </a:t>
            </a:r>
            <a:r>
              <a:rPr lang="en-US" dirty="0" err="1">
                <a:ea typeface="Arial" pitchFamily="34" charset="0"/>
              </a:rPr>
              <a:t>vào</a:t>
            </a:r>
            <a:r>
              <a:rPr lang="en-US" dirty="0">
                <a:ea typeface="Arial" pitchFamily="34" charset="0"/>
              </a:rPr>
              <a:t> </a:t>
            </a:r>
            <a:r>
              <a:rPr lang="en-US" dirty="0" err="1">
                <a:ea typeface="Arial" pitchFamily="34" charset="0"/>
              </a:rPr>
              <a:t>vị</a:t>
            </a:r>
            <a:r>
              <a:rPr lang="en-US" dirty="0">
                <a:ea typeface="Arial" pitchFamily="34" charset="0"/>
              </a:rPr>
              <a:t> </a:t>
            </a:r>
            <a:r>
              <a:rPr lang="en-US" dirty="0" err="1">
                <a:ea typeface="Arial" pitchFamily="34" charset="0"/>
              </a:rPr>
              <a:t>trí</a:t>
            </a:r>
            <a:r>
              <a:rPr lang="en-US" dirty="0">
                <a:ea typeface="Arial" pitchFamily="34" charset="0"/>
              </a:rPr>
              <a:t> </a:t>
            </a:r>
            <a:r>
              <a:rPr lang="en-US" dirty="0" err="1">
                <a:ea typeface="Arial" pitchFamily="34" charset="0"/>
              </a:rPr>
              <a:t>người</a:t>
            </a:r>
            <a:r>
              <a:rPr lang="en-US" dirty="0">
                <a:ea typeface="Arial" pitchFamily="34" charset="0"/>
              </a:rPr>
              <a:t> </a:t>
            </a:r>
            <a:r>
              <a:rPr lang="en-US" dirty="0" err="1">
                <a:ea typeface="Arial" pitchFamily="34" charset="0"/>
              </a:rPr>
              <a:t>dùng</a:t>
            </a:r>
            <a:r>
              <a:rPr lang="en-US" dirty="0">
                <a:ea typeface="Arial" pitchFamily="34" charset="0"/>
              </a:rPr>
              <a:t> hay </a:t>
            </a:r>
            <a:r>
              <a:rPr lang="en-US" dirty="0" err="1">
                <a:ea typeface="Arial" pitchFamily="34" charset="0"/>
              </a:rPr>
              <a:t>chú</a:t>
            </a:r>
            <a:r>
              <a:rPr lang="en-US" dirty="0">
                <a:ea typeface="Arial" pitchFamily="34" charset="0"/>
              </a:rPr>
              <a:t> ý (</a:t>
            </a:r>
            <a:r>
              <a:rPr lang="en-US" dirty="0" err="1">
                <a:ea typeface="Arial" pitchFamily="34" charset="0"/>
              </a:rPr>
              <a:t>vd</a:t>
            </a:r>
            <a:r>
              <a:rPr lang="en-US" dirty="0">
                <a:ea typeface="Arial" pitchFamily="34" charset="0"/>
              </a:rPr>
              <a:t>: </a:t>
            </a:r>
            <a:r>
              <a:rPr lang="en-US" dirty="0" err="1">
                <a:ea typeface="Arial" pitchFamily="34" charset="0"/>
              </a:rPr>
              <a:t>góc</a:t>
            </a:r>
            <a:r>
              <a:rPr lang="en-US" dirty="0">
                <a:ea typeface="Arial" pitchFamily="34" charset="0"/>
              </a:rPr>
              <a:t> </a:t>
            </a:r>
            <a:r>
              <a:rPr lang="en-US" dirty="0" err="1">
                <a:ea typeface="Arial" pitchFamily="34" charset="0"/>
              </a:rPr>
              <a:t>trên</a:t>
            </a:r>
            <a:r>
              <a:rPr lang="en-US" dirty="0">
                <a:ea typeface="Arial" pitchFamily="34" charset="0"/>
              </a:rPr>
              <a:t> </a:t>
            </a:r>
            <a:r>
              <a:rPr lang="en-US" dirty="0" err="1">
                <a:ea typeface="Arial" pitchFamily="34" charset="0"/>
              </a:rPr>
              <a:t>bên</a:t>
            </a:r>
            <a:r>
              <a:rPr lang="en-US" dirty="0">
                <a:ea typeface="Arial" pitchFamily="34" charset="0"/>
              </a:rPr>
              <a:t> </a:t>
            </a:r>
            <a:r>
              <a:rPr lang="en-US" dirty="0" err="1">
                <a:ea typeface="Arial" pitchFamily="34" charset="0"/>
              </a:rPr>
              <a:t>trái</a:t>
            </a:r>
            <a:r>
              <a:rPr lang="en-US" dirty="0">
                <a:ea typeface="Arial" pitchFamily="34" charset="0"/>
              </a:rPr>
              <a:t>)</a:t>
            </a:r>
          </a:p>
          <a:p>
            <a:pPr lvl="1"/>
            <a:r>
              <a:rPr lang="en-US" dirty="0" err="1">
                <a:ea typeface="Arial" pitchFamily="34" charset="0"/>
              </a:rPr>
              <a:t>Hiển</a:t>
            </a:r>
            <a:r>
              <a:rPr lang="en-US" dirty="0">
                <a:ea typeface="Arial" pitchFamily="34" charset="0"/>
              </a:rPr>
              <a:t> </a:t>
            </a:r>
            <a:r>
              <a:rPr lang="en-US" dirty="0" err="1">
                <a:ea typeface="Arial" pitchFamily="34" charset="0"/>
              </a:rPr>
              <a:t>thị</a:t>
            </a:r>
            <a:r>
              <a:rPr lang="en-US" dirty="0">
                <a:ea typeface="Arial" pitchFamily="34" charset="0"/>
              </a:rPr>
              <a:t> </a:t>
            </a:r>
            <a:r>
              <a:rPr lang="en-US" dirty="0" err="1">
                <a:ea typeface="Arial" pitchFamily="34" charset="0"/>
              </a:rPr>
              <a:t>tối</a:t>
            </a:r>
            <a:r>
              <a:rPr lang="en-US" dirty="0">
                <a:ea typeface="Arial" pitchFamily="34" charset="0"/>
              </a:rPr>
              <a:t> </a:t>
            </a:r>
            <a:r>
              <a:rPr lang="en-US" dirty="0" err="1">
                <a:ea typeface="Arial" pitchFamily="34" charset="0"/>
              </a:rPr>
              <a:t>đa</a:t>
            </a:r>
            <a:r>
              <a:rPr lang="en-US" dirty="0">
                <a:ea typeface="Arial" pitchFamily="34" charset="0"/>
              </a:rPr>
              <a:t> 60 – 65 </a:t>
            </a:r>
            <a:r>
              <a:rPr lang="en-US" dirty="0" err="1">
                <a:ea typeface="Arial" pitchFamily="34" charset="0"/>
              </a:rPr>
              <a:t>kí</a:t>
            </a:r>
            <a:r>
              <a:rPr lang="en-US" dirty="0">
                <a:ea typeface="Arial" pitchFamily="34" charset="0"/>
              </a:rPr>
              <a:t> </a:t>
            </a:r>
            <a:r>
              <a:rPr lang="en-US" dirty="0" err="1">
                <a:ea typeface="Arial" pitchFamily="34" charset="0"/>
              </a:rPr>
              <a:t>tự</a:t>
            </a:r>
            <a:r>
              <a:rPr lang="en-US" dirty="0">
                <a:ea typeface="Arial" pitchFamily="34" charset="0"/>
              </a:rPr>
              <a:t> </a:t>
            </a:r>
            <a:r>
              <a:rPr lang="en-US" dirty="0" err="1">
                <a:ea typeface="Arial" pitchFamily="34" charset="0"/>
              </a:rPr>
              <a:t>trên</a:t>
            </a:r>
            <a:r>
              <a:rPr lang="en-US" dirty="0">
                <a:ea typeface="Arial" pitchFamily="34" charset="0"/>
              </a:rPr>
              <a:t> </a:t>
            </a:r>
            <a:r>
              <a:rPr lang="en-US" dirty="0" err="1">
                <a:ea typeface="Arial" pitchFamily="34" charset="0"/>
              </a:rPr>
              <a:t>một</a:t>
            </a:r>
            <a:r>
              <a:rPr lang="en-US" dirty="0">
                <a:ea typeface="Arial" pitchFamily="34" charset="0"/>
              </a:rPr>
              <a:t> </a:t>
            </a:r>
            <a:r>
              <a:rPr lang="en-US" dirty="0" err="1">
                <a:ea typeface="Arial" pitchFamily="34" charset="0"/>
              </a:rPr>
              <a:t>dòng</a:t>
            </a:r>
            <a:r>
              <a:rPr lang="en-US" dirty="0">
                <a:ea typeface="Arial" pitchFamily="34" charset="0"/>
              </a:rPr>
              <a:t> : </a:t>
            </a:r>
          </a:p>
          <a:p>
            <a:pPr lvl="1"/>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thống</a:t>
            </a:r>
            <a:r>
              <a:rPr lang="en-US" dirty="0">
                <a:ea typeface="Arial" pitchFamily="34" charset="0"/>
              </a:rPr>
              <a:t> </a:t>
            </a:r>
            <a:r>
              <a:rPr lang="en-US" dirty="0" err="1">
                <a:ea typeface="Arial" pitchFamily="34" charset="0"/>
              </a:rPr>
              <a:t>nhất</a:t>
            </a:r>
            <a:r>
              <a:rPr lang="en-US" dirty="0">
                <a:ea typeface="Arial" pitchFamily="34" charset="0"/>
              </a:rPr>
              <a:t> </a:t>
            </a:r>
            <a:r>
              <a:rPr lang="en-US" dirty="0" err="1">
                <a:ea typeface="Arial" pitchFamily="34" charset="0"/>
              </a:rPr>
              <a:t>tiêu</a:t>
            </a:r>
            <a:r>
              <a:rPr lang="en-US" dirty="0">
                <a:ea typeface="Arial" pitchFamily="34" charset="0"/>
              </a:rPr>
              <a:t> </a:t>
            </a:r>
            <a:r>
              <a:rPr lang="en-US" dirty="0" err="1">
                <a:ea typeface="Arial" pitchFamily="34" charset="0"/>
              </a:rPr>
              <a:t>đề</a:t>
            </a:r>
            <a:r>
              <a:rPr lang="en-US" dirty="0">
                <a:ea typeface="Arial" pitchFamily="34" charset="0"/>
              </a:rPr>
              <a:t>, </a:t>
            </a:r>
            <a:r>
              <a:rPr lang="en-US" dirty="0" err="1">
                <a:ea typeface="Arial" pitchFamily="34" charset="0"/>
              </a:rPr>
              <a:t>thành</a:t>
            </a:r>
            <a:r>
              <a:rPr lang="en-US" dirty="0">
                <a:ea typeface="Arial" pitchFamily="34" charset="0"/>
              </a:rPr>
              <a:t> </a:t>
            </a:r>
            <a:r>
              <a:rPr lang="en-US" dirty="0" err="1">
                <a:ea typeface="Arial" pitchFamily="34" charset="0"/>
              </a:rPr>
              <a:t>phần</a:t>
            </a:r>
            <a:r>
              <a:rPr lang="en-US" dirty="0">
                <a:ea typeface="Arial" pitchFamily="34" charset="0"/>
              </a:rPr>
              <a:t> </a:t>
            </a:r>
            <a:r>
              <a:rPr lang="en-US" dirty="0" err="1">
                <a:ea typeface="Arial" pitchFamily="34" charset="0"/>
              </a:rPr>
              <a:t>và</a:t>
            </a:r>
            <a:r>
              <a:rPr lang="en-US" dirty="0">
                <a:ea typeface="Arial" pitchFamily="34" charset="0"/>
              </a:rPr>
              <a:t> </a:t>
            </a:r>
            <a:r>
              <a:rPr lang="en-US" dirty="0" err="1">
                <a:ea typeface="Arial" pitchFamily="34" charset="0"/>
              </a:rPr>
              <a:t>nội</a:t>
            </a:r>
            <a:r>
              <a:rPr lang="en-US" dirty="0">
                <a:ea typeface="Arial" pitchFamily="34" charset="0"/>
              </a:rPr>
              <a:t> dung </a:t>
            </a:r>
          </a:p>
          <a:p>
            <a:pPr lvl="1"/>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gạch</a:t>
            </a:r>
            <a:r>
              <a:rPr lang="en-US" dirty="0">
                <a:ea typeface="Arial" pitchFamily="34" charset="0"/>
              </a:rPr>
              <a:t> </a:t>
            </a:r>
            <a:r>
              <a:rPr lang="en-US" dirty="0" err="1">
                <a:ea typeface="Arial" pitchFamily="34" charset="0"/>
              </a:rPr>
              <a:t>đầu</a:t>
            </a:r>
            <a:r>
              <a:rPr lang="en-US" dirty="0">
                <a:ea typeface="Arial" pitchFamily="34" charset="0"/>
              </a:rPr>
              <a:t> </a:t>
            </a:r>
            <a:r>
              <a:rPr lang="en-US" dirty="0" err="1">
                <a:ea typeface="Arial" pitchFamily="34" charset="0"/>
              </a:rPr>
              <a:t>dòng</a:t>
            </a:r>
            <a:r>
              <a:rPr lang="en-US" dirty="0">
                <a:ea typeface="Arial" pitchFamily="34" charset="0"/>
              </a:rPr>
              <a:t> </a:t>
            </a:r>
            <a:r>
              <a:rPr lang="en-US" dirty="0" err="1">
                <a:ea typeface="Arial" pitchFamily="34" charset="0"/>
              </a:rPr>
              <a:t>thay</a:t>
            </a:r>
            <a:r>
              <a:rPr lang="en-US" dirty="0">
                <a:ea typeface="Arial" pitchFamily="34" charset="0"/>
              </a:rPr>
              <a:t> </a:t>
            </a:r>
            <a:r>
              <a:rPr lang="en-US" dirty="0" err="1">
                <a:ea typeface="Arial" pitchFamily="34" charset="0"/>
              </a:rPr>
              <a:t>bảng</a:t>
            </a:r>
            <a:r>
              <a:rPr lang="en-US" dirty="0">
                <a:ea typeface="Arial" pitchFamily="34" charset="0"/>
              </a:rPr>
              <a:t>, </a:t>
            </a:r>
            <a:r>
              <a:rPr lang="en-US" dirty="0" err="1">
                <a:ea typeface="Arial" pitchFamily="34" charset="0"/>
              </a:rPr>
              <a:t>căn</a:t>
            </a:r>
            <a:r>
              <a:rPr lang="en-US" dirty="0">
                <a:ea typeface="Arial" pitchFamily="34" charset="0"/>
              </a:rPr>
              <a:t> </a:t>
            </a:r>
            <a:r>
              <a:rPr lang="en-US" dirty="0" err="1">
                <a:ea typeface="Arial" pitchFamily="34" charset="0"/>
              </a:rPr>
              <a:t>lề</a:t>
            </a:r>
            <a:r>
              <a:rPr lang="en-US" dirty="0">
                <a:ea typeface="Arial" pitchFamily="34" charset="0"/>
              </a:rPr>
              <a:t> </a:t>
            </a:r>
            <a:r>
              <a:rPr lang="en-US" dirty="0" err="1">
                <a:ea typeface="Arial" pitchFamily="34" charset="0"/>
              </a:rPr>
              <a:t>chữ</a:t>
            </a:r>
            <a:r>
              <a:rPr lang="en-US" dirty="0">
                <a:ea typeface="Arial" pitchFamily="34" charset="0"/>
              </a:rPr>
              <a:t> </a:t>
            </a:r>
            <a:r>
              <a:rPr lang="en-US" dirty="0" err="1">
                <a:ea typeface="Arial" pitchFamily="34" charset="0"/>
              </a:rPr>
              <a:t>theo</a:t>
            </a:r>
            <a:r>
              <a:rPr lang="en-US" dirty="0">
                <a:ea typeface="Arial" pitchFamily="34" charset="0"/>
              </a:rPr>
              <a:t> </a:t>
            </a:r>
            <a:r>
              <a:rPr lang="en-US" dirty="0" err="1">
                <a:ea typeface="Arial" pitchFamily="34" charset="0"/>
              </a:rPr>
              <a:t>ngôn</a:t>
            </a:r>
            <a:r>
              <a:rPr lang="en-US" dirty="0">
                <a:ea typeface="Arial" pitchFamily="34" charset="0"/>
              </a:rPr>
              <a:t> </a:t>
            </a:r>
            <a:r>
              <a:rPr lang="en-US" dirty="0" err="1">
                <a:ea typeface="Arial" pitchFamily="34" charset="0"/>
              </a:rPr>
              <a:t>ngữ</a:t>
            </a:r>
            <a:r>
              <a:rPr lang="en-US" dirty="0">
                <a:ea typeface="Arial" pitchFamily="34" charset="0"/>
              </a:rPr>
              <a:t> </a:t>
            </a:r>
            <a:r>
              <a:rPr lang="en-US" dirty="0" err="1">
                <a:ea typeface="Arial" pitchFamily="34" charset="0"/>
              </a:rPr>
              <a:t>biểu</a:t>
            </a:r>
            <a:r>
              <a:rPr lang="en-US" dirty="0">
                <a:ea typeface="Arial" pitchFamily="34" charset="0"/>
              </a:rPr>
              <a:t> </a:t>
            </a:r>
            <a:r>
              <a:rPr lang="en-US" dirty="0" err="1">
                <a:ea typeface="Arial" pitchFamily="34" charset="0"/>
              </a:rPr>
              <a:t>diễn</a:t>
            </a:r>
            <a:endParaRPr lang="en-US" dirty="0">
              <a:ea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5</a:t>
            </a:fld>
            <a:endParaRPr lang="en-US"/>
          </a:p>
        </p:txBody>
      </p:sp>
    </p:spTree>
    <p:extLst>
      <p:ext uri="{BB962C8B-B14F-4D97-AF65-F5344CB8AC3E}">
        <p14:creationId xmlns:p14="http://schemas.microsoft.com/office/powerpoint/2010/main" val="2887845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dòng</a:t>
            </a:r>
            <a:r>
              <a:rPr lang="en-US" baseline="0" dirty="0"/>
              <a:t> </a:t>
            </a:r>
            <a:r>
              <a:rPr lang="en-US" baseline="0" dirty="0" err="1"/>
              <a:t>thông</a:t>
            </a:r>
            <a:r>
              <a:rPr lang="en-US" baseline="0" dirty="0"/>
              <a:t> </a:t>
            </a:r>
            <a:r>
              <a:rPr lang="en-US" baseline="0" dirty="0" err="1"/>
              <a:t>báo</a:t>
            </a:r>
            <a:r>
              <a:rPr lang="en-US" baseline="0" dirty="0"/>
              <a:t>, </a:t>
            </a:r>
            <a:r>
              <a:rPr lang="en-US" baseline="0" dirty="0" err="1"/>
              <a:t>các</a:t>
            </a:r>
            <a:r>
              <a:rPr lang="en-US" baseline="0" dirty="0"/>
              <a:t> notification, menu… (</a:t>
            </a:r>
            <a:r>
              <a:rPr lang="en-US" baseline="0" dirty="0" err="1"/>
              <a:t>sắp</a:t>
            </a:r>
            <a:r>
              <a:rPr lang="en-US" baseline="0" dirty="0"/>
              <a:t> </a:t>
            </a:r>
            <a:r>
              <a:rPr lang="en-US" baseline="0" dirty="0" err="1"/>
              <a:t>xếp</a:t>
            </a:r>
            <a:r>
              <a:rPr lang="en-US" baseline="0" dirty="0"/>
              <a:t> </a:t>
            </a:r>
            <a:r>
              <a:rPr lang="en-US" baseline="0" dirty="0" err="1"/>
              <a:t>tương</a:t>
            </a:r>
            <a:r>
              <a:rPr lang="en-US" baseline="0" dirty="0"/>
              <a:t> </a:t>
            </a:r>
            <a:r>
              <a:rPr lang="en-US" baseline="0" dirty="0" err="1"/>
              <a:t>tự</a:t>
            </a:r>
            <a:r>
              <a:rPr lang="en-US" baseline="0" dirty="0"/>
              <a:t> </a:t>
            </a:r>
            <a:r>
              <a:rPr lang="en-US" baseline="0" dirty="0" err="1"/>
              <a:t>nhau</a:t>
            </a:r>
            <a:r>
              <a:rPr lang="en-US" baseline="0" dirty="0"/>
              <a:t>)</a:t>
            </a: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6</a:t>
            </a:fld>
            <a:endParaRPr lang="en-US"/>
          </a:p>
        </p:txBody>
      </p:sp>
    </p:spTree>
    <p:extLst>
      <p:ext uri="{BB962C8B-B14F-4D97-AF65-F5344CB8AC3E}">
        <p14:creationId xmlns:p14="http://schemas.microsoft.com/office/powerpoint/2010/main" val="159815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ＭＳ Ｐゴシック" pitchFamily="34" charset="-128"/>
              </a:rPr>
              <a:t>Hợp</a:t>
            </a:r>
            <a:r>
              <a:rPr lang="en-US" dirty="0">
                <a:ea typeface="ＭＳ Ｐゴシック" pitchFamily="34" charset="-128"/>
              </a:rPr>
              <a:t> </a:t>
            </a:r>
            <a:r>
              <a:rPr lang="en-US" dirty="0" err="1">
                <a:ea typeface="ＭＳ Ｐゴシック" pitchFamily="34" charset="-128"/>
              </a:rPr>
              <a:t>thành</a:t>
            </a:r>
            <a:r>
              <a:rPr lang="en-US" dirty="0">
                <a:ea typeface="ＭＳ Ｐゴシック" pitchFamily="34" charset="-128"/>
              </a:rPr>
              <a:t> : </a:t>
            </a:r>
            <a:r>
              <a:rPr lang="en-US" dirty="0" err="1">
                <a:ea typeface="ＭＳ Ｐゴシック" pitchFamily="34" charset="-128"/>
              </a:rPr>
              <a:t>tiến</a:t>
            </a:r>
            <a:r>
              <a:rPr lang="en-US" baseline="0" dirty="0">
                <a:ea typeface="ＭＳ Ｐゴシック" pitchFamily="34" charset="-128"/>
              </a:rPr>
              <a:t> </a:t>
            </a:r>
            <a:r>
              <a:rPr lang="en-US" baseline="0" dirty="0" err="1">
                <a:ea typeface="ＭＳ Ｐゴシック" pitchFamily="34" charset="-128"/>
              </a:rPr>
              <a:t>trình</a:t>
            </a:r>
            <a:r>
              <a:rPr lang="en-US" baseline="0" dirty="0">
                <a:ea typeface="ＭＳ Ｐゴシック" pitchFamily="34" charset="-128"/>
              </a:rPr>
              <a:t> </a:t>
            </a:r>
            <a:r>
              <a:rPr lang="en-US" baseline="0" dirty="0" err="1">
                <a:ea typeface="ＭＳ Ｐゴシック" pitchFamily="34" charset="-128"/>
              </a:rPr>
              <a:t>lắp</a:t>
            </a:r>
            <a:r>
              <a:rPr lang="en-US" baseline="0" dirty="0">
                <a:ea typeface="ＭＳ Ｐゴシック" pitchFamily="34" charset="-128"/>
              </a:rPr>
              <a:t> </a:t>
            </a:r>
            <a:r>
              <a:rPr lang="en-US" baseline="0" dirty="0" err="1">
                <a:ea typeface="ＭＳ Ｐゴシック" pitchFamily="34" charset="-128"/>
              </a:rPr>
              <a:t>ráp</a:t>
            </a:r>
            <a:r>
              <a:rPr lang="en-US" baseline="0" dirty="0">
                <a:ea typeface="ＭＳ Ｐゴシック" pitchFamily="34" charset="-128"/>
              </a:rPr>
              <a:t>, </a:t>
            </a:r>
            <a:r>
              <a:rPr lang="en-US" baseline="0" dirty="0" err="1">
                <a:ea typeface="ＭＳ Ｐゴシック" pitchFamily="34" charset="-128"/>
              </a:rPr>
              <a:t>xây</a:t>
            </a:r>
            <a:r>
              <a:rPr lang="en-US" baseline="0" dirty="0">
                <a:ea typeface="ＭＳ Ｐゴシック" pitchFamily="34" charset="-128"/>
              </a:rPr>
              <a:t> </a:t>
            </a:r>
            <a:r>
              <a:rPr lang="en-US" baseline="0" dirty="0" err="1">
                <a:ea typeface="ＭＳ Ｐゴシック" pitchFamily="34" charset="-128"/>
              </a:rPr>
              <a:t>dựng</a:t>
            </a:r>
            <a:r>
              <a:rPr lang="en-US" baseline="0" dirty="0">
                <a:ea typeface="ＭＳ Ｐゴシック" pitchFamily="34" charset="-128"/>
              </a:rPr>
              <a:t> </a:t>
            </a:r>
            <a:r>
              <a:rPr lang="en-US" baseline="0" dirty="0" err="1">
                <a:ea typeface="ＭＳ Ｐゴシック" pitchFamily="34" charset="-128"/>
              </a:rPr>
              <a:t>một</a:t>
            </a:r>
            <a:r>
              <a:rPr lang="en-US" baseline="0" dirty="0">
                <a:ea typeface="ＭＳ Ｐゴシック" pitchFamily="34" charset="-128"/>
              </a:rPr>
              <a:t> layout </a:t>
            </a:r>
            <a:r>
              <a:rPr lang="en-US" baseline="0" dirty="0" err="1">
                <a:ea typeface="ＭＳ Ｐゴシック" pitchFamily="34" charset="-128"/>
              </a:rPr>
              <a:t>mà</a:t>
            </a:r>
            <a:r>
              <a:rPr lang="en-US" baseline="0" dirty="0">
                <a:ea typeface="ＭＳ Ｐゴシック" pitchFamily="34" charset="-128"/>
              </a:rPr>
              <a:t> </a:t>
            </a:r>
            <a:r>
              <a:rPr lang="en-US" baseline="0" dirty="0" err="1">
                <a:ea typeface="ＭＳ Ｐゴシック" pitchFamily="34" charset="-128"/>
              </a:rPr>
              <a:t>các</a:t>
            </a:r>
            <a:r>
              <a:rPr lang="en-US" baseline="0" dirty="0">
                <a:ea typeface="ＭＳ Ｐゴシック" pitchFamily="34" charset="-128"/>
              </a:rPr>
              <a:t> </a:t>
            </a:r>
            <a:r>
              <a:rPr lang="en-US" baseline="0" dirty="0" err="1">
                <a:ea typeface="ＭＳ Ｐゴシック" pitchFamily="34" charset="-128"/>
              </a:rPr>
              <a:t>thành</a:t>
            </a:r>
            <a:r>
              <a:rPr lang="en-US" baseline="0" dirty="0">
                <a:ea typeface="ＭＳ Ｐゴシック" pitchFamily="34" charset="-128"/>
              </a:rPr>
              <a:t> </a:t>
            </a:r>
            <a:r>
              <a:rPr lang="en-US" baseline="0" dirty="0" err="1">
                <a:ea typeface="ＭＳ Ｐゴシック" pitchFamily="34" charset="-128"/>
              </a:rPr>
              <a:t>phần</a:t>
            </a:r>
            <a:r>
              <a:rPr lang="en-US" baseline="0" dirty="0">
                <a:ea typeface="ＭＳ Ｐゴシック" pitchFamily="34" charset="-128"/>
              </a:rPr>
              <a:t> </a:t>
            </a:r>
            <a:r>
              <a:rPr lang="en-US" baseline="0" dirty="0" err="1">
                <a:ea typeface="ＭＳ Ｐゴシック" pitchFamily="34" charset="-128"/>
              </a:rPr>
              <a:t>và</a:t>
            </a:r>
            <a:r>
              <a:rPr lang="en-US" baseline="0" dirty="0">
                <a:ea typeface="ＭＳ Ｐゴシック" pitchFamily="34" charset="-128"/>
              </a:rPr>
              <a:t> </a:t>
            </a:r>
            <a:r>
              <a:rPr lang="en-US" baseline="0" dirty="0" err="1">
                <a:ea typeface="ＭＳ Ｐゴシック" pitchFamily="34" charset="-128"/>
              </a:rPr>
              <a:t>nội</a:t>
            </a:r>
            <a:r>
              <a:rPr lang="en-US" baseline="0" dirty="0">
                <a:ea typeface="ＭＳ Ｐゴシック" pitchFamily="34" charset="-128"/>
              </a:rPr>
              <a:t> dung </a:t>
            </a:r>
            <a:r>
              <a:rPr lang="en-US" baseline="0" dirty="0" err="1">
                <a:ea typeface="ＭＳ Ｐゴシック" pitchFamily="34" charset="-128"/>
              </a:rPr>
              <a:t>dduocj</a:t>
            </a:r>
            <a:r>
              <a:rPr lang="en-US" baseline="0" dirty="0">
                <a:ea typeface="ＭＳ Ｐゴシック" pitchFamily="34" charset="-128"/>
              </a:rPr>
              <a:t> </a:t>
            </a:r>
            <a:r>
              <a:rPr lang="en-US" baseline="0" dirty="0" err="1">
                <a:ea typeface="ＭＳ Ｐゴシック" pitchFamily="34" charset="-128"/>
              </a:rPr>
              <a:t>sắp</a:t>
            </a:r>
            <a:r>
              <a:rPr lang="en-US" baseline="0" dirty="0">
                <a:ea typeface="ＭＳ Ｐゴシック" pitchFamily="34" charset="-128"/>
              </a:rPr>
              <a:t> </a:t>
            </a:r>
            <a:r>
              <a:rPr lang="en-US" baseline="0" dirty="0" err="1">
                <a:ea typeface="ＭＳ Ｐゴシック" pitchFamily="34" charset="-128"/>
              </a:rPr>
              <a:t>xếp</a:t>
            </a:r>
            <a:r>
              <a:rPr lang="en-US" baseline="0" dirty="0">
                <a:ea typeface="ＭＳ Ｐゴシック" pitchFamily="34" charset="-128"/>
              </a:rPr>
              <a:t> </a:t>
            </a:r>
            <a:r>
              <a:rPr lang="en-US" baseline="0" dirty="0" err="1">
                <a:ea typeface="ＭＳ Ｐゴシック" pitchFamily="34" charset="-128"/>
              </a:rPr>
              <a:t>nhất</a:t>
            </a:r>
            <a:r>
              <a:rPr lang="en-US" baseline="0" dirty="0">
                <a:ea typeface="ＭＳ Ｐゴシック" pitchFamily="34" charset="-128"/>
              </a:rPr>
              <a:t> </a:t>
            </a:r>
            <a:r>
              <a:rPr lang="en-US" baseline="0" dirty="0" err="1">
                <a:ea typeface="ＭＳ Ｐゴシック" pitchFamily="34" charset="-128"/>
              </a:rPr>
              <a:t>quán</a:t>
            </a:r>
            <a:r>
              <a:rPr lang="en-US" baseline="0" dirty="0">
                <a:ea typeface="ＭＳ Ｐゴシック" pitchFamily="34" charset="-128"/>
              </a:rPr>
              <a:t> </a:t>
            </a:r>
            <a:r>
              <a:rPr lang="en-US" baseline="0" dirty="0" err="1">
                <a:ea typeface="ＭＳ Ｐゴシック" pitchFamily="34" charset="-128"/>
              </a:rPr>
              <a:t>trên</a:t>
            </a:r>
            <a:r>
              <a:rPr lang="en-US" baseline="0" dirty="0">
                <a:ea typeface="ＭＳ Ｐゴシック" pitchFamily="34" charset="-128"/>
              </a:rPr>
              <a:t> </a:t>
            </a:r>
            <a:r>
              <a:rPr lang="en-US" baseline="0" dirty="0" err="1">
                <a:ea typeface="ＭＳ Ｐゴシック" pitchFamily="34" charset="-128"/>
              </a:rPr>
              <a:t>một</a:t>
            </a:r>
            <a:r>
              <a:rPr lang="en-US" baseline="0" dirty="0">
                <a:ea typeface="ＭＳ Ｐゴシック" pitchFamily="34" charset="-128"/>
              </a:rPr>
              <a:t> </a:t>
            </a:r>
            <a:r>
              <a:rPr lang="en-US" baseline="0" dirty="0" err="1">
                <a:ea typeface="ＭＳ Ｐゴシック" pitchFamily="34" charset="-128"/>
              </a:rPr>
              <a:t>trang</a:t>
            </a:r>
            <a:r>
              <a:rPr lang="en-US" baseline="0" dirty="0">
                <a:ea typeface="ＭＳ Ｐゴシック" pitchFamily="34" charset="-128"/>
              </a:rPr>
              <a:t>. </a:t>
            </a:r>
            <a:r>
              <a:rPr lang="en-US" baseline="0" dirty="0" err="1">
                <a:ea typeface="ＭＳ Ｐゴシック" pitchFamily="34" charset="-128"/>
              </a:rPr>
              <a:t>Các</a:t>
            </a:r>
            <a:r>
              <a:rPr lang="en-US" baseline="0" dirty="0">
                <a:ea typeface="ＭＳ Ｐゴシック" pitchFamily="34" charset="-128"/>
              </a:rPr>
              <a:t> qui </a:t>
            </a:r>
            <a:r>
              <a:rPr lang="en-US" baseline="0" dirty="0" err="1">
                <a:ea typeface="ＭＳ Ｐゴシック" pitchFamily="34" charset="-128"/>
              </a:rPr>
              <a:t>tắc</a:t>
            </a:r>
            <a:r>
              <a:rPr lang="en-US" baseline="0" dirty="0">
                <a:ea typeface="ＭＳ Ｐゴシック" pitchFamily="34" charset="-128"/>
              </a:rPr>
              <a:t> </a:t>
            </a:r>
            <a:r>
              <a:rPr lang="en-US" baseline="0" dirty="0" err="1">
                <a:ea typeface="ＭＳ Ｐゴシック" pitchFamily="34" charset="-128"/>
              </a:rPr>
              <a:t>này</a:t>
            </a:r>
            <a:r>
              <a:rPr lang="en-US" baseline="0" dirty="0">
                <a:ea typeface="ＭＳ Ｐゴシック" pitchFamily="34" charset="-128"/>
              </a:rPr>
              <a:t> </a:t>
            </a:r>
            <a:r>
              <a:rPr lang="en-US" baseline="0" dirty="0" err="1">
                <a:ea typeface="ＭＳ Ｐゴシック" pitchFamily="34" charset="-128"/>
              </a:rPr>
              <a:t>được</a:t>
            </a:r>
            <a:r>
              <a:rPr lang="en-US" baseline="0" dirty="0">
                <a:ea typeface="ＭＳ Ｐゴシック" pitchFamily="34" charset="-128"/>
              </a:rPr>
              <a:t> </a:t>
            </a:r>
            <a:r>
              <a:rPr lang="en-US" baseline="0" dirty="0" err="1">
                <a:ea typeface="ＭＳ Ｐゴシック" pitchFamily="34" charset="-128"/>
              </a:rPr>
              <a:t>lặp</a:t>
            </a:r>
            <a:r>
              <a:rPr lang="en-US" baseline="0" dirty="0">
                <a:ea typeface="ＭＳ Ｐゴシック" pitchFamily="34" charset="-128"/>
              </a:rPr>
              <a:t> </a:t>
            </a:r>
            <a:r>
              <a:rPr lang="en-US" baseline="0" dirty="0" err="1">
                <a:ea typeface="ＭＳ Ｐゴシック" pitchFamily="34" charset="-128"/>
              </a:rPr>
              <a:t>lại</a:t>
            </a:r>
            <a:r>
              <a:rPr lang="en-US" baseline="0" dirty="0">
                <a:ea typeface="ＭＳ Ｐゴシック" pitchFamily="34" charset="-128"/>
              </a:rPr>
              <a:t> </a:t>
            </a:r>
            <a:r>
              <a:rPr lang="en-US" baseline="0" dirty="0" err="1">
                <a:ea typeface="ＭＳ Ｐゴシック" pitchFamily="34" charset="-128"/>
              </a:rPr>
              <a:t>cho</a:t>
            </a:r>
            <a:r>
              <a:rPr lang="en-US" baseline="0" dirty="0">
                <a:ea typeface="ＭＳ Ｐゴシック" pitchFamily="34" charset="-128"/>
              </a:rPr>
              <a:t> </a:t>
            </a:r>
            <a:r>
              <a:rPr lang="en-US" baseline="0" dirty="0" err="1">
                <a:ea typeface="ＭＳ Ｐゴシック" pitchFamily="34" charset="-128"/>
              </a:rPr>
              <a:t>các</a:t>
            </a:r>
            <a:r>
              <a:rPr lang="en-US" baseline="0" dirty="0">
                <a:ea typeface="ＭＳ Ｐゴシック" pitchFamily="34" charset="-128"/>
              </a:rPr>
              <a:t> </a:t>
            </a:r>
            <a:r>
              <a:rPr lang="en-US" baseline="0" dirty="0" err="1">
                <a:ea typeface="ＭＳ Ｐゴシック" pitchFamily="34" charset="-128"/>
              </a:rPr>
              <a:t>trang</a:t>
            </a:r>
            <a:r>
              <a:rPr lang="en-US" baseline="0" dirty="0">
                <a:ea typeface="ＭＳ Ｐゴシック" pitchFamily="34" charset="-128"/>
              </a:rPr>
              <a:t> </a:t>
            </a:r>
            <a:r>
              <a:rPr lang="en-US" baseline="0" dirty="0" err="1">
                <a:ea typeface="ＭＳ Ｐゴシック" pitchFamily="34" charset="-128"/>
              </a:rPr>
              <a:t>khác</a:t>
            </a:r>
            <a:r>
              <a:rPr lang="en-US" baseline="0" dirty="0">
                <a:ea typeface="ＭＳ Ｐゴシック" pitchFamily="34" charset="-128"/>
              </a:rPr>
              <a:t>, </a:t>
            </a:r>
            <a:r>
              <a:rPr lang="en-US" baseline="0" dirty="0" err="1">
                <a:ea typeface="ＭＳ Ｐゴシック" pitchFamily="34" charset="-128"/>
              </a:rPr>
              <a:t>tạo</a:t>
            </a:r>
            <a:r>
              <a:rPr lang="en-US" baseline="0" dirty="0">
                <a:ea typeface="ＭＳ Ｐゴシック" pitchFamily="34" charset="-128"/>
              </a:rPr>
              <a:t> </a:t>
            </a:r>
            <a:r>
              <a:rPr lang="en-US" baseline="0" dirty="0" err="1">
                <a:ea typeface="ＭＳ Ｐゴシック" pitchFamily="34" charset="-128"/>
              </a:rPr>
              <a:t>nên</a:t>
            </a:r>
            <a:r>
              <a:rPr lang="en-US" baseline="0" dirty="0">
                <a:ea typeface="ＭＳ Ｐゴシック" pitchFamily="34" charset="-128"/>
              </a:rPr>
              <a:t> </a:t>
            </a:r>
            <a:r>
              <a:rPr lang="en-US" baseline="0" dirty="0" err="1">
                <a:ea typeface="ＭＳ Ｐゴシック" pitchFamily="34" charset="-128"/>
              </a:rPr>
              <a:t>một</a:t>
            </a:r>
            <a:r>
              <a:rPr lang="en-US" baseline="0" dirty="0">
                <a:ea typeface="ＭＳ Ｐゴシック" pitchFamily="34" charset="-128"/>
              </a:rPr>
              <a:t> </a:t>
            </a:r>
            <a:r>
              <a:rPr lang="en-US" baseline="0" dirty="0" err="1">
                <a:ea typeface="ＭＳ Ｐゴシック" pitchFamily="34" charset="-128"/>
              </a:rPr>
              <a:t>hệ</a:t>
            </a:r>
            <a:r>
              <a:rPr lang="en-US" baseline="0" dirty="0">
                <a:ea typeface="ＭＳ Ｐゴシック" pitchFamily="34" charset="-128"/>
              </a:rPr>
              <a:t> </a:t>
            </a:r>
            <a:r>
              <a:rPr lang="en-US" baseline="0" dirty="0" err="1">
                <a:ea typeface="ＭＳ Ｐゴシック" pitchFamily="34" charset="-128"/>
              </a:rPr>
              <a:t>thống</a:t>
            </a:r>
            <a:r>
              <a:rPr lang="en-US" baseline="0" dirty="0">
                <a:ea typeface="ＭＳ Ｐゴシック" pitchFamily="34" charset="-128"/>
              </a:rPr>
              <a:t> </a:t>
            </a:r>
            <a:r>
              <a:rPr lang="en-US" baseline="0" dirty="0" err="1">
                <a:ea typeface="ＭＳ Ｐゴシック" pitchFamily="34" charset="-128"/>
              </a:rPr>
              <a:t>có</a:t>
            </a:r>
            <a:r>
              <a:rPr lang="en-US" baseline="0" dirty="0">
                <a:ea typeface="ＭＳ Ｐゴシック" pitchFamily="34" charset="-128"/>
              </a:rPr>
              <a:t> </a:t>
            </a:r>
            <a:r>
              <a:rPr lang="en-US" baseline="0" dirty="0" err="1">
                <a:ea typeface="ＭＳ Ｐゴシック" pitchFamily="34" charset="-128"/>
              </a:rPr>
              <a:t>quan</a:t>
            </a:r>
            <a:r>
              <a:rPr lang="en-US" baseline="0" dirty="0">
                <a:ea typeface="ＭＳ Ｐゴシック" pitchFamily="34" charset="-128"/>
              </a:rPr>
              <a:t> </a:t>
            </a:r>
            <a:r>
              <a:rPr lang="en-US" baseline="0" dirty="0" err="1">
                <a:ea typeface="ＭＳ Ｐゴシック" pitchFamily="34" charset="-128"/>
              </a:rPr>
              <a:t>hệ</a:t>
            </a:r>
            <a:r>
              <a:rPr lang="en-US" baseline="0" dirty="0">
                <a:ea typeface="ＭＳ Ｐゴシック" pitchFamily="34" charset="-128"/>
              </a:rPr>
              <a:t> </a:t>
            </a:r>
            <a:r>
              <a:rPr lang="en-US" baseline="0" dirty="0" err="1">
                <a:ea typeface="ＭＳ Ｐゴシック" pitchFamily="34" charset="-128"/>
              </a:rPr>
              <a:t>giữa</a:t>
            </a:r>
            <a:r>
              <a:rPr lang="en-US" baseline="0" dirty="0">
                <a:ea typeface="ＭＳ Ｐゴシック" pitchFamily="34" charset="-128"/>
              </a:rPr>
              <a:t> </a:t>
            </a:r>
            <a:r>
              <a:rPr lang="en-US" baseline="0" dirty="0" err="1">
                <a:ea typeface="ＭＳ Ｐゴシック" pitchFamily="34" charset="-128"/>
              </a:rPr>
              <a:t>các</a:t>
            </a:r>
            <a:r>
              <a:rPr lang="en-US" baseline="0" dirty="0">
                <a:ea typeface="ＭＳ Ｐゴシック" pitchFamily="34" charset="-128"/>
              </a:rPr>
              <a:t> </a:t>
            </a:r>
            <a:r>
              <a:rPr lang="en-US" baseline="0" dirty="0" err="1">
                <a:ea typeface="ＭＳ Ｐゴシック" pitchFamily="34" charset="-128"/>
              </a:rPr>
              <a:t>thành</a:t>
            </a:r>
            <a:r>
              <a:rPr lang="en-US" baseline="0" dirty="0">
                <a:ea typeface="ＭＳ Ｐゴシック" pitchFamily="34" charset="-128"/>
              </a:rPr>
              <a:t> </a:t>
            </a:r>
            <a:r>
              <a:rPr lang="en-US" baseline="0" dirty="0" err="1">
                <a:ea typeface="ＭＳ Ｐゴシック" pitchFamily="34" charset="-128"/>
              </a:rPr>
              <a:t>phần</a:t>
            </a:r>
            <a:r>
              <a:rPr lang="en-US" baseline="0" dirty="0">
                <a:ea typeface="ＭＳ Ｐゴシック" pitchFamily="34" charset="-128"/>
              </a:rPr>
              <a:t> </a:t>
            </a:r>
            <a:r>
              <a:rPr lang="en-US" baseline="0" dirty="0" err="1">
                <a:ea typeface="ＭＳ Ｐゴシック" pitchFamily="34" charset="-128"/>
              </a:rPr>
              <a:t>là</a:t>
            </a:r>
            <a:r>
              <a:rPr lang="en-US" baseline="0" dirty="0">
                <a:ea typeface="ＭＳ Ｐゴシック" pitchFamily="34" charset="-128"/>
              </a:rPr>
              <a:t> </a:t>
            </a:r>
            <a:r>
              <a:rPr lang="en-US" baseline="0" dirty="0" err="1">
                <a:ea typeface="ＭＳ Ｐゴシック" pitchFamily="34" charset="-128"/>
              </a:rPr>
              <a:t>dễ</a:t>
            </a:r>
            <a:r>
              <a:rPr lang="en-US" baseline="0" dirty="0">
                <a:ea typeface="ＭＳ Ｐゴシック" pitchFamily="34" charset="-128"/>
              </a:rPr>
              <a:t> </a:t>
            </a:r>
            <a:r>
              <a:rPr lang="en-US" baseline="0" dirty="0" err="1">
                <a:ea typeface="ＭＳ Ｐゴシック" pitchFamily="34" charset="-128"/>
              </a:rPr>
              <a:t>nhận</a:t>
            </a:r>
            <a:r>
              <a:rPr lang="en-US" baseline="0" dirty="0">
                <a:ea typeface="ＭＳ Ｐゴシック" pitchFamily="34" charset="-128"/>
              </a:rPr>
              <a:t> </a:t>
            </a:r>
            <a:r>
              <a:rPr lang="en-US" baseline="0" dirty="0" err="1">
                <a:ea typeface="ＭＳ Ｐゴシック" pitchFamily="34" charset="-128"/>
              </a:rPr>
              <a:t>diện</a:t>
            </a:r>
            <a:r>
              <a:rPr lang="en-US" baseline="0" dirty="0">
                <a:ea typeface="ＭＳ Ｐゴシック" pitchFamily="34" charset="-128"/>
              </a:rPr>
              <a:t>, </a:t>
            </a:r>
            <a:r>
              <a:rPr lang="en-US" baseline="0" dirty="0" err="1">
                <a:ea typeface="ＭＳ Ｐゴシック" pitchFamily="34" charset="-128"/>
              </a:rPr>
              <a:t>các</a:t>
            </a:r>
            <a:r>
              <a:rPr lang="en-US" baseline="0" dirty="0">
                <a:ea typeface="ＭＳ Ｐゴシック" pitchFamily="34" charset="-128"/>
              </a:rPr>
              <a:t> </a:t>
            </a:r>
            <a:r>
              <a:rPr lang="en-US" baseline="0" dirty="0" err="1">
                <a:ea typeface="ＭＳ Ｐゴシック" pitchFamily="34" charset="-128"/>
              </a:rPr>
              <a:t>quan</a:t>
            </a:r>
            <a:r>
              <a:rPr lang="en-US" baseline="0" dirty="0">
                <a:ea typeface="ＭＳ Ｐゴシック" pitchFamily="34" charset="-128"/>
              </a:rPr>
              <a:t> </a:t>
            </a:r>
            <a:r>
              <a:rPr lang="en-US" baseline="0" dirty="0" err="1">
                <a:ea typeface="ＭＳ Ｐゴシック" pitchFamily="34" charset="-128"/>
              </a:rPr>
              <a:t>hệ</a:t>
            </a:r>
            <a:r>
              <a:rPr lang="en-US" baseline="0" dirty="0">
                <a:ea typeface="ＭＳ Ｐゴシック" pitchFamily="34" charset="-128"/>
              </a:rPr>
              <a:t> </a:t>
            </a:r>
            <a:r>
              <a:rPr lang="en-US" baseline="0" dirty="0" err="1">
                <a:ea typeface="ＭＳ Ｐゴシック" pitchFamily="34" charset="-128"/>
              </a:rPr>
              <a:t>này</a:t>
            </a:r>
            <a:r>
              <a:rPr lang="en-US" baseline="0" dirty="0">
                <a:ea typeface="ＭＳ Ｐゴシック" pitchFamily="34" charset="-128"/>
              </a:rPr>
              <a:t> </a:t>
            </a:r>
            <a:r>
              <a:rPr lang="en-US" baseline="0" dirty="0" err="1">
                <a:ea typeface="ＭＳ Ｐゴシック" pitchFamily="34" charset="-128"/>
              </a:rPr>
              <a:t>được</a:t>
            </a:r>
            <a:r>
              <a:rPr lang="en-US" baseline="0" dirty="0">
                <a:ea typeface="ＭＳ Ｐゴシック" pitchFamily="34" charset="-128"/>
              </a:rPr>
              <a:t> </a:t>
            </a:r>
            <a:r>
              <a:rPr lang="en-US" baseline="0" dirty="0" err="1">
                <a:ea typeface="ＭＳ Ｐゴシック" pitchFamily="34" charset="-128"/>
              </a:rPr>
              <a:t>hiểu</a:t>
            </a:r>
            <a:r>
              <a:rPr lang="en-US" baseline="0" dirty="0">
                <a:ea typeface="ＭＳ Ｐゴシック" pitchFamily="34" charset="-128"/>
              </a:rPr>
              <a:t> </a:t>
            </a:r>
            <a:r>
              <a:rPr lang="en-US" baseline="0" dirty="0" err="1">
                <a:ea typeface="ＭＳ Ｐゴシック" pitchFamily="34" charset="-128"/>
              </a:rPr>
              <a:t>thông</a:t>
            </a:r>
            <a:r>
              <a:rPr lang="en-US" baseline="0" dirty="0">
                <a:ea typeface="ＭＳ Ｐゴシック" pitchFamily="34" charset="-128"/>
              </a:rPr>
              <a:t> qua </a:t>
            </a:r>
            <a:r>
              <a:rPr lang="en-US" baseline="0" dirty="0" err="1">
                <a:ea typeface="ＭＳ Ｐゴシック" pitchFamily="34" charset="-128"/>
              </a:rPr>
              <a:t>các</a:t>
            </a:r>
            <a:r>
              <a:rPr lang="en-US" baseline="0" dirty="0">
                <a:ea typeface="ＭＳ Ｐゴシック" pitchFamily="34" charset="-128"/>
              </a:rPr>
              <a:t> </a:t>
            </a:r>
            <a:r>
              <a:rPr lang="en-US" baseline="0" dirty="0" err="1">
                <a:ea typeface="ＭＳ Ｐゴシック" pitchFamily="34" charset="-128"/>
              </a:rPr>
              <a:t>tiêu</a:t>
            </a:r>
            <a:r>
              <a:rPr lang="en-US" baseline="0" dirty="0">
                <a:ea typeface="ＭＳ Ｐゴシック" pitchFamily="34" charset="-128"/>
              </a:rPr>
              <a:t> </a:t>
            </a:r>
            <a:r>
              <a:rPr lang="en-US" baseline="0" dirty="0" err="1">
                <a:ea typeface="ＭＳ Ｐゴシック" pitchFamily="34" charset="-128"/>
              </a:rPr>
              <a:t>chuẩn</a:t>
            </a:r>
            <a:r>
              <a:rPr lang="en-US" baseline="0" dirty="0">
                <a:ea typeface="ＭＳ Ｐゴシック" pitchFamily="34" charset="-128"/>
              </a:rPr>
              <a:t> </a:t>
            </a:r>
            <a:r>
              <a:rPr lang="en-US" baseline="0" dirty="0" err="1">
                <a:ea typeface="ＭＳ Ｐゴシック" pitchFamily="34" charset="-128"/>
              </a:rPr>
              <a:t>đọc</a:t>
            </a:r>
            <a:r>
              <a:rPr lang="en-US" baseline="0" dirty="0">
                <a:ea typeface="ＭＳ Ｐゴシック" pitchFamily="34" charset="-128"/>
              </a:rPr>
              <a:t>, </a:t>
            </a:r>
            <a:r>
              <a:rPr lang="en-US" baseline="0" dirty="0" err="1">
                <a:ea typeface="ＭＳ Ｐゴシック" pitchFamily="34" charset="-128"/>
              </a:rPr>
              <a:t>giao</a:t>
            </a:r>
            <a:r>
              <a:rPr lang="en-US" baseline="0" dirty="0">
                <a:ea typeface="ＭＳ Ｐゴシック" pitchFamily="34" charset="-128"/>
              </a:rPr>
              <a:t> </a:t>
            </a:r>
            <a:r>
              <a:rPr lang="en-US" baseline="0" dirty="0" err="1">
                <a:ea typeface="ＭＳ Ｐゴシック" pitchFamily="34" charset="-128"/>
              </a:rPr>
              <a:t>tiếp</a:t>
            </a:r>
            <a:r>
              <a:rPr lang="en-US" baseline="0" dirty="0">
                <a:ea typeface="ＭＳ Ｐゴシック" pitchFamily="34" charset="-128"/>
              </a:rPr>
              <a:t>. </a:t>
            </a:r>
            <a:r>
              <a:rPr lang="en-US" baseline="0" dirty="0" err="1">
                <a:ea typeface="ＭＳ Ｐゴシック" pitchFamily="34" charset="-128"/>
              </a:rPr>
              <a:t>Việc</a:t>
            </a:r>
            <a:r>
              <a:rPr lang="en-US" baseline="0" dirty="0">
                <a:ea typeface="ＭＳ Ｐゴシック" pitchFamily="34" charset="-128"/>
              </a:rPr>
              <a:t> </a:t>
            </a:r>
            <a:r>
              <a:rPr lang="en-US" baseline="0" dirty="0" err="1">
                <a:ea typeface="ＭＳ Ｐゴシック" pitchFamily="34" charset="-128"/>
              </a:rPr>
              <a:t>này</a:t>
            </a:r>
            <a:r>
              <a:rPr lang="en-US" baseline="0" dirty="0">
                <a:ea typeface="ＭＳ Ｐゴシック" pitchFamily="34" charset="-128"/>
              </a:rPr>
              <a:t> </a:t>
            </a:r>
            <a:r>
              <a:rPr lang="en-US" baseline="0" dirty="0" err="1">
                <a:ea typeface="ＭＳ Ｐゴシック" pitchFamily="34" charset="-128"/>
              </a:rPr>
              <a:t>giúp</a:t>
            </a:r>
            <a:r>
              <a:rPr lang="en-US" baseline="0" dirty="0">
                <a:ea typeface="ＭＳ Ｐゴシック" pitchFamily="34" charset="-128"/>
              </a:rPr>
              <a:t> </a:t>
            </a:r>
            <a:r>
              <a:rPr lang="en-US" baseline="0" dirty="0" err="1">
                <a:ea typeface="ＭＳ Ｐゴシック" pitchFamily="34" charset="-128"/>
              </a:rPr>
              <a:t>người</a:t>
            </a:r>
            <a:r>
              <a:rPr lang="en-US" baseline="0" dirty="0">
                <a:ea typeface="ＭＳ Ｐゴシック" pitchFamily="34" charset="-128"/>
              </a:rPr>
              <a:t> </a:t>
            </a:r>
            <a:r>
              <a:rPr lang="en-US" baseline="0" dirty="0" err="1">
                <a:ea typeface="ＭＳ Ｐゴシック" pitchFamily="34" charset="-128"/>
              </a:rPr>
              <a:t>đọc</a:t>
            </a:r>
            <a:r>
              <a:rPr lang="en-US" baseline="0" dirty="0">
                <a:ea typeface="ＭＳ Ｐゴシック" pitchFamily="34" charset="-128"/>
              </a:rPr>
              <a:t> </a:t>
            </a:r>
            <a:r>
              <a:rPr lang="en-US" baseline="0" dirty="0" err="1">
                <a:ea typeface="ＭＳ Ｐゴシック" pitchFamily="34" charset="-128"/>
              </a:rPr>
              <a:t>hiểu</a:t>
            </a:r>
            <a:r>
              <a:rPr lang="en-US" baseline="0" dirty="0">
                <a:ea typeface="ＭＳ Ｐゴシック" pitchFamily="34" charset="-128"/>
              </a:rPr>
              <a:t> </a:t>
            </a:r>
            <a:r>
              <a:rPr lang="en-US" baseline="0" dirty="0" err="1">
                <a:ea typeface="ＭＳ Ｐゴシック" pitchFamily="34" charset="-128"/>
              </a:rPr>
              <a:t>được</a:t>
            </a:r>
            <a:r>
              <a:rPr lang="en-US" baseline="0" dirty="0">
                <a:ea typeface="ＭＳ Ｐゴシック" pitchFamily="34" charset="-128"/>
              </a:rPr>
              <a:t> </a:t>
            </a:r>
            <a:r>
              <a:rPr lang="en-US" baseline="0" dirty="0" err="1">
                <a:ea typeface="ＭＳ Ｐゴシック" pitchFamily="34" charset="-128"/>
              </a:rPr>
              <a:t>tại</a:t>
            </a:r>
            <a:r>
              <a:rPr lang="en-US" baseline="0" dirty="0">
                <a:ea typeface="ＭＳ Ｐゴシック" pitchFamily="34" charset="-128"/>
              </a:rPr>
              <a:t> </a:t>
            </a:r>
            <a:r>
              <a:rPr lang="en-US" baseline="0" dirty="0" err="1">
                <a:ea typeface="ＭＳ Ｐゴシック" pitchFamily="34" charset="-128"/>
              </a:rPr>
              <a:t>sao</a:t>
            </a:r>
            <a:r>
              <a:rPr lang="en-US" baseline="0" dirty="0">
                <a:ea typeface="ＭＳ Ｐゴシック" pitchFamily="34" charset="-128"/>
              </a:rPr>
              <a:t> </a:t>
            </a:r>
            <a:r>
              <a:rPr lang="en-US" baseline="0" dirty="0" err="1">
                <a:ea typeface="ＭＳ Ｐゴシック" pitchFamily="34" charset="-128"/>
              </a:rPr>
              <a:t>một</a:t>
            </a:r>
            <a:r>
              <a:rPr lang="en-US" baseline="0" dirty="0">
                <a:ea typeface="ＭＳ Ｐゴシック" pitchFamily="34" charset="-128"/>
              </a:rPr>
              <a:t> </a:t>
            </a:r>
            <a:r>
              <a:rPr lang="en-US" baseline="0" dirty="0" err="1">
                <a:ea typeface="ＭＳ Ｐゴシック" pitchFamily="34" charset="-128"/>
              </a:rPr>
              <a:t>thành</a:t>
            </a:r>
            <a:r>
              <a:rPr lang="en-US" baseline="0" dirty="0">
                <a:ea typeface="ＭＳ Ｐゴシック" pitchFamily="34" charset="-128"/>
              </a:rPr>
              <a:t> </a:t>
            </a:r>
            <a:r>
              <a:rPr lang="en-US" baseline="0" dirty="0" err="1">
                <a:ea typeface="ＭＳ Ｐゴシック" pitchFamily="34" charset="-128"/>
              </a:rPr>
              <a:t>phần</a:t>
            </a:r>
            <a:r>
              <a:rPr lang="en-US" baseline="0" dirty="0">
                <a:ea typeface="ＭＳ Ｐゴシック" pitchFamily="34" charset="-128"/>
              </a:rPr>
              <a:t> </a:t>
            </a:r>
            <a:r>
              <a:rPr lang="en-US" baseline="0" dirty="0" err="1">
                <a:ea typeface="ＭＳ Ｐゴシック" pitchFamily="34" charset="-128"/>
              </a:rPr>
              <a:t>hợp</a:t>
            </a:r>
            <a:r>
              <a:rPr lang="en-US" baseline="0" dirty="0">
                <a:ea typeface="ＭＳ Ｐゴシック" pitchFamily="34" charset="-128"/>
              </a:rPr>
              <a:t> </a:t>
            </a:r>
            <a:r>
              <a:rPr lang="en-US" baseline="0" dirty="0" err="1">
                <a:ea typeface="ＭＳ Ｐゴシック" pitchFamily="34" charset="-128"/>
              </a:rPr>
              <a:t>thành</a:t>
            </a:r>
            <a:r>
              <a:rPr lang="en-US" baseline="0" dirty="0">
                <a:ea typeface="ＭＳ Ｐゴシック" pitchFamily="34" charset="-128"/>
              </a:rPr>
              <a:t> </a:t>
            </a:r>
            <a:r>
              <a:rPr lang="en-US" baseline="0" dirty="0" err="1">
                <a:ea typeface="ＭＳ Ｐゴシック" pitchFamily="34" charset="-128"/>
              </a:rPr>
              <a:t>đc</a:t>
            </a:r>
            <a:r>
              <a:rPr lang="en-US" baseline="0" dirty="0">
                <a:ea typeface="ＭＳ Ｐゴシック" pitchFamily="34" charset="-128"/>
              </a:rPr>
              <a:t> </a:t>
            </a:r>
            <a:r>
              <a:rPr lang="en-US" baseline="0" dirty="0" err="1">
                <a:ea typeface="ＭＳ Ｐゴシック" pitchFamily="34" charset="-128"/>
              </a:rPr>
              <a:t>sắp</a:t>
            </a:r>
            <a:r>
              <a:rPr lang="en-US" baseline="0" dirty="0">
                <a:ea typeface="ＭＳ Ｐゴシック" pitchFamily="34" charset="-128"/>
              </a:rPr>
              <a:t> </a:t>
            </a:r>
            <a:r>
              <a:rPr lang="en-US" baseline="0" dirty="0" err="1">
                <a:ea typeface="ＭＳ Ｐゴシック" pitchFamily="34" charset="-128"/>
              </a:rPr>
              <a:t>xếp</a:t>
            </a:r>
            <a:r>
              <a:rPr lang="en-US" baseline="0" dirty="0">
                <a:ea typeface="ＭＳ Ｐゴシック" pitchFamily="34" charset="-128"/>
              </a:rPr>
              <a:t> </a:t>
            </a:r>
            <a:r>
              <a:rPr lang="en-US" baseline="0" dirty="0" err="1">
                <a:ea typeface="ＭＳ Ｐゴシック" pitchFamily="34" charset="-128"/>
              </a:rPr>
              <a:t>tại</a:t>
            </a:r>
            <a:r>
              <a:rPr lang="en-US" baseline="0" dirty="0">
                <a:ea typeface="ＭＳ Ｐゴシック" pitchFamily="34" charset="-128"/>
              </a:rPr>
              <a:t> </a:t>
            </a:r>
            <a:r>
              <a:rPr lang="en-US" baseline="0" dirty="0" err="1">
                <a:ea typeface="ＭＳ Ｐゴシック" pitchFamily="34" charset="-128"/>
              </a:rPr>
              <a:t>một</a:t>
            </a:r>
            <a:r>
              <a:rPr lang="en-US" baseline="0" dirty="0">
                <a:ea typeface="ＭＳ Ｐゴシック" pitchFamily="34" charset="-128"/>
              </a:rPr>
              <a:t> </a:t>
            </a:r>
            <a:r>
              <a:rPr lang="en-US" baseline="0" dirty="0" err="1">
                <a:ea typeface="ＭＳ Ｐゴシック" pitchFamily="34" charset="-128"/>
              </a:rPr>
              <a:t>phần</a:t>
            </a:r>
            <a:r>
              <a:rPr lang="en-US" baseline="0" dirty="0">
                <a:ea typeface="ＭＳ Ｐゴシック" pitchFamily="34" charset="-128"/>
              </a:rPr>
              <a:t> </a:t>
            </a:r>
            <a:r>
              <a:rPr lang="en-US" baseline="0" dirty="0" err="1">
                <a:ea typeface="ＭＳ Ｐゴシック" pitchFamily="34" charset="-128"/>
              </a:rPr>
              <a:t>nhất</a:t>
            </a:r>
            <a:r>
              <a:rPr lang="en-US" baseline="0" dirty="0">
                <a:ea typeface="ＭＳ Ｐゴシック" pitchFamily="34" charset="-128"/>
              </a:rPr>
              <a:t> </a:t>
            </a:r>
            <a:r>
              <a:rPr lang="en-US" baseline="0" dirty="0" err="1">
                <a:ea typeface="ＭＳ Ｐゴシック" pitchFamily="34" charset="-128"/>
              </a:rPr>
              <a:t>định</a:t>
            </a:r>
            <a:r>
              <a:rPr lang="en-US" baseline="0" dirty="0">
                <a:ea typeface="ＭＳ Ｐゴシック" pitchFamily="34" charset="-128"/>
              </a:rPr>
              <a:t> </a:t>
            </a:r>
            <a:r>
              <a:rPr lang="en-US" baseline="0" dirty="0" err="1">
                <a:ea typeface="ＭＳ Ｐゴシック" pitchFamily="34" charset="-128"/>
              </a:rPr>
              <a:t>của</a:t>
            </a:r>
            <a:r>
              <a:rPr lang="en-US" baseline="0" dirty="0">
                <a:ea typeface="ＭＳ Ｐゴシック" pitchFamily="34" charset="-128"/>
              </a:rPr>
              <a:t> </a:t>
            </a:r>
            <a:r>
              <a:rPr lang="en-US" baseline="0" dirty="0" err="1">
                <a:ea typeface="ＭＳ Ｐゴシック" pitchFamily="34" charset="-128"/>
              </a:rPr>
              <a:t>trang</a:t>
            </a:r>
            <a:r>
              <a:rPr lang="en-US" baseline="0" dirty="0">
                <a:ea typeface="ＭＳ Ｐゴシック" pitchFamily="34" charset="-128"/>
              </a:rPr>
              <a:t>. Ng </a:t>
            </a:r>
            <a:r>
              <a:rPr lang="en-US" baseline="0" dirty="0" err="1">
                <a:ea typeface="ＭＳ Ｐゴシック" pitchFamily="34" charset="-128"/>
              </a:rPr>
              <a:t>đọc</a:t>
            </a:r>
            <a:r>
              <a:rPr lang="en-US" baseline="0" dirty="0">
                <a:ea typeface="ＭＳ Ｐゴシック" pitchFamily="34" charset="-128"/>
              </a:rPr>
              <a:t> </a:t>
            </a:r>
            <a:r>
              <a:rPr lang="en-US" baseline="0" dirty="0" err="1">
                <a:ea typeface="ＭＳ Ｐゴシック" pitchFamily="34" charset="-128"/>
              </a:rPr>
              <a:t>sau</a:t>
            </a:r>
            <a:r>
              <a:rPr lang="en-US" baseline="0" dirty="0">
                <a:ea typeface="ＭＳ Ｐゴシック" pitchFamily="34" charset="-128"/>
              </a:rPr>
              <a:t> </a:t>
            </a:r>
            <a:r>
              <a:rPr lang="en-US" baseline="0" dirty="0" err="1">
                <a:ea typeface="ＭＳ Ｐゴシック" pitchFamily="34" charset="-128"/>
              </a:rPr>
              <a:t>đó</a:t>
            </a:r>
            <a:r>
              <a:rPr lang="en-US" baseline="0" dirty="0">
                <a:ea typeface="ＭＳ Ｐゴシック" pitchFamily="34" charset="-128"/>
              </a:rPr>
              <a:t> </a:t>
            </a:r>
            <a:r>
              <a:rPr lang="en-US" baseline="0" dirty="0" err="1">
                <a:ea typeface="ＭＳ Ｐゴシック" pitchFamily="34" charset="-128"/>
              </a:rPr>
              <a:t>có</a:t>
            </a:r>
            <a:r>
              <a:rPr lang="en-US" baseline="0" dirty="0">
                <a:ea typeface="ＭＳ Ｐゴシック" pitchFamily="34" charset="-128"/>
              </a:rPr>
              <a:t> </a:t>
            </a:r>
            <a:r>
              <a:rPr lang="en-US" baseline="0" dirty="0" err="1">
                <a:ea typeface="ＭＳ Ｐゴシック" pitchFamily="34" charset="-128"/>
              </a:rPr>
              <a:t>thể</a:t>
            </a:r>
            <a:r>
              <a:rPr lang="en-US" baseline="0" dirty="0">
                <a:ea typeface="ＭＳ Ｐゴシック" pitchFamily="34" charset="-128"/>
              </a:rPr>
              <a:t> </a:t>
            </a:r>
            <a:r>
              <a:rPr lang="en-US" baseline="0" dirty="0" err="1">
                <a:ea typeface="ＭＳ Ｐゴシック" pitchFamily="34" charset="-128"/>
              </a:rPr>
              <a:t>đc</a:t>
            </a:r>
            <a:r>
              <a:rPr lang="en-US" baseline="0" dirty="0">
                <a:ea typeface="ＭＳ Ｐゴシック" pitchFamily="34" charset="-128"/>
              </a:rPr>
              <a:t> </a:t>
            </a:r>
            <a:r>
              <a:rPr lang="en-US" baseline="0" dirty="0" err="1">
                <a:ea typeface="ＭＳ Ｐゴシック" pitchFamily="34" charset="-128"/>
              </a:rPr>
              <a:t>kỳ</a:t>
            </a:r>
            <a:r>
              <a:rPr lang="en-US" baseline="0" dirty="0">
                <a:ea typeface="ＭＳ Ｐゴシック" pitchFamily="34" charset="-128"/>
              </a:rPr>
              <a:t> </a:t>
            </a:r>
            <a:r>
              <a:rPr lang="en-US" baseline="0" dirty="0" err="1">
                <a:ea typeface="ＭＳ Ｐゴシック" pitchFamily="34" charset="-128"/>
              </a:rPr>
              <a:t>vọng</a:t>
            </a:r>
            <a:r>
              <a:rPr lang="en-US" baseline="0" dirty="0">
                <a:ea typeface="ＭＳ Ｐゴシック" pitchFamily="34" charset="-128"/>
              </a:rPr>
              <a:t> </a:t>
            </a:r>
            <a:r>
              <a:rPr lang="en-US" baseline="0" dirty="0" err="1">
                <a:ea typeface="ＭＳ Ｐゴシック" pitchFamily="34" charset="-128"/>
              </a:rPr>
              <a:t>là</a:t>
            </a:r>
            <a:r>
              <a:rPr lang="en-US" baseline="0" dirty="0">
                <a:ea typeface="ＭＳ Ｐゴシック" pitchFamily="34" charset="-128"/>
              </a:rPr>
              <a:t> </a:t>
            </a:r>
            <a:r>
              <a:rPr lang="en-US" baseline="0" dirty="0" err="1">
                <a:ea typeface="ＭＳ Ｐゴシック" pitchFamily="34" charset="-128"/>
              </a:rPr>
              <a:t>sẽ</a:t>
            </a:r>
            <a:r>
              <a:rPr lang="en-US" baseline="0" dirty="0">
                <a:ea typeface="ＭＳ Ｐゴシック" pitchFamily="34" charset="-128"/>
              </a:rPr>
              <a:t> </a:t>
            </a:r>
            <a:r>
              <a:rPr lang="en-US" baseline="0" dirty="0" err="1">
                <a:ea typeface="ＭＳ Ｐゴシック" pitchFamily="34" charset="-128"/>
              </a:rPr>
              <a:t>tìm</a:t>
            </a:r>
            <a:r>
              <a:rPr lang="en-US" baseline="0" dirty="0">
                <a:ea typeface="ＭＳ Ｐゴシック" pitchFamily="34" charset="-128"/>
              </a:rPr>
              <a:t> </a:t>
            </a:r>
            <a:r>
              <a:rPr lang="en-US" baseline="0" dirty="0" err="1">
                <a:ea typeface="ＭＳ Ｐゴシック" pitchFamily="34" charset="-128"/>
              </a:rPr>
              <a:t>thấy</a:t>
            </a:r>
            <a:r>
              <a:rPr lang="en-US" baseline="0" dirty="0">
                <a:ea typeface="ＭＳ Ｐゴシック" pitchFamily="34" charset="-128"/>
              </a:rPr>
              <a:t> </a:t>
            </a:r>
            <a:r>
              <a:rPr lang="en-US" baseline="0" dirty="0" err="1">
                <a:ea typeface="ＭＳ Ｐゴシック" pitchFamily="34" charset="-128"/>
              </a:rPr>
              <a:t>thành</a:t>
            </a:r>
            <a:r>
              <a:rPr lang="en-US" baseline="0" dirty="0">
                <a:ea typeface="ＭＳ Ｐゴシック" pitchFamily="34" charset="-128"/>
              </a:rPr>
              <a:t> </a:t>
            </a:r>
            <a:r>
              <a:rPr lang="en-US" baseline="0" dirty="0" err="1">
                <a:ea typeface="ＭＳ Ｐゴシック" pitchFamily="34" charset="-128"/>
              </a:rPr>
              <a:t>phần</a:t>
            </a:r>
            <a:r>
              <a:rPr lang="en-US" baseline="0" dirty="0">
                <a:ea typeface="ＭＳ Ｐゴシック" pitchFamily="34" charset="-128"/>
              </a:rPr>
              <a:t> </a:t>
            </a:r>
            <a:r>
              <a:rPr lang="en-US" baseline="0" dirty="0" err="1">
                <a:ea typeface="ＭＳ Ｐゴシック" pitchFamily="34" charset="-128"/>
              </a:rPr>
              <a:t>giống</a:t>
            </a:r>
            <a:r>
              <a:rPr lang="en-US" baseline="0" dirty="0">
                <a:ea typeface="ＭＳ Ｐゴシック" pitchFamily="34" charset="-128"/>
              </a:rPr>
              <a:t> </a:t>
            </a:r>
            <a:r>
              <a:rPr lang="en-US" baseline="0" dirty="0" err="1">
                <a:ea typeface="ＭＳ Ｐゴシック" pitchFamily="34" charset="-128"/>
              </a:rPr>
              <a:t>như</a:t>
            </a:r>
            <a:r>
              <a:rPr lang="en-US" baseline="0" dirty="0">
                <a:ea typeface="ＭＳ Ｐゴシック" pitchFamily="34" charset="-128"/>
              </a:rPr>
              <a:t> </a:t>
            </a:r>
            <a:r>
              <a:rPr lang="en-US" baseline="0" dirty="0" err="1">
                <a:ea typeface="ＭＳ Ｐゴシック" pitchFamily="34" charset="-128"/>
              </a:rPr>
              <a:t>vậy</a:t>
            </a:r>
            <a:r>
              <a:rPr lang="en-US" baseline="0" dirty="0">
                <a:ea typeface="ＭＳ Ｐゴシック" pitchFamily="34" charset="-128"/>
              </a:rPr>
              <a:t> </a:t>
            </a:r>
            <a:r>
              <a:rPr lang="en-US" baseline="0" dirty="0" err="1">
                <a:ea typeface="ＭＳ Ｐゴシック" pitchFamily="34" charset="-128"/>
              </a:rPr>
              <a:t>trên</a:t>
            </a:r>
            <a:r>
              <a:rPr lang="en-US" baseline="0" dirty="0">
                <a:ea typeface="ＭＳ Ｐゴシック" pitchFamily="34" charset="-128"/>
              </a:rPr>
              <a:t> </a:t>
            </a:r>
            <a:r>
              <a:rPr lang="en-US" baseline="0" dirty="0" err="1">
                <a:ea typeface="ＭＳ Ｐゴシック" pitchFamily="34" charset="-128"/>
              </a:rPr>
              <a:t>tất</a:t>
            </a:r>
            <a:r>
              <a:rPr lang="en-US" baseline="0" dirty="0">
                <a:ea typeface="ＭＳ Ｐゴシック" pitchFamily="34" charset="-128"/>
              </a:rPr>
              <a:t> </a:t>
            </a:r>
            <a:r>
              <a:rPr lang="en-US" baseline="0" dirty="0" err="1">
                <a:ea typeface="ＭＳ Ｐゴシック" pitchFamily="34" charset="-128"/>
              </a:rPr>
              <a:t>cả</a:t>
            </a:r>
            <a:r>
              <a:rPr lang="en-US" baseline="0" dirty="0">
                <a:ea typeface="ＭＳ Ｐゴシック" pitchFamily="34" charset="-128"/>
              </a:rPr>
              <a:t> </a:t>
            </a:r>
            <a:r>
              <a:rPr lang="en-US" baseline="0" dirty="0" err="1">
                <a:ea typeface="ＭＳ Ｐゴシック" pitchFamily="34" charset="-128"/>
              </a:rPr>
              <a:t>các</a:t>
            </a:r>
            <a:r>
              <a:rPr lang="en-US" baseline="0" dirty="0">
                <a:ea typeface="ＭＳ Ｐゴシック" pitchFamily="34" charset="-128"/>
              </a:rPr>
              <a:t> </a:t>
            </a:r>
            <a:r>
              <a:rPr lang="en-US" baseline="0" dirty="0" err="1">
                <a:ea typeface="ＭＳ Ｐゴシック" pitchFamily="34" charset="-128"/>
              </a:rPr>
              <a:t>trang</a:t>
            </a:r>
            <a:r>
              <a:rPr lang="en-US" baseline="0" dirty="0">
                <a:ea typeface="ＭＳ Ｐゴシック" pitchFamily="34" charset="-128"/>
              </a:rPr>
              <a:t> </a:t>
            </a:r>
            <a:r>
              <a:rPr lang="en-US" baseline="0" dirty="0" err="1">
                <a:ea typeface="ＭＳ Ｐゴシック" pitchFamily="34" charset="-128"/>
              </a:rPr>
              <a:t>khác</a:t>
            </a:r>
            <a:r>
              <a:rPr lang="en-US" baseline="0" dirty="0">
                <a:ea typeface="ＭＳ Ｐゴシック" pitchFamily="34" charset="-128"/>
              </a:rPr>
              <a:t> </a:t>
            </a:r>
            <a:r>
              <a:rPr lang="en-US" baseline="0" dirty="0" err="1">
                <a:ea typeface="ＭＳ Ｐゴシック" pitchFamily="34" charset="-128"/>
              </a:rPr>
              <a:t>còn</a:t>
            </a:r>
            <a:r>
              <a:rPr lang="en-US" baseline="0" dirty="0">
                <a:ea typeface="ＭＳ Ｐゴシック" pitchFamily="34" charset="-128"/>
              </a:rPr>
              <a:t> </a:t>
            </a:r>
            <a:r>
              <a:rPr lang="en-US" baseline="0" dirty="0" err="1">
                <a:ea typeface="ＭＳ Ｐゴシック" pitchFamily="34" charset="-128"/>
              </a:rPr>
              <a:t>lại</a:t>
            </a:r>
            <a:r>
              <a:rPr lang="en-US" baseline="0" dirty="0">
                <a:ea typeface="ＭＳ Ｐゴシック" pitchFamily="34" charset="-128"/>
              </a:rPr>
              <a:t>.</a:t>
            </a: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7</a:t>
            </a:fld>
            <a:endParaRPr lang="en-US"/>
          </a:p>
        </p:txBody>
      </p:sp>
    </p:spTree>
    <p:extLst>
      <p:ext uri="{BB962C8B-B14F-4D97-AF65-F5344CB8AC3E}">
        <p14:creationId xmlns:p14="http://schemas.microsoft.com/office/powerpoint/2010/main" val="2422194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template </a:t>
            </a:r>
            <a:r>
              <a:rPr lang="en-US" baseline="0" dirty="0" err="1"/>
              <a:t>được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xuyên</a:t>
            </a:r>
            <a:r>
              <a:rPr lang="en-US" baseline="0" dirty="0"/>
              <a:t> </a:t>
            </a:r>
            <a:r>
              <a:rPr lang="en-US" baseline="0" dirty="0" err="1"/>
              <a:t>suốt</a:t>
            </a:r>
            <a:r>
              <a:rPr lang="en-US" baseline="0" dirty="0"/>
              <a:t> </a:t>
            </a:r>
            <a:r>
              <a:rPr lang="en-US" baseline="0" dirty="0" err="1"/>
              <a:t>trong</a:t>
            </a:r>
            <a:r>
              <a:rPr lang="en-US" baseline="0" dirty="0"/>
              <a:t> </a:t>
            </a:r>
            <a:r>
              <a:rPr lang="en-US" baseline="0" dirty="0" err="1"/>
              <a:t>một</a:t>
            </a:r>
            <a:r>
              <a:rPr lang="en-US" baseline="0" dirty="0"/>
              <a:t> </a:t>
            </a:r>
            <a:r>
              <a:rPr lang="en-US" baseline="0" dirty="0" err="1"/>
              <a:t>sản</a:t>
            </a:r>
            <a:r>
              <a:rPr lang="en-US" baseline="0" dirty="0"/>
              <a:t> </a:t>
            </a:r>
            <a:r>
              <a:rPr lang="en-US" baseline="0" dirty="0" err="1"/>
              <a:t>phẩm</a:t>
            </a:r>
            <a:r>
              <a:rPr lang="en-US" baseline="0" dirty="0"/>
              <a:t>, </a:t>
            </a:r>
            <a:r>
              <a:rPr lang="en-US" baseline="0" dirty="0" err="1"/>
              <a:t>trên</a:t>
            </a:r>
            <a:r>
              <a:rPr lang="en-US" baseline="0" dirty="0"/>
              <a:t> </a:t>
            </a:r>
            <a:r>
              <a:rPr lang="en-US" baseline="0" dirty="0" err="1"/>
              <a:t>tất</a:t>
            </a:r>
            <a:r>
              <a:rPr lang="en-US" baseline="0" dirty="0"/>
              <a:t> </a:t>
            </a:r>
            <a:r>
              <a:rPr lang="en-US" baseline="0" dirty="0" err="1"/>
              <a:t>cả</a:t>
            </a:r>
            <a:r>
              <a:rPr lang="en-US" baseline="0" dirty="0"/>
              <a:t> </a:t>
            </a:r>
            <a:r>
              <a:rPr lang="en-US" baseline="0" dirty="0" err="1"/>
              <a:t>các</a:t>
            </a:r>
            <a:r>
              <a:rPr lang="en-US" baseline="0" dirty="0"/>
              <a:t> </a:t>
            </a:r>
            <a:r>
              <a:rPr lang="en-US" baseline="0" dirty="0" err="1"/>
              <a:t>trang</a:t>
            </a:r>
            <a:r>
              <a:rPr lang="en-US" baseline="0" dirty="0"/>
              <a:t> </a:t>
            </a:r>
            <a:r>
              <a:rPr lang="en-US" baseline="0" dirty="0" err="1"/>
              <a:t>của</a:t>
            </a:r>
            <a:r>
              <a:rPr lang="en-US" baseline="0" dirty="0"/>
              <a:t> website </a:t>
            </a:r>
            <a:r>
              <a:rPr lang="en-US" baseline="0" dirty="0" err="1"/>
              <a:t>hoặc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đc</a:t>
            </a:r>
            <a:r>
              <a:rPr lang="en-US" baseline="0" dirty="0"/>
              <a:t> </a:t>
            </a:r>
            <a:r>
              <a:rPr lang="en-US" baseline="0" dirty="0" err="1"/>
              <a:t>gọi</a:t>
            </a:r>
            <a:r>
              <a:rPr lang="en-US" baseline="0" dirty="0"/>
              <a:t> </a:t>
            </a:r>
            <a:r>
              <a:rPr lang="en-US" baseline="0" dirty="0" err="1"/>
              <a:t>là</a:t>
            </a:r>
            <a:r>
              <a:rPr lang="en-US" baseline="0" dirty="0"/>
              <a:t> </a:t>
            </a:r>
            <a:r>
              <a:rPr lang="en-US" baseline="0" dirty="0" err="1"/>
              <a:t>vùng</a:t>
            </a:r>
            <a:r>
              <a:rPr lang="en-US" baseline="0" dirty="0"/>
              <a:t> </a:t>
            </a:r>
            <a:r>
              <a:rPr lang="en-US" baseline="0" dirty="0" err="1"/>
              <a:t>bao</a:t>
            </a:r>
            <a:r>
              <a:rPr lang="en-US" baseline="0" dirty="0"/>
              <a:t> </a:t>
            </a:r>
            <a:r>
              <a:rPr lang="en-US" baseline="0" dirty="0" err="1"/>
              <a:t>bởi</a:t>
            </a:r>
            <a:r>
              <a:rPr lang="en-US" baseline="0" dirty="0"/>
              <a:t> </a:t>
            </a:r>
            <a:r>
              <a:rPr lang="en-US" baseline="0" dirty="0" err="1"/>
              <a:t>vì</a:t>
            </a:r>
            <a:r>
              <a:rPr lang="en-US" baseline="0" dirty="0"/>
              <a:t> </a:t>
            </a:r>
            <a:r>
              <a:rPr lang="en-US" baseline="0" dirty="0" err="1"/>
              <a:t>chúng</a:t>
            </a:r>
            <a:r>
              <a:rPr lang="en-US" baseline="0" dirty="0"/>
              <a:t> </a:t>
            </a:r>
            <a:r>
              <a:rPr lang="en-US" baseline="0" dirty="0" err="1"/>
              <a:t>chứa</a:t>
            </a:r>
            <a:r>
              <a:rPr lang="en-US" baseline="0" dirty="0"/>
              <a:t> </a:t>
            </a:r>
            <a:r>
              <a:rPr lang="en-US" baseline="0" dirty="0" err="1"/>
              <a:t>đựng</a:t>
            </a:r>
            <a:r>
              <a:rPr lang="en-US" baseline="0" dirty="0"/>
              <a:t> (</a:t>
            </a:r>
            <a:r>
              <a:rPr lang="en-US" baseline="0" dirty="0" err="1"/>
              <a:t>bao</a:t>
            </a:r>
            <a:r>
              <a:rPr lang="en-US" baseline="0" dirty="0"/>
              <a:t> </a:t>
            </a:r>
            <a:r>
              <a:rPr lang="en-US" baseline="0" dirty="0" err="1"/>
              <a:t>xug</a:t>
            </a:r>
            <a:r>
              <a:rPr lang="en-US" baseline="0" dirty="0"/>
              <a:t> </a:t>
            </a:r>
            <a:r>
              <a:rPr lang="en-US" baseline="0" dirty="0" err="1"/>
              <a:t>quanh</a:t>
            </a:r>
            <a:r>
              <a:rPr lang="en-US" baseline="0" dirty="0"/>
              <a:t>) </a:t>
            </a:r>
            <a:r>
              <a:rPr lang="en-US" baseline="0" dirty="0" err="1"/>
              <a:t>tất</a:t>
            </a:r>
            <a:r>
              <a:rPr lang="en-US" baseline="0" dirty="0"/>
              <a:t> </a:t>
            </a:r>
            <a:r>
              <a:rPr lang="en-US" baseline="0" dirty="0" err="1"/>
              <a:t>cả</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và</a:t>
            </a:r>
            <a:r>
              <a:rPr lang="en-US" baseline="0" dirty="0"/>
              <a:t> </a:t>
            </a:r>
            <a:r>
              <a:rPr lang="en-US" baseline="0" dirty="0" err="1"/>
              <a:t>nội</a:t>
            </a:r>
            <a:r>
              <a:rPr lang="en-US" baseline="0" dirty="0"/>
              <a:t> dung </a:t>
            </a:r>
            <a:r>
              <a:rPr lang="en-US" baseline="0" dirty="0" err="1"/>
              <a:t>khác</a:t>
            </a:r>
            <a:r>
              <a:rPr lang="en-US" baseline="0" dirty="0"/>
              <a:t>.</a:t>
            </a:r>
          </a:p>
          <a:p>
            <a:r>
              <a:rPr lang="en-US" baseline="0" dirty="0" err="1"/>
              <a:t>Xem</a:t>
            </a:r>
            <a:r>
              <a:rPr lang="en-US" baseline="0" dirty="0"/>
              <a:t> </a:t>
            </a:r>
            <a:r>
              <a:rPr lang="en-US" baseline="0" dirty="0" err="1"/>
              <a:t>xét</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khái</a:t>
            </a:r>
            <a:r>
              <a:rPr lang="en-US" baseline="0" dirty="0"/>
              <a:t> </a:t>
            </a:r>
            <a:r>
              <a:rPr lang="en-US" baseline="0" dirty="0" err="1"/>
              <a:t>niêm</a:t>
            </a:r>
            <a:r>
              <a:rPr lang="en-US" baseline="0" dirty="0"/>
              <a:t> </a:t>
            </a:r>
            <a:r>
              <a:rPr lang="en-US" baseline="0" dirty="0" err="1"/>
              <a:t>vùng</a:t>
            </a:r>
            <a:r>
              <a:rPr lang="en-US" baseline="0" dirty="0"/>
              <a:t> </a:t>
            </a:r>
            <a:r>
              <a:rPr lang="en-US" baseline="0" dirty="0" err="1"/>
              <a:t>bao</a:t>
            </a:r>
            <a:r>
              <a:rPr lang="en-US" baseline="0" dirty="0"/>
              <a:t> :</a:t>
            </a:r>
          </a:p>
          <a:p>
            <a:r>
              <a:rPr lang="en-US" dirty="0">
                <a:ea typeface="ＭＳ Ｐゴシック" pitchFamily="34" charset="-128"/>
              </a:rPr>
              <a:t>Cho </a:t>
            </a:r>
            <a:r>
              <a:rPr lang="en-US" dirty="0" err="1">
                <a:ea typeface="ＭＳ Ｐゴシック" pitchFamily="34" charset="-128"/>
              </a:rPr>
              <a:t>phép</a:t>
            </a:r>
            <a:r>
              <a:rPr lang="en-US" dirty="0">
                <a:ea typeface="ＭＳ Ｐゴシック" pitchFamily="34" charset="-128"/>
              </a:rPr>
              <a:t> </a:t>
            </a:r>
            <a:r>
              <a:rPr lang="en-US" dirty="0" err="1">
                <a:ea typeface="ＭＳ Ｐゴシック" pitchFamily="34" charset="-128"/>
              </a:rPr>
              <a:t>người</a:t>
            </a:r>
            <a:r>
              <a:rPr lang="en-US" dirty="0">
                <a:ea typeface="ＭＳ Ｐゴシック" pitchFamily="34" charset="-128"/>
              </a:rPr>
              <a:t> </a:t>
            </a:r>
            <a:r>
              <a:rPr lang="en-US" dirty="0" err="1">
                <a:ea typeface="ＭＳ Ｐゴシック" pitchFamily="34" charset="-128"/>
              </a:rPr>
              <a:t>thiết</a:t>
            </a:r>
            <a:r>
              <a:rPr lang="en-US" dirty="0">
                <a:ea typeface="ＭＳ Ｐゴシック" pitchFamily="34" charset="-128"/>
              </a:rPr>
              <a:t> </a:t>
            </a:r>
            <a:r>
              <a:rPr lang="en-US" dirty="0" err="1">
                <a:ea typeface="ＭＳ Ｐゴシック" pitchFamily="34" charset="-128"/>
              </a:rPr>
              <a:t>kế</a:t>
            </a:r>
            <a:r>
              <a:rPr lang="en-US" dirty="0">
                <a:ea typeface="ＭＳ Ｐゴシック" pitchFamily="34" charset="-128"/>
              </a:rPr>
              <a:t> </a:t>
            </a:r>
            <a:r>
              <a:rPr lang="en-US" dirty="0" err="1">
                <a:ea typeface="ＭＳ Ｐゴシック" pitchFamily="34" charset="-128"/>
              </a:rPr>
              <a:t>tổ</a:t>
            </a:r>
            <a:r>
              <a:rPr lang="en-US" dirty="0">
                <a:ea typeface="ＭＳ Ｐゴシック" pitchFamily="34" charset="-128"/>
              </a:rPr>
              <a:t> </a:t>
            </a:r>
            <a:r>
              <a:rPr lang="en-US" dirty="0" err="1">
                <a:ea typeface="ＭＳ Ｐゴシック" pitchFamily="34" charset="-128"/>
              </a:rPr>
              <a:t>chức</a:t>
            </a:r>
            <a:r>
              <a:rPr lang="en-US" dirty="0">
                <a:ea typeface="ＭＳ Ｐゴシック" pitchFamily="34" charset="-128"/>
              </a:rPr>
              <a:t> </a:t>
            </a:r>
            <a:r>
              <a:rPr lang="en-US" dirty="0" err="1">
                <a:ea typeface="ＭＳ Ｐゴシック" pitchFamily="34" charset="-128"/>
              </a:rPr>
              <a:t>thông</a:t>
            </a:r>
            <a:r>
              <a:rPr lang="en-US" dirty="0">
                <a:ea typeface="ＭＳ Ｐゴシック" pitchFamily="34" charset="-128"/>
              </a:rPr>
              <a:t> tin </a:t>
            </a:r>
            <a:r>
              <a:rPr lang="en-US" dirty="0" err="1">
                <a:ea typeface="ＭＳ Ｐゴシック" pitchFamily="34" charset="-128"/>
              </a:rPr>
              <a:t>trong</a:t>
            </a:r>
            <a:r>
              <a:rPr lang="en-US" dirty="0">
                <a:ea typeface="ＭＳ Ｐゴシック" pitchFamily="34" charset="-128"/>
              </a:rPr>
              <a:t> </a:t>
            </a:r>
            <a:r>
              <a:rPr lang="en-US" dirty="0" err="1">
                <a:ea typeface="ＭＳ Ｐゴシック" pitchFamily="34" charset="-128"/>
              </a:rPr>
              <a:t>nhất</a:t>
            </a:r>
            <a:r>
              <a:rPr lang="en-US" dirty="0">
                <a:ea typeface="ＭＳ Ｐゴシック" pitchFamily="34" charset="-128"/>
              </a:rPr>
              <a:t> </a:t>
            </a:r>
            <a:r>
              <a:rPr lang="en-US" dirty="0" err="1">
                <a:ea typeface="ＭＳ Ｐゴシック" pitchFamily="34" charset="-128"/>
              </a:rPr>
              <a:t>quán</a:t>
            </a:r>
            <a:r>
              <a:rPr lang="en-US" dirty="0">
                <a:ea typeface="ＭＳ Ｐゴシック" pitchFamily="34" charset="-128"/>
              </a:rPr>
              <a:t> </a:t>
            </a:r>
            <a:r>
              <a:rPr lang="en-US" dirty="0" err="1">
                <a:ea typeface="ＭＳ Ｐゴシック" pitchFamily="34" charset="-128"/>
              </a:rPr>
              <a:t>theo</a:t>
            </a:r>
            <a:r>
              <a:rPr lang="en-US" dirty="0">
                <a:ea typeface="ＭＳ Ｐゴシック" pitchFamily="34" charset="-128"/>
              </a:rPr>
              <a:t> </a:t>
            </a:r>
            <a:r>
              <a:rPr lang="en-US" dirty="0" err="1">
                <a:ea typeface="ＭＳ Ｐゴシック" pitchFamily="34" charset="-128"/>
              </a:rPr>
              <a:t>hệ</a:t>
            </a:r>
            <a:r>
              <a:rPr lang="en-US" dirty="0">
                <a:ea typeface="ＭＳ Ｐゴシック" pitchFamily="34" charset="-128"/>
              </a:rPr>
              <a:t> </a:t>
            </a:r>
            <a:r>
              <a:rPr lang="en-US" dirty="0" err="1">
                <a:ea typeface="ＭＳ Ｐゴシック" pitchFamily="34" charset="-128"/>
              </a:rPr>
              <a:t>điều</a:t>
            </a:r>
            <a:r>
              <a:rPr lang="en-US" dirty="0">
                <a:ea typeface="ＭＳ Ｐゴシック" pitchFamily="34" charset="-128"/>
              </a:rPr>
              <a:t> </a:t>
            </a:r>
            <a:r>
              <a:rPr lang="en-US" dirty="0" err="1">
                <a:ea typeface="ＭＳ Ｐゴシック" pitchFamily="34" charset="-128"/>
              </a:rPr>
              <a:t>hành</a:t>
            </a:r>
            <a:r>
              <a:rPr lang="en-US" dirty="0">
                <a:ea typeface="ＭＳ Ｐゴシック" pitchFamily="34" charset="-128"/>
              </a:rPr>
              <a:t> di </a:t>
            </a:r>
            <a:r>
              <a:rPr lang="en-US" dirty="0" err="1">
                <a:ea typeface="ＭＳ Ｐゴシック" pitchFamily="34" charset="-128"/>
              </a:rPr>
              <a:t>động</a:t>
            </a:r>
            <a:endParaRPr lang="en-US" dirty="0">
              <a:ea typeface="ＭＳ Ｐゴシック" pitchFamily="34" charset="-128"/>
            </a:endParaRPr>
          </a:p>
          <a:p>
            <a:r>
              <a:rPr lang="en-US" dirty="0" err="1">
                <a:ea typeface="ＭＳ Ｐゴシック" pitchFamily="34" charset="-128"/>
              </a:rPr>
              <a:t>Thông</a:t>
            </a:r>
            <a:r>
              <a:rPr lang="en-US" dirty="0">
                <a:ea typeface="ＭＳ Ｐゴシック" pitchFamily="34" charset="-128"/>
              </a:rPr>
              <a:t> tin </a:t>
            </a:r>
            <a:r>
              <a:rPr lang="en-US" dirty="0" err="1">
                <a:ea typeface="ＭＳ Ｐゴシック" pitchFamily="34" charset="-128"/>
              </a:rPr>
              <a:t>được</a:t>
            </a:r>
            <a:r>
              <a:rPr lang="en-US" dirty="0">
                <a:ea typeface="ＭＳ Ｐゴシック" pitchFamily="34" charset="-128"/>
              </a:rPr>
              <a:t> </a:t>
            </a:r>
            <a:r>
              <a:rPr lang="en-US" dirty="0" err="1">
                <a:ea typeface="ＭＳ Ｐゴシック" pitchFamily="34" charset="-128"/>
              </a:rPr>
              <a:t>tổ</a:t>
            </a:r>
            <a:r>
              <a:rPr lang="en-US" dirty="0">
                <a:ea typeface="ＭＳ Ｐゴシック" pitchFamily="34" charset="-128"/>
              </a:rPr>
              <a:t> </a:t>
            </a:r>
            <a:r>
              <a:rPr lang="en-US" dirty="0" err="1">
                <a:ea typeface="ＭＳ Ｐゴシック" pitchFamily="34" charset="-128"/>
              </a:rPr>
              <a:t>chức</a:t>
            </a:r>
            <a:r>
              <a:rPr lang="en-US" dirty="0">
                <a:ea typeface="ＭＳ Ｐゴシック" pitchFamily="34" charset="-128"/>
              </a:rPr>
              <a:t> </a:t>
            </a:r>
            <a:r>
              <a:rPr lang="en-US" dirty="0" err="1">
                <a:ea typeface="ＭＳ Ｐゴシック" pitchFamily="34" charset="-128"/>
              </a:rPr>
              <a:t>theo</a:t>
            </a:r>
            <a:r>
              <a:rPr lang="en-US" dirty="0">
                <a:ea typeface="ＭＳ Ｐゴシック" pitchFamily="34" charset="-128"/>
              </a:rPr>
              <a:t> </a:t>
            </a:r>
            <a:r>
              <a:rPr lang="en-US" dirty="0" err="1">
                <a:ea typeface="ＭＳ Ｐゴシック" pitchFamily="34" charset="-128"/>
              </a:rPr>
              <a:t>sự</a:t>
            </a:r>
            <a:r>
              <a:rPr lang="en-US" dirty="0">
                <a:ea typeface="ＭＳ Ｐゴシック" pitchFamily="34" charset="-128"/>
              </a:rPr>
              <a:t> </a:t>
            </a:r>
            <a:r>
              <a:rPr lang="en-US" dirty="0" err="1">
                <a:ea typeface="ＭＳ Ｐゴシック" pitchFamily="34" charset="-128"/>
              </a:rPr>
              <a:t>phân</a:t>
            </a:r>
            <a:r>
              <a:rPr lang="en-US" dirty="0">
                <a:ea typeface="ＭＳ Ｐゴシック" pitchFamily="34" charset="-128"/>
              </a:rPr>
              <a:t> </a:t>
            </a:r>
            <a:r>
              <a:rPr lang="en-US" dirty="0" err="1">
                <a:ea typeface="ＭＳ Ｐゴシック" pitchFamily="34" charset="-128"/>
              </a:rPr>
              <a:t>cấp</a:t>
            </a:r>
            <a:r>
              <a:rPr lang="en-US" dirty="0">
                <a:ea typeface="ＭＳ Ｐゴシック" pitchFamily="34" charset="-128"/>
              </a:rPr>
              <a:t> </a:t>
            </a:r>
            <a:r>
              <a:rPr lang="en-US" dirty="0" err="1">
                <a:ea typeface="ＭＳ Ｐゴシック" pitchFamily="34" charset="-128"/>
              </a:rPr>
              <a:t>trên</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a:t>
            </a:r>
            <a:r>
              <a:rPr lang="en-US" dirty="0" err="1">
                <a:ea typeface="ＭＳ Ｐゴシック" pitchFamily="34" charset="-128"/>
              </a:rPr>
              <a:t>trang</a:t>
            </a:r>
            <a:r>
              <a:rPr lang="en-US" dirty="0">
                <a:ea typeface="ＭＳ Ｐゴシック" pitchFamily="34" charset="-128"/>
              </a:rPr>
              <a:t> </a:t>
            </a:r>
            <a:r>
              <a:rPr lang="en-US" dirty="0" err="1">
                <a:ea typeface="ＭＳ Ｐゴシック" pitchFamily="34" charset="-128"/>
              </a:rPr>
              <a:t>giao</a:t>
            </a:r>
            <a:r>
              <a:rPr lang="en-US" dirty="0">
                <a:ea typeface="ＭＳ Ｐゴシック" pitchFamily="34" charset="-128"/>
              </a:rPr>
              <a:t> </a:t>
            </a:r>
            <a:r>
              <a:rPr lang="en-US" dirty="0" err="1">
                <a:ea typeface="ＭＳ Ｐゴシック" pitchFamily="34" charset="-128"/>
              </a:rPr>
              <a:t>diện</a:t>
            </a:r>
            <a:endParaRPr lang="en-US" dirty="0">
              <a:ea typeface="ＭＳ Ｐゴシック" pitchFamily="34" charset="-128"/>
            </a:endParaRPr>
          </a:p>
          <a:p>
            <a:r>
              <a:rPr lang="en-US" dirty="0">
                <a:ea typeface="ＭＳ Ｐゴシック" pitchFamily="34" charset="-128"/>
              </a:rPr>
              <a:t>Cho </a:t>
            </a:r>
            <a:r>
              <a:rPr lang="en-US" dirty="0" err="1">
                <a:ea typeface="ＭＳ Ｐゴシック" pitchFamily="34" charset="-128"/>
              </a:rPr>
              <a:t>phép</a:t>
            </a:r>
            <a:r>
              <a:rPr lang="en-US" dirty="0">
                <a:ea typeface="ＭＳ Ｐゴシック" pitchFamily="34" charset="-128"/>
              </a:rPr>
              <a:t> </a:t>
            </a:r>
            <a:r>
              <a:rPr lang="en-US" dirty="0" err="1">
                <a:ea typeface="ＭＳ Ｐゴシック" pitchFamily="34" charset="-128"/>
              </a:rPr>
              <a:t>người</a:t>
            </a:r>
            <a:r>
              <a:rPr lang="en-US" dirty="0">
                <a:ea typeface="ＭＳ Ｐゴシック" pitchFamily="34" charset="-128"/>
              </a:rPr>
              <a:t> </a:t>
            </a:r>
            <a:r>
              <a:rPr lang="en-US" dirty="0" err="1">
                <a:ea typeface="ＭＳ Ｐゴシック" pitchFamily="34" charset="-128"/>
              </a:rPr>
              <a:t>sử</a:t>
            </a:r>
            <a:r>
              <a:rPr lang="en-US" dirty="0">
                <a:ea typeface="ＭＳ Ｐゴシック" pitchFamily="34" charset="-128"/>
              </a:rPr>
              <a:t> </a:t>
            </a:r>
            <a:r>
              <a:rPr lang="en-US" dirty="0" err="1">
                <a:ea typeface="ＭＳ Ｐゴシック" pitchFamily="34" charset="-128"/>
              </a:rPr>
              <a:t>dụng</a:t>
            </a:r>
            <a:r>
              <a:rPr lang="en-US" dirty="0">
                <a:ea typeface="ＭＳ Ｐゴシック" pitchFamily="34" charset="-128"/>
              </a:rPr>
              <a:t> </a:t>
            </a:r>
            <a:r>
              <a:rPr lang="en-US" dirty="0" err="1">
                <a:ea typeface="ＭＳ Ｐゴシック" pitchFamily="34" charset="-128"/>
              </a:rPr>
              <a:t>xác</a:t>
            </a:r>
            <a:r>
              <a:rPr lang="en-US" dirty="0">
                <a:ea typeface="ＭＳ Ｐゴシック" pitchFamily="34" charset="-128"/>
              </a:rPr>
              <a:t> </a:t>
            </a:r>
            <a:r>
              <a:rPr lang="en-US" dirty="0" err="1">
                <a:ea typeface="ＭＳ Ｐゴシック" pitchFamily="34" charset="-128"/>
              </a:rPr>
              <a:t>định</a:t>
            </a:r>
            <a:r>
              <a:rPr lang="en-US" dirty="0">
                <a:ea typeface="ＭＳ Ｐゴシック" pitchFamily="34" charset="-128"/>
              </a:rPr>
              <a:t> </a:t>
            </a:r>
            <a:r>
              <a:rPr lang="en-US" dirty="0" err="1">
                <a:ea typeface="ＭＳ Ｐゴシック" pitchFamily="34" charset="-128"/>
              </a:rPr>
              <a:t>cấu</a:t>
            </a:r>
            <a:r>
              <a:rPr lang="en-US" dirty="0">
                <a:ea typeface="ＭＳ Ｐゴシック" pitchFamily="34" charset="-128"/>
              </a:rPr>
              <a:t> </a:t>
            </a:r>
            <a:r>
              <a:rPr lang="en-US" dirty="0" err="1">
                <a:ea typeface="ＭＳ Ｐゴシック" pitchFamily="34" charset="-128"/>
              </a:rPr>
              <a:t>trúc</a:t>
            </a:r>
            <a:r>
              <a:rPr lang="en-US" dirty="0">
                <a:ea typeface="ＭＳ Ｐゴシック" pitchFamily="34" charset="-128"/>
              </a:rPr>
              <a:t> </a:t>
            </a:r>
            <a:r>
              <a:rPr lang="en-US" dirty="0" err="1">
                <a:ea typeface="ＭＳ Ｐゴシック" pitchFamily="34" charset="-128"/>
              </a:rPr>
              <a:t>tổ</a:t>
            </a:r>
            <a:r>
              <a:rPr lang="en-US" dirty="0">
                <a:ea typeface="ＭＳ Ｐゴシック" pitchFamily="34" charset="-128"/>
              </a:rPr>
              <a:t> </a:t>
            </a:r>
            <a:r>
              <a:rPr lang="en-US" dirty="0" err="1">
                <a:ea typeface="ＭＳ Ｐゴシック" pitchFamily="34" charset="-128"/>
              </a:rPr>
              <a:t>chức</a:t>
            </a:r>
            <a:r>
              <a:rPr lang="en-US" dirty="0">
                <a:ea typeface="ＭＳ Ｐゴシック" pitchFamily="34" charset="-128"/>
              </a:rPr>
              <a:t>, </a:t>
            </a:r>
            <a:r>
              <a:rPr lang="en-US" dirty="0" err="1">
                <a:ea typeface="ＭＳ Ｐゴシック" pitchFamily="34" charset="-128"/>
              </a:rPr>
              <a:t>học</a:t>
            </a:r>
            <a:r>
              <a:rPr lang="en-US" dirty="0">
                <a:ea typeface="ＭＳ Ｐゴシック" pitchFamily="34" charset="-128"/>
              </a:rPr>
              <a:t> </a:t>
            </a:r>
            <a:r>
              <a:rPr lang="en-US" dirty="0" err="1">
                <a:ea typeface="ＭＳ Ｐゴシック" pitchFamily="34" charset="-128"/>
              </a:rPr>
              <a:t>hỏi</a:t>
            </a:r>
            <a:r>
              <a:rPr lang="en-US" dirty="0">
                <a:ea typeface="ＭＳ Ｐゴシック" pitchFamily="34" charset="-128"/>
              </a:rPr>
              <a:t> </a:t>
            </a:r>
            <a:r>
              <a:rPr lang="en-US" dirty="0" err="1">
                <a:ea typeface="ＭＳ Ｐゴシック" pitchFamily="34" charset="-128"/>
              </a:rPr>
              <a:t>ghi</a:t>
            </a:r>
            <a:r>
              <a:rPr lang="en-US" dirty="0">
                <a:ea typeface="ＭＳ Ｐゴシック" pitchFamily="34" charset="-128"/>
              </a:rPr>
              <a:t> </a:t>
            </a:r>
            <a:r>
              <a:rPr lang="en-US" dirty="0" err="1">
                <a:ea typeface="ＭＳ Ｐゴシック" pitchFamily="34" charset="-128"/>
              </a:rPr>
              <a:t>nhớ</a:t>
            </a:r>
            <a:r>
              <a:rPr lang="en-US" dirty="0">
                <a:ea typeface="ＭＳ Ｐゴシック" pitchFamily="34" charset="-128"/>
              </a:rPr>
              <a:t> </a:t>
            </a:r>
            <a:r>
              <a:rPr lang="en-US" dirty="0" err="1">
                <a:ea typeface="ＭＳ Ｐゴシック" pitchFamily="34" charset="-128"/>
              </a:rPr>
              <a:t>về</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a:t>
            </a:r>
            <a:r>
              <a:rPr lang="en-US" dirty="0" err="1">
                <a:ea typeface="ＭＳ Ｐゴシック" pitchFamily="34" charset="-128"/>
              </a:rPr>
              <a:t>thông</a:t>
            </a:r>
            <a:r>
              <a:rPr lang="en-US" dirty="0">
                <a:ea typeface="ＭＳ Ｐゴシック" pitchFamily="34" charset="-128"/>
              </a:rPr>
              <a:t> tin </a:t>
            </a:r>
            <a:r>
              <a:rPr lang="en-US" dirty="0" err="1">
                <a:ea typeface="ＭＳ Ｐゴシック" pitchFamily="34" charset="-128"/>
              </a:rPr>
              <a:t>theo</a:t>
            </a:r>
            <a:r>
              <a:rPr lang="en-US" dirty="0">
                <a:ea typeface="ＭＳ Ｐゴシック" pitchFamily="34" charset="-128"/>
              </a:rPr>
              <a:t> </a:t>
            </a:r>
            <a:r>
              <a:rPr lang="en-US" dirty="0" err="1">
                <a:ea typeface="ＭＳ Ｐゴシック" pitchFamily="34" charset="-128"/>
              </a:rPr>
              <a:t>trang</a:t>
            </a:r>
            <a:r>
              <a:rPr lang="en-US" dirty="0">
                <a:ea typeface="ＭＳ Ｐゴシック" pitchFamily="34" charset="-128"/>
              </a:rPr>
              <a:t>, </a:t>
            </a:r>
            <a:r>
              <a:rPr lang="en-US" dirty="0" err="1">
                <a:ea typeface="ＭＳ Ｐゴシック" pitchFamily="34" charset="-128"/>
              </a:rPr>
              <a:t>và</a:t>
            </a:r>
            <a:r>
              <a:rPr lang="en-US" dirty="0">
                <a:ea typeface="ＭＳ Ｐゴシック" pitchFamily="34" charset="-128"/>
              </a:rPr>
              <a:t> </a:t>
            </a:r>
            <a:r>
              <a:rPr lang="en-US" dirty="0" err="1">
                <a:ea typeface="ＭＳ Ｐゴシック" pitchFamily="34" charset="-128"/>
              </a:rPr>
              <a:t>giảm</a:t>
            </a:r>
            <a:r>
              <a:rPr lang="en-US" dirty="0">
                <a:ea typeface="ＭＳ Ｐゴシック" pitchFamily="34" charset="-128"/>
              </a:rPr>
              <a:t> </a:t>
            </a:r>
            <a:r>
              <a:rPr lang="en-US" dirty="0" err="1">
                <a:ea typeface="ＭＳ Ｐゴシック" pitchFamily="34" charset="-128"/>
              </a:rPr>
              <a:t>lỗi</a:t>
            </a:r>
            <a:r>
              <a:rPr lang="en-US" dirty="0">
                <a:ea typeface="ＭＳ Ｐゴシック" pitchFamily="34" charset="-128"/>
              </a:rPr>
              <a:t> </a:t>
            </a:r>
            <a:r>
              <a:rPr lang="en-US" dirty="0" err="1">
                <a:ea typeface="ＭＳ Ｐゴシック" pitchFamily="34" charset="-128"/>
              </a:rPr>
              <a:t>phát</a:t>
            </a:r>
            <a:r>
              <a:rPr lang="en-US" dirty="0">
                <a:ea typeface="ＭＳ Ｐゴシック" pitchFamily="34" charset="-128"/>
              </a:rPr>
              <a:t> </a:t>
            </a:r>
            <a:r>
              <a:rPr lang="en-US" dirty="0" err="1">
                <a:ea typeface="ＭＳ Ｐゴシック" pitchFamily="34" charset="-128"/>
              </a:rPr>
              <a:t>sinh</a:t>
            </a:r>
            <a:endParaRPr lang="en-US" dirty="0">
              <a:ea typeface="ＭＳ Ｐゴシック" pitchFamily="34" charset="-128"/>
            </a:endParaRPr>
          </a:p>
          <a:p>
            <a:r>
              <a:rPr lang="en-US" baseline="0" dirty="0" err="1"/>
              <a:t>cho</a:t>
            </a:r>
            <a:r>
              <a:rPr lang="en-US" baseline="0" dirty="0"/>
              <a:t> </a:t>
            </a:r>
            <a:r>
              <a:rPr lang="en-US" baseline="0" dirty="0" err="1"/>
              <a:t>phép</a:t>
            </a:r>
            <a:r>
              <a:rPr lang="en-US" baseline="0" dirty="0"/>
              <a:t>: </a:t>
            </a: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8</a:t>
            </a:fld>
            <a:endParaRPr lang="en-US"/>
          </a:p>
        </p:txBody>
      </p:sp>
    </p:spTree>
    <p:extLst>
      <p:ext uri="{BB962C8B-B14F-4D97-AF65-F5344CB8AC3E}">
        <p14:creationId xmlns:p14="http://schemas.microsoft.com/office/powerpoint/2010/main" val="3057886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ea typeface="ＭＳ Ｐゴシック" pitchFamily="34" charset="-128"/>
              </a:rPr>
              <a:t>Wrapper </a:t>
            </a:r>
            <a:r>
              <a:rPr lang="en-US" dirty="0" err="1">
                <a:ea typeface="ＭＳ Ｐゴシック" pitchFamily="34" charset="-128"/>
              </a:rPr>
              <a:t>phải</a:t>
            </a:r>
            <a:r>
              <a:rPr lang="en-US" dirty="0">
                <a:ea typeface="ＭＳ Ｐゴシック" pitchFamily="34" charset="-128"/>
              </a:rPr>
              <a:t> </a:t>
            </a:r>
            <a:r>
              <a:rPr lang="en-US" dirty="0" err="1">
                <a:ea typeface="ＭＳ Ｐゴシック" pitchFamily="34" charset="-128"/>
              </a:rPr>
              <a:t>được</a:t>
            </a:r>
            <a:r>
              <a:rPr lang="en-US" dirty="0">
                <a:ea typeface="ＭＳ Ｐゴシック" pitchFamily="34" charset="-128"/>
              </a:rPr>
              <a:t> </a:t>
            </a:r>
            <a:r>
              <a:rPr lang="en-US" dirty="0" err="1">
                <a:ea typeface="ＭＳ Ｐゴシック" pitchFamily="34" charset="-128"/>
              </a:rPr>
              <a:t>thiết</a:t>
            </a:r>
            <a:r>
              <a:rPr lang="en-US" dirty="0">
                <a:ea typeface="ＭＳ Ｐゴシック" pitchFamily="34" charset="-128"/>
              </a:rPr>
              <a:t> </a:t>
            </a:r>
            <a:r>
              <a:rPr lang="en-US" dirty="0" err="1">
                <a:ea typeface="ＭＳ Ｐゴシック" pitchFamily="34" charset="-128"/>
              </a:rPr>
              <a:t>kế</a:t>
            </a:r>
            <a:r>
              <a:rPr lang="en-US" dirty="0">
                <a:ea typeface="ＭＳ Ｐゴシック" pitchFamily="34" charset="-128"/>
              </a:rPr>
              <a:t> </a:t>
            </a:r>
            <a:r>
              <a:rPr lang="en-US" dirty="0" err="1">
                <a:ea typeface="ＭＳ Ｐゴシック" pitchFamily="34" charset="-128"/>
              </a:rPr>
              <a:t>dựa</a:t>
            </a:r>
            <a:r>
              <a:rPr lang="en-US" dirty="0">
                <a:ea typeface="ＭＳ Ｐゴシック" pitchFamily="34" charset="-128"/>
              </a:rPr>
              <a:t> </a:t>
            </a:r>
            <a:r>
              <a:rPr lang="en-US" dirty="0" err="1">
                <a:ea typeface="ＭＳ Ｐゴシック" pitchFamily="34" charset="-128"/>
              </a:rPr>
              <a:t>trên</a:t>
            </a:r>
            <a:r>
              <a:rPr lang="en-US" dirty="0">
                <a:ea typeface="ＭＳ Ｐゴシック" pitchFamily="34" charset="-128"/>
              </a:rPr>
              <a:t> </a:t>
            </a:r>
            <a:r>
              <a:rPr lang="en-US" dirty="0" err="1">
                <a:ea typeface="ＭＳ Ｐゴシック" pitchFamily="34" charset="-128"/>
              </a:rPr>
              <a:t>nội</a:t>
            </a:r>
            <a:r>
              <a:rPr lang="en-US" dirty="0">
                <a:ea typeface="ＭＳ Ｐゴシック" pitchFamily="34" charset="-128"/>
              </a:rPr>
              <a:t> dung </a:t>
            </a:r>
            <a:r>
              <a:rPr lang="en-US" dirty="0" err="1">
                <a:ea typeface="ＭＳ Ｐゴシック" pitchFamily="34" charset="-128"/>
              </a:rPr>
              <a:t>và</a:t>
            </a:r>
            <a:r>
              <a:rPr lang="en-US" dirty="0">
                <a:ea typeface="ＭＳ Ｐゴシック" pitchFamily="34" charset="-128"/>
              </a:rPr>
              <a:t> </a:t>
            </a:r>
            <a:r>
              <a:rPr lang="en-US" dirty="0" err="1">
                <a:ea typeface="ＭＳ Ｐゴシック" pitchFamily="34" charset="-128"/>
              </a:rPr>
              <a:t>trong</a:t>
            </a:r>
            <a:r>
              <a:rPr lang="en-US" dirty="0">
                <a:ea typeface="ＭＳ Ｐゴシック" pitchFamily="34" charset="-128"/>
              </a:rPr>
              <a:t> </a:t>
            </a:r>
            <a:r>
              <a:rPr lang="en-US" dirty="0" err="1">
                <a:ea typeface="ＭＳ Ｐゴシック" pitchFamily="34" charset="-128"/>
              </a:rPr>
              <a:t>ngữ</a:t>
            </a:r>
            <a:r>
              <a:rPr lang="en-US" dirty="0">
                <a:ea typeface="ＭＳ Ｐゴシック" pitchFamily="34" charset="-128"/>
              </a:rPr>
              <a:t> </a:t>
            </a:r>
            <a:r>
              <a:rPr lang="en-US" dirty="0" err="1">
                <a:ea typeface="ＭＳ Ｐゴシック" pitchFamily="34" charset="-128"/>
              </a:rPr>
              <a:t>cảnh</a:t>
            </a:r>
            <a:r>
              <a:rPr lang="en-US" dirty="0">
                <a:ea typeface="ＭＳ Ｐゴシック" pitchFamily="34" charset="-128"/>
              </a:rPr>
              <a:t> </a:t>
            </a:r>
            <a:r>
              <a:rPr lang="en-US" dirty="0" err="1">
                <a:ea typeface="ＭＳ Ｐゴシック" pitchFamily="34" charset="-128"/>
              </a:rPr>
              <a:t>sử</a:t>
            </a:r>
            <a:r>
              <a:rPr lang="en-US" dirty="0">
                <a:ea typeface="ＭＳ Ｐゴシック" pitchFamily="34" charset="-128"/>
              </a:rPr>
              <a:t> </a:t>
            </a:r>
            <a:r>
              <a:rPr lang="en-US" dirty="0" err="1">
                <a:ea typeface="ＭＳ Ｐゴシック" pitchFamily="34" charset="-128"/>
              </a:rPr>
              <a:t>dụng</a:t>
            </a:r>
            <a:r>
              <a:rPr lang="en-US" dirty="0">
                <a:ea typeface="ＭＳ Ｐゴシック" pitchFamily="34" charset="-128"/>
              </a:rPr>
              <a:t> </a:t>
            </a:r>
            <a:r>
              <a:rPr lang="en-US" dirty="0" err="1">
                <a:ea typeface="ＭＳ Ｐゴシック" pitchFamily="34" charset="-128"/>
              </a:rPr>
              <a:t>của</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a:t>
            </a:r>
            <a:r>
              <a:rPr lang="en-US" dirty="0" err="1">
                <a:ea typeface="ＭＳ Ｐゴシック" pitchFamily="34" charset="-128"/>
              </a:rPr>
              <a:t>thành</a:t>
            </a:r>
            <a:r>
              <a:rPr lang="en-US" dirty="0">
                <a:ea typeface="ＭＳ Ｐゴシック" pitchFamily="34" charset="-128"/>
              </a:rPr>
              <a:t> </a:t>
            </a:r>
            <a:r>
              <a:rPr lang="en-US" dirty="0" err="1">
                <a:ea typeface="ＭＳ Ｐゴシック" pitchFamily="34" charset="-128"/>
              </a:rPr>
              <a:t>phần</a:t>
            </a:r>
            <a:r>
              <a:rPr lang="en-US" dirty="0">
                <a:ea typeface="ＭＳ Ｐゴシック" pitchFamily="34" charset="-128"/>
              </a:rPr>
              <a:t> </a:t>
            </a:r>
            <a:r>
              <a:rPr lang="en-US" dirty="0" err="1">
                <a:ea typeface="ＭＳ Ｐゴシック" pitchFamily="34" charset="-128"/>
              </a:rPr>
              <a:t>trong</a:t>
            </a:r>
            <a:r>
              <a:rPr lang="en-US" dirty="0">
                <a:ea typeface="ＭＳ Ｐゴシック" pitchFamily="34" charset="-128"/>
              </a:rPr>
              <a:t> </a:t>
            </a:r>
            <a:r>
              <a:rPr lang="en-US" dirty="0" err="1">
                <a:ea typeface="ＭＳ Ｐゴシック" pitchFamily="34" charset="-128"/>
              </a:rPr>
              <a:t>sản</a:t>
            </a:r>
            <a:r>
              <a:rPr lang="en-US" dirty="0">
                <a:ea typeface="ＭＳ Ｐゴシック" pitchFamily="34" charset="-128"/>
              </a:rPr>
              <a:t> </a:t>
            </a:r>
            <a:r>
              <a:rPr lang="en-US" dirty="0" err="1">
                <a:ea typeface="ＭＳ Ｐゴシック" pitchFamily="34" charset="-128"/>
              </a:rPr>
              <a:t>phẩm</a:t>
            </a:r>
            <a:r>
              <a:rPr lang="en-US" dirty="0">
                <a:ea typeface="ＭＳ Ｐゴシック" pitchFamily="34" charset="-128"/>
              </a:rPr>
              <a:t> </a:t>
            </a:r>
            <a:r>
              <a:rPr lang="en-US" dirty="0" err="1">
                <a:ea typeface="ＭＳ Ｐゴシック" pitchFamily="34" charset="-128"/>
              </a:rPr>
              <a:t>phần</a:t>
            </a:r>
            <a:r>
              <a:rPr lang="en-US" dirty="0">
                <a:ea typeface="ＭＳ Ｐゴシック" pitchFamily="34" charset="-128"/>
              </a:rPr>
              <a:t> </a:t>
            </a:r>
            <a:r>
              <a:rPr lang="en-US" dirty="0" err="1">
                <a:ea typeface="ＭＳ Ｐゴシック" pitchFamily="34" charset="-128"/>
              </a:rPr>
              <a:t>mềm</a:t>
            </a:r>
            <a:r>
              <a:rPr lang="en-US" dirty="0">
                <a:ea typeface="ＭＳ Ｐゴシック" pitchFamily="34" charset="-128"/>
              </a:rPr>
              <a:t>. </a:t>
            </a:r>
            <a:r>
              <a:rPr lang="en-US" dirty="0" err="1">
                <a:ea typeface="ＭＳ Ｐゴシック" pitchFamily="34" charset="-128"/>
              </a:rPr>
              <a:t>Một</a:t>
            </a:r>
            <a:r>
              <a:rPr lang="en-US" baseline="0" dirty="0">
                <a:ea typeface="ＭＳ Ｐゴシック" pitchFamily="34" charset="-128"/>
              </a:rPr>
              <a:t> wrapper </a:t>
            </a:r>
            <a:r>
              <a:rPr lang="en-US" baseline="0" dirty="0" err="1">
                <a:ea typeface="ＭＳ Ｐゴシック" pitchFamily="34" charset="-128"/>
              </a:rPr>
              <a:t>cho</a:t>
            </a:r>
            <a:r>
              <a:rPr lang="en-US" baseline="0" dirty="0">
                <a:ea typeface="ＭＳ Ｐゴシック" pitchFamily="34" charset="-128"/>
              </a:rPr>
              <a:t> </a:t>
            </a:r>
            <a:r>
              <a:rPr lang="en-US" baseline="0" dirty="0" err="1">
                <a:ea typeface="ＭＳ Ｐゴシック" pitchFamily="34" charset="-128"/>
              </a:rPr>
              <a:t>một</a:t>
            </a:r>
            <a:r>
              <a:rPr lang="en-US" baseline="0" dirty="0">
                <a:ea typeface="ＭＳ Ｐゴシック" pitchFamily="34" charset="-128"/>
              </a:rPr>
              <a:t> </a:t>
            </a:r>
            <a:r>
              <a:rPr lang="en-US" baseline="0" dirty="0" err="1">
                <a:ea typeface="ＭＳ Ｐゴシック" pitchFamily="34" charset="-128"/>
              </a:rPr>
              <a:t>ứng</a:t>
            </a:r>
            <a:r>
              <a:rPr lang="en-US" baseline="0" dirty="0">
                <a:ea typeface="ＭＳ Ｐゴシック" pitchFamily="34" charset="-128"/>
              </a:rPr>
              <a:t> </a:t>
            </a:r>
            <a:r>
              <a:rPr lang="en-US" baseline="0" dirty="0" err="1">
                <a:ea typeface="ＭＳ Ｐゴシック" pitchFamily="34" charset="-128"/>
              </a:rPr>
              <a:t>dụng</a:t>
            </a:r>
            <a:r>
              <a:rPr lang="en-US" baseline="0" dirty="0">
                <a:ea typeface="ＭＳ Ｐゴシック" pitchFamily="34" charset="-128"/>
              </a:rPr>
              <a:t> </a:t>
            </a:r>
            <a:r>
              <a:rPr lang="en-US" baseline="0" dirty="0" err="1">
                <a:ea typeface="ＭＳ Ｐゴシック" pitchFamily="34" charset="-128"/>
              </a:rPr>
              <a:t>thiết</a:t>
            </a:r>
            <a:r>
              <a:rPr lang="en-US" baseline="0" dirty="0">
                <a:ea typeface="ＭＳ Ｐゴシック" pitchFamily="34" charset="-128"/>
              </a:rPr>
              <a:t> </a:t>
            </a:r>
            <a:r>
              <a:rPr lang="en-US" baseline="0" dirty="0" err="1">
                <a:ea typeface="ＭＳ Ｐゴシック" pitchFamily="34" charset="-128"/>
              </a:rPr>
              <a:t>bị</a:t>
            </a:r>
            <a:r>
              <a:rPr lang="en-US" baseline="0" dirty="0">
                <a:ea typeface="ＭＳ Ｐゴシック" pitchFamily="34" charset="-128"/>
              </a:rPr>
              <a:t> di </a:t>
            </a:r>
            <a:r>
              <a:rPr lang="en-US" baseline="0" dirty="0" err="1">
                <a:ea typeface="ＭＳ Ｐゴシック" pitchFamily="34" charset="-128"/>
              </a:rPr>
              <a:t>đọng</a:t>
            </a:r>
            <a:r>
              <a:rPr lang="en-US" baseline="0" dirty="0">
                <a:ea typeface="ＭＳ Ｐゴシック" pitchFamily="34" charset="-128"/>
              </a:rPr>
              <a:t> </a:t>
            </a:r>
            <a:r>
              <a:rPr lang="en-US" baseline="0" dirty="0" err="1">
                <a:ea typeface="ＭＳ Ｐゴシック" pitchFamily="34" charset="-128"/>
              </a:rPr>
              <a:t>có</a:t>
            </a:r>
            <a:r>
              <a:rPr lang="en-US" baseline="0" dirty="0">
                <a:ea typeface="ＭＳ Ｐゴシック" pitchFamily="34" charset="-128"/>
              </a:rPr>
              <a:t> </a:t>
            </a:r>
            <a:r>
              <a:rPr lang="en-US" baseline="0" dirty="0" err="1">
                <a:ea typeface="ＭＳ Ｐゴシック" pitchFamily="34" charset="-128"/>
              </a:rPr>
              <a:t>thể</a:t>
            </a:r>
            <a:r>
              <a:rPr lang="en-US" baseline="0" dirty="0">
                <a:ea typeface="ＭＳ Ｐゴシック" pitchFamily="34" charset="-128"/>
              </a:rPr>
              <a:t> </a:t>
            </a:r>
            <a:r>
              <a:rPr lang="en-US" baseline="0" dirty="0" err="1">
                <a:ea typeface="ＭＳ Ｐゴシック" pitchFamily="34" charset="-128"/>
              </a:rPr>
              <a:t>rất</a:t>
            </a:r>
            <a:r>
              <a:rPr lang="en-US" baseline="0" dirty="0">
                <a:ea typeface="ＭＳ Ｐゴシック" pitchFamily="34" charset="-128"/>
              </a:rPr>
              <a:t> </a:t>
            </a:r>
            <a:r>
              <a:rPr lang="en-US" baseline="0" dirty="0" err="1">
                <a:ea typeface="ＭＳ Ｐゴシック" pitchFamily="34" charset="-128"/>
              </a:rPr>
              <a:t>khác</a:t>
            </a:r>
            <a:r>
              <a:rPr lang="en-US" baseline="0" dirty="0">
                <a:ea typeface="ＭＳ Ｐゴシック" pitchFamily="34" charset="-128"/>
              </a:rPr>
              <a:t> </a:t>
            </a:r>
            <a:r>
              <a:rPr lang="en-US" baseline="0" dirty="0" err="1">
                <a:ea typeface="ＭＳ Ｐゴシック" pitchFamily="34" charset="-128"/>
              </a:rPr>
              <a:t>với</a:t>
            </a:r>
            <a:r>
              <a:rPr lang="en-US" baseline="0" dirty="0">
                <a:ea typeface="ＭＳ Ｐゴシック" pitchFamily="34" charset="-128"/>
              </a:rPr>
              <a:t> wrapper </a:t>
            </a:r>
            <a:r>
              <a:rPr lang="en-US" baseline="0" dirty="0" err="1">
                <a:ea typeface="ＭＳ Ｐゴシック" pitchFamily="34" charset="-128"/>
              </a:rPr>
              <a:t>cho</a:t>
            </a:r>
            <a:r>
              <a:rPr lang="en-US" baseline="0" dirty="0">
                <a:ea typeface="ＭＳ Ｐゴシック" pitchFamily="34" charset="-128"/>
              </a:rPr>
              <a:t> </a:t>
            </a:r>
            <a:r>
              <a:rPr lang="en-US" baseline="0" dirty="0" err="1">
                <a:ea typeface="ＭＳ Ｐゴシック" pitchFamily="34" charset="-128"/>
              </a:rPr>
              <a:t>thiết</a:t>
            </a:r>
            <a:r>
              <a:rPr lang="en-US" baseline="0" dirty="0">
                <a:ea typeface="ＭＳ Ｐゴシック" pitchFamily="34" charset="-128"/>
              </a:rPr>
              <a:t> </a:t>
            </a:r>
            <a:r>
              <a:rPr lang="en-US" baseline="0" dirty="0" err="1">
                <a:ea typeface="ＭＳ Ｐゴシック" pitchFamily="34" charset="-128"/>
              </a:rPr>
              <a:t>bị</a:t>
            </a:r>
            <a:r>
              <a:rPr lang="en-US" baseline="0" dirty="0">
                <a:ea typeface="ＭＳ Ｐゴシック" pitchFamily="34" charset="-128"/>
              </a:rPr>
              <a:t> GPS</a:t>
            </a:r>
            <a:endParaRPr lang="en-US" dirty="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10</a:t>
            </a:fld>
            <a:endParaRPr lang="en-US"/>
          </a:p>
        </p:txBody>
      </p:sp>
    </p:spTree>
    <p:extLst>
      <p:ext uri="{BB962C8B-B14F-4D97-AF65-F5344CB8AC3E}">
        <p14:creationId xmlns:p14="http://schemas.microsoft.com/office/powerpoint/2010/main" val="330456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Sử</a:t>
            </a:r>
            <a:r>
              <a:rPr lang="en-US" baseline="0" dirty="0"/>
              <a:t> </a:t>
            </a:r>
            <a:r>
              <a:rPr lang="en-US" baseline="0" dirty="0" err="1"/>
              <a:t>dụng</a:t>
            </a:r>
            <a:r>
              <a:rPr lang="en-US" baseline="0" dirty="0"/>
              <a:t> </a:t>
            </a:r>
            <a:r>
              <a:rPr lang="en-US" baseline="0" dirty="0" err="1"/>
              <a:t>các</a:t>
            </a:r>
            <a:r>
              <a:rPr lang="en-US" baseline="0" dirty="0"/>
              <a:t> </a:t>
            </a:r>
            <a:r>
              <a:rPr lang="en-US" baseline="0" dirty="0" err="1"/>
              <a:t>vùng</a:t>
            </a:r>
            <a:r>
              <a:rPr lang="en-US" baseline="0" dirty="0"/>
              <a:t> </a:t>
            </a:r>
            <a:r>
              <a:rPr lang="en-US" baseline="0" dirty="0" err="1"/>
              <a:t>bao</a:t>
            </a:r>
            <a:r>
              <a:rPr lang="en-US" baseline="0" dirty="0"/>
              <a:t> </a:t>
            </a:r>
            <a:r>
              <a:rPr lang="en-US" baseline="0" dirty="0" err="1"/>
              <a:t>nhất</a:t>
            </a:r>
            <a:r>
              <a:rPr lang="en-US" baseline="0" dirty="0"/>
              <a:t> </a:t>
            </a:r>
            <a:r>
              <a:rPr lang="en-US" baseline="0" dirty="0" err="1"/>
              <a:t>quán</a:t>
            </a:r>
            <a:r>
              <a:rPr lang="en-US" baseline="0" dirty="0"/>
              <a:t> </a:t>
            </a:r>
            <a:r>
              <a:rPr lang="en-US" baseline="0" dirty="0" err="1"/>
              <a:t>và</a:t>
            </a:r>
            <a:r>
              <a:rPr lang="en-US" baseline="0" dirty="0"/>
              <a:t> </a:t>
            </a:r>
            <a:r>
              <a:rPr lang="en-US" baseline="0" dirty="0" err="1"/>
              <a:t>phù</a:t>
            </a:r>
            <a:r>
              <a:rPr lang="en-US" baseline="0" dirty="0"/>
              <a:t> </a:t>
            </a:r>
            <a:r>
              <a:rPr lang="en-US" baseline="0" dirty="0" err="1"/>
              <a:t>hợp</a:t>
            </a:r>
            <a:r>
              <a:rPr lang="en-US" baseline="0" dirty="0"/>
              <a:t> …</a:t>
            </a:r>
          </a:p>
          <a:p>
            <a:r>
              <a:rPr lang="en-US" baseline="0" dirty="0" err="1"/>
              <a:t>Dựa</a:t>
            </a:r>
            <a:r>
              <a:rPr lang="en-US" baseline="0" dirty="0"/>
              <a:t> </a:t>
            </a:r>
            <a:r>
              <a:rPr lang="en-US" baseline="0" dirty="0" err="1"/>
              <a:t>trên</a:t>
            </a:r>
            <a:r>
              <a:rPr lang="en-US" baseline="0" dirty="0"/>
              <a:t> </a:t>
            </a:r>
            <a:r>
              <a:rPr lang="en-US" baseline="0" dirty="0" err="1"/>
              <a:t>cách</a:t>
            </a:r>
            <a:r>
              <a:rPr lang="en-US" baseline="0" dirty="0"/>
              <a:t> </a:t>
            </a:r>
            <a:r>
              <a:rPr lang="en-US" baseline="0" dirty="0" err="1"/>
              <a:t>thức</a:t>
            </a:r>
            <a:r>
              <a:rPr lang="en-US" baseline="0" dirty="0"/>
              <a:t> con </a:t>
            </a:r>
            <a:r>
              <a:rPr lang="en-US" baseline="0" dirty="0" err="1"/>
              <a:t>người</a:t>
            </a:r>
            <a:r>
              <a:rPr lang="en-US" baseline="0" dirty="0"/>
              <a:t> </a:t>
            </a:r>
            <a:r>
              <a:rPr lang="en-US" baseline="0" dirty="0" err="1"/>
              <a:t>sẽ</a:t>
            </a:r>
            <a:r>
              <a:rPr lang="en-US" baseline="0" dirty="0"/>
              <a:t> </a:t>
            </a:r>
            <a:r>
              <a:rPr lang="en-US" baseline="0" dirty="0" err="1"/>
              <a:t>xử</a:t>
            </a:r>
            <a:r>
              <a:rPr lang="en-US" baseline="0" dirty="0"/>
              <a:t> </a:t>
            </a:r>
            <a:r>
              <a:rPr lang="en-US" baseline="0" dirty="0" err="1"/>
              <a:t>lý</a:t>
            </a:r>
            <a:r>
              <a:rPr lang="en-US" baseline="0" dirty="0"/>
              <a:t> </a:t>
            </a:r>
            <a:r>
              <a:rPr lang="en-US" baseline="0" dirty="0" err="1"/>
              <a:t>các</a:t>
            </a:r>
            <a:r>
              <a:rPr lang="en-US" baseline="0" dirty="0"/>
              <a:t> </a:t>
            </a:r>
            <a:r>
              <a:rPr lang="en-US" baseline="0" dirty="0" err="1"/>
              <a:t>mẫu</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thông</a:t>
            </a:r>
            <a:r>
              <a:rPr lang="en-US" baseline="0" dirty="0"/>
              <a:t> tin</a:t>
            </a:r>
            <a:r>
              <a:rPr lang="en-US" baseline="0" dirty="0">
                <a:sym typeface="Wingdings" panose="05000000000000000000" pitchFamily="2" charset="2"/>
              </a:rPr>
              <a:t> </a:t>
            </a:r>
            <a:r>
              <a:rPr lang="en-US" baseline="0" dirty="0" err="1">
                <a:sym typeface="Wingdings" panose="05000000000000000000" pitchFamily="2" charset="2"/>
              </a:rPr>
              <a:t>các</a:t>
            </a:r>
            <a:r>
              <a:rPr lang="en-US" baseline="0" dirty="0">
                <a:sym typeface="Wingdings" panose="05000000000000000000" pitchFamily="2" charset="2"/>
              </a:rPr>
              <a:t> </a:t>
            </a:r>
            <a:r>
              <a:rPr lang="en-US" baseline="0" dirty="0" err="1">
                <a:sym typeface="Wingdings" panose="05000000000000000000" pitchFamily="2" charset="2"/>
              </a:rPr>
              <a:t>thành</a:t>
            </a:r>
            <a:r>
              <a:rPr lang="en-US" baseline="0" dirty="0">
                <a:sym typeface="Wingdings" panose="05000000000000000000" pitchFamily="2" charset="2"/>
              </a:rPr>
              <a:t> </a:t>
            </a:r>
            <a:r>
              <a:rPr lang="en-US" baseline="0" dirty="0" err="1">
                <a:sym typeface="Wingdings" panose="05000000000000000000" pitchFamily="2" charset="2"/>
              </a:rPr>
              <a:t>phần</a:t>
            </a:r>
            <a:r>
              <a:rPr lang="en-US" baseline="0" dirty="0">
                <a:sym typeface="Wingdings" panose="05000000000000000000" pitchFamily="2" charset="2"/>
              </a:rPr>
              <a:t> </a:t>
            </a:r>
            <a:r>
              <a:rPr lang="en-US" baseline="0" dirty="0" err="1">
                <a:sym typeface="Wingdings" panose="05000000000000000000" pitchFamily="2" charset="2"/>
              </a:rPr>
              <a:t>mẫu</a:t>
            </a:r>
            <a:r>
              <a:rPr lang="en-US" baseline="0" dirty="0">
                <a:sym typeface="Wingdings" panose="05000000000000000000" pitchFamily="2" charset="2"/>
              </a:rPr>
              <a:t> </a:t>
            </a:r>
            <a:r>
              <a:rPr lang="en-US" baseline="0" dirty="0" err="1">
                <a:sym typeface="Wingdings" panose="05000000000000000000" pitchFamily="2" charset="2"/>
              </a:rPr>
              <a:t>trong</a:t>
            </a:r>
            <a:r>
              <a:rPr lang="en-US" baseline="0" dirty="0">
                <a:sym typeface="Wingdings" panose="05000000000000000000" pitchFamily="2" charset="2"/>
              </a:rPr>
              <a:t> </a:t>
            </a:r>
            <a:r>
              <a:rPr lang="en-US" baseline="0" dirty="0" err="1">
                <a:sym typeface="Wingdings" panose="05000000000000000000" pitchFamily="2" charset="2"/>
              </a:rPr>
              <a:t>thiết</a:t>
            </a:r>
            <a:r>
              <a:rPr lang="en-US" baseline="0" dirty="0">
                <a:sym typeface="Wingdings" panose="05000000000000000000" pitchFamily="2" charset="2"/>
              </a:rPr>
              <a:t> </a:t>
            </a:r>
            <a:r>
              <a:rPr lang="en-US" baseline="0" dirty="0" err="1">
                <a:sym typeface="Wingdings" panose="05000000000000000000" pitchFamily="2" charset="2"/>
              </a:rPr>
              <a:t>kế</a:t>
            </a:r>
            <a:r>
              <a:rPr lang="en-US" baseline="0" dirty="0">
                <a:sym typeface="Wingdings" panose="05000000000000000000" pitchFamily="2" charset="2"/>
              </a:rPr>
              <a:t> </a:t>
            </a:r>
            <a:r>
              <a:rPr lang="en-US" baseline="0" dirty="0" err="1">
                <a:sym typeface="Wingdings" panose="05000000000000000000" pitchFamily="2" charset="2"/>
              </a:rPr>
              <a:t>gốm</a:t>
            </a:r>
            <a:r>
              <a:rPr lang="en-US" baseline="0" dirty="0">
                <a:sym typeface="Wingdings" panose="05000000000000000000" pitchFamily="2" charset="2"/>
              </a:rPr>
              <a:t>: </a:t>
            </a: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11</a:t>
            </a:fld>
            <a:endParaRPr lang="en-US"/>
          </a:p>
        </p:txBody>
      </p:sp>
    </p:spTree>
    <p:extLst>
      <p:ext uri="{BB962C8B-B14F-4D97-AF65-F5344CB8AC3E}">
        <p14:creationId xmlns:p14="http://schemas.microsoft.com/office/powerpoint/2010/main" val="215184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Arial" pitchFamily="34" charset="0"/>
              </a:rPr>
              <a:t>Không</a:t>
            </a:r>
            <a:r>
              <a:rPr lang="en-US" dirty="0">
                <a:ea typeface="Arial" pitchFamily="34" charset="0"/>
              </a:rPr>
              <a:t> </a:t>
            </a:r>
            <a:r>
              <a:rPr lang="en-US" dirty="0" err="1">
                <a:ea typeface="Arial" pitchFamily="34" charset="0"/>
              </a:rPr>
              <a:t>sáng</a:t>
            </a:r>
            <a:r>
              <a:rPr lang="en-US" dirty="0">
                <a:ea typeface="Arial" pitchFamily="34" charset="0"/>
              </a:rPr>
              <a:t> </a:t>
            </a:r>
            <a:r>
              <a:rPr lang="en-US" dirty="0" err="1">
                <a:ea typeface="Arial" pitchFamily="34" charset="0"/>
              </a:rPr>
              <a:t>tạo</a:t>
            </a:r>
            <a:r>
              <a:rPr lang="en-US" dirty="0">
                <a:ea typeface="Arial" pitchFamily="34" charset="0"/>
              </a:rPr>
              <a:t> </a:t>
            </a:r>
            <a:r>
              <a:rPr lang="en-US" dirty="0" err="1">
                <a:ea typeface="Arial" pitchFamily="34" charset="0"/>
              </a:rPr>
              <a:t>lại</a:t>
            </a:r>
            <a:r>
              <a:rPr lang="en-US" dirty="0">
                <a:ea typeface="Arial" pitchFamily="34" charset="0"/>
              </a:rPr>
              <a:t> </a:t>
            </a:r>
            <a:r>
              <a:rPr lang="en-US" dirty="0" err="1">
                <a:ea typeface="Arial" pitchFamily="34" charset="0"/>
              </a:rPr>
              <a:t>các</a:t>
            </a:r>
            <a:r>
              <a:rPr lang="en-US" dirty="0">
                <a:ea typeface="Arial" pitchFamily="34" charset="0"/>
              </a:rPr>
              <a:t> </a:t>
            </a:r>
            <a:r>
              <a:rPr lang="en-US" dirty="0" err="1">
                <a:ea typeface="Arial" pitchFamily="34" charset="0"/>
              </a:rPr>
              <a:t>thứ</a:t>
            </a:r>
            <a:r>
              <a:rPr lang="en-US" dirty="0">
                <a:ea typeface="Arial" pitchFamily="34" charset="0"/>
              </a:rPr>
              <a:t> </a:t>
            </a:r>
            <a:r>
              <a:rPr lang="en-US" dirty="0" err="1">
                <a:ea typeface="Arial" pitchFamily="34" charset="0"/>
              </a:rPr>
              <a:t>đã</a:t>
            </a:r>
            <a:r>
              <a:rPr lang="en-US" dirty="0">
                <a:ea typeface="Arial" pitchFamily="34" charset="0"/>
              </a:rPr>
              <a:t> </a:t>
            </a:r>
            <a:r>
              <a:rPr lang="en-US" dirty="0" err="1">
                <a:ea typeface="Arial" pitchFamily="34" charset="0"/>
              </a:rPr>
              <a:t>mặc</a:t>
            </a:r>
            <a:r>
              <a:rPr lang="en-US" dirty="0">
                <a:ea typeface="Arial" pitchFamily="34" charset="0"/>
              </a:rPr>
              <a:t> </a:t>
            </a:r>
            <a:r>
              <a:rPr lang="en-US" dirty="0" err="1">
                <a:ea typeface="Arial" pitchFamily="34" charset="0"/>
              </a:rPr>
              <a:t>định</a:t>
            </a:r>
            <a:r>
              <a:rPr lang="en-US" dirty="0">
                <a:ea typeface="Arial" pitchFamily="34" charset="0"/>
              </a:rPr>
              <a:t>. </a:t>
            </a:r>
            <a:r>
              <a:rPr lang="en-US" dirty="0" err="1">
                <a:ea typeface="Arial" pitchFamily="34" charset="0"/>
              </a:rPr>
              <a:t>Tái</a:t>
            </a:r>
            <a:r>
              <a:rPr lang="en-US" dirty="0">
                <a:ea typeface="Arial" pitchFamily="34" charset="0"/>
              </a:rPr>
              <a:t> </a:t>
            </a:r>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luôn</a:t>
            </a:r>
            <a:r>
              <a:rPr lang="en-US" dirty="0">
                <a:ea typeface="Arial" pitchFamily="34" charset="0"/>
              </a:rPr>
              <a:t> </a:t>
            </a:r>
            <a:r>
              <a:rPr lang="en-US" dirty="0" err="1">
                <a:ea typeface="Arial" pitchFamily="34" charset="0"/>
              </a:rPr>
              <a:t>là</a:t>
            </a:r>
            <a:r>
              <a:rPr lang="en-US" dirty="0">
                <a:ea typeface="Arial" pitchFamily="34" charset="0"/>
              </a:rPr>
              <a:t> </a:t>
            </a:r>
            <a:r>
              <a:rPr lang="en-US" dirty="0" err="1">
                <a:ea typeface="Arial" pitchFamily="34" charset="0"/>
              </a:rPr>
              <a:t>một</a:t>
            </a:r>
            <a:r>
              <a:rPr lang="en-US" dirty="0">
                <a:ea typeface="Arial" pitchFamily="34" charset="0"/>
              </a:rPr>
              <a:t> </a:t>
            </a:r>
            <a:r>
              <a:rPr lang="en-US" dirty="0" err="1">
                <a:ea typeface="Arial" pitchFamily="34" charset="0"/>
              </a:rPr>
              <a:t>hình</a:t>
            </a:r>
            <a:r>
              <a:rPr lang="en-US" dirty="0">
                <a:ea typeface="Arial" pitchFamily="34" charset="0"/>
              </a:rPr>
              <a:t> </a:t>
            </a:r>
            <a:r>
              <a:rPr lang="en-US" dirty="0" err="1">
                <a:ea typeface="Arial" pitchFamily="34" charset="0"/>
              </a:rPr>
              <a:t>thức</a:t>
            </a:r>
            <a:r>
              <a:rPr lang="en-US" dirty="0">
                <a:ea typeface="Arial" pitchFamily="34" charset="0"/>
              </a:rPr>
              <a:t> </a:t>
            </a:r>
            <a:r>
              <a:rPr lang="en-US" dirty="0" err="1">
                <a:ea typeface="Arial" pitchFamily="34" charset="0"/>
              </a:rPr>
              <a:t>tốt</a:t>
            </a:r>
            <a:r>
              <a:rPr lang="en-US" dirty="0">
                <a:ea typeface="Arial" pitchFamily="34" charset="0"/>
              </a:rPr>
              <a:t> </a:t>
            </a:r>
            <a:r>
              <a:rPr lang="en-US" dirty="0" err="1">
                <a:ea typeface="Arial" pitchFamily="34" charset="0"/>
              </a:rPr>
              <a:t>cho</a:t>
            </a:r>
            <a:r>
              <a:rPr lang="en-US" dirty="0">
                <a:ea typeface="Arial" pitchFamily="34" charset="0"/>
              </a:rPr>
              <a:t> </a:t>
            </a:r>
            <a:r>
              <a:rPr lang="en-US" dirty="0" err="1">
                <a:ea typeface="Arial" pitchFamily="34" charset="0"/>
              </a:rPr>
              <a:t>một</a:t>
            </a:r>
            <a:r>
              <a:rPr lang="en-US" dirty="0">
                <a:ea typeface="Arial" pitchFamily="34" charset="0"/>
              </a:rPr>
              <a:t> </a:t>
            </a:r>
            <a:r>
              <a:rPr lang="en-US" dirty="0" err="1">
                <a:ea typeface="Arial" pitchFamily="34" charset="0"/>
              </a:rPr>
              <a:t>thiết</a:t>
            </a:r>
            <a:r>
              <a:rPr lang="en-US" dirty="0">
                <a:ea typeface="Arial" pitchFamily="34" charset="0"/>
              </a:rPr>
              <a:t> </a:t>
            </a:r>
            <a:r>
              <a:rPr lang="en-US" dirty="0" err="1">
                <a:ea typeface="Arial" pitchFamily="34" charset="0"/>
              </a:rPr>
              <a:t>kế</a:t>
            </a:r>
            <a:r>
              <a:rPr lang="en-US" dirty="0">
                <a:ea typeface="Arial" pitchFamily="34" charset="0"/>
              </a:rPr>
              <a:t> </a:t>
            </a:r>
            <a:r>
              <a:rPr lang="en-US" dirty="0" err="1">
                <a:ea typeface="Arial" pitchFamily="34" charset="0"/>
              </a:rPr>
              <a:t>tốt</a:t>
            </a:r>
            <a:r>
              <a:rPr lang="en-US" baseline="0" dirty="0">
                <a:ea typeface="Arial" pitchFamily="34" charset="0"/>
              </a:rPr>
              <a:t> (user </a:t>
            </a:r>
            <a:r>
              <a:rPr lang="en-US" baseline="0" dirty="0" err="1">
                <a:ea typeface="Arial" pitchFamily="34" charset="0"/>
              </a:rPr>
              <a:t>ko</a:t>
            </a:r>
            <a:r>
              <a:rPr lang="en-US" baseline="0" dirty="0">
                <a:ea typeface="Arial" pitchFamily="34" charset="0"/>
              </a:rPr>
              <a:t> </a:t>
            </a:r>
            <a:r>
              <a:rPr lang="en-US" baseline="0" dirty="0" err="1">
                <a:ea typeface="Arial" pitchFamily="34" charset="0"/>
              </a:rPr>
              <a:t>phải</a:t>
            </a:r>
            <a:r>
              <a:rPr lang="en-US" baseline="0" dirty="0">
                <a:ea typeface="Arial" pitchFamily="34" charset="0"/>
              </a:rPr>
              <a:t> </a:t>
            </a:r>
            <a:r>
              <a:rPr lang="en-US" baseline="0" dirty="0" err="1">
                <a:ea typeface="Arial" pitchFamily="34" charset="0"/>
              </a:rPr>
              <a:t>học</a:t>
            </a:r>
            <a:r>
              <a:rPr lang="en-US" baseline="0" dirty="0">
                <a:ea typeface="Arial" pitchFamily="34" charset="0"/>
              </a:rPr>
              <a:t> </a:t>
            </a:r>
            <a:r>
              <a:rPr lang="en-US" baseline="0" dirty="0" err="1">
                <a:ea typeface="Arial" pitchFamily="34" charset="0"/>
              </a:rPr>
              <a:t>lại</a:t>
            </a:r>
            <a:r>
              <a:rPr lang="en-US" baseline="0" dirty="0">
                <a:ea typeface="Arial" pitchFamily="34" charset="0"/>
              </a:rPr>
              <a:t> </a:t>
            </a:r>
            <a:r>
              <a:rPr lang="en-US" baseline="0" dirty="0" err="1">
                <a:ea typeface="Arial" pitchFamily="34" charset="0"/>
              </a:rPr>
              <a:t>biểu</a:t>
            </a:r>
            <a:r>
              <a:rPr lang="en-US" baseline="0" dirty="0">
                <a:ea typeface="Arial" pitchFamily="34" charset="0"/>
              </a:rPr>
              <a:t> </a:t>
            </a:r>
            <a:r>
              <a:rPr lang="en-US" baseline="0" dirty="0" err="1">
                <a:ea typeface="Arial" pitchFamily="34" charset="0"/>
              </a:rPr>
              <a:t>tượng</a:t>
            </a:r>
            <a:r>
              <a:rPr lang="en-US" baseline="0" dirty="0">
                <a:ea typeface="Arial" pitchFamily="34" charset="0"/>
              </a:rPr>
              <a:t>)</a:t>
            </a:r>
          </a:p>
          <a:p>
            <a:r>
              <a:rPr lang="en-US" baseline="0" dirty="0" err="1"/>
              <a:t>Ảnh</a:t>
            </a:r>
            <a:r>
              <a:rPr lang="en-US" baseline="0" dirty="0"/>
              <a:t>: icon </a:t>
            </a:r>
            <a:r>
              <a:rPr lang="en-US" baseline="0" dirty="0" err="1"/>
              <a:t>Mức</a:t>
            </a:r>
            <a:r>
              <a:rPr lang="en-US" baseline="0" dirty="0"/>
              <a:t> </a:t>
            </a:r>
            <a:r>
              <a:rPr lang="en-US" baseline="0" dirty="0" err="1"/>
              <a:t>sạc</a:t>
            </a:r>
            <a:r>
              <a:rPr lang="en-US" baseline="0" dirty="0"/>
              <a:t> pin, </a:t>
            </a:r>
            <a:r>
              <a:rPr lang="en-US" baseline="0" dirty="0" err="1"/>
              <a:t>nhiều</a:t>
            </a:r>
            <a:r>
              <a:rPr lang="en-US" baseline="0" dirty="0"/>
              <a:t> </a:t>
            </a:r>
            <a:r>
              <a:rPr lang="en-US" baseline="0" dirty="0" err="1"/>
              <a:t>cái</a:t>
            </a:r>
            <a:r>
              <a:rPr lang="en-US" baseline="0" dirty="0"/>
              <a:t> </a:t>
            </a:r>
            <a:r>
              <a:rPr lang="en-US" baseline="0" dirty="0" err="1"/>
              <a:t>khá</a:t>
            </a:r>
            <a:r>
              <a:rPr lang="en-US" baseline="0" dirty="0"/>
              <a:t> </a:t>
            </a:r>
            <a:r>
              <a:rPr lang="en-US" baseline="0" dirty="0" err="1"/>
              <a:t>khó</a:t>
            </a:r>
            <a:r>
              <a:rPr lang="en-US" baseline="0" dirty="0"/>
              <a:t> </a:t>
            </a:r>
            <a:r>
              <a:rPr lang="en-US" baseline="0" dirty="0" err="1"/>
              <a:t>hiểu</a:t>
            </a:r>
            <a:r>
              <a:rPr lang="en-US" baseline="0" dirty="0"/>
              <a:t> -&gt; </a:t>
            </a:r>
            <a:r>
              <a:rPr lang="en-US" baseline="0" dirty="0" err="1"/>
              <a:t>cố</a:t>
            </a:r>
            <a:r>
              <a:rPr lang="en-US" baseline="0" dirty="0"/>
              <a:t> </a:t>
            </a:r>
            <a:r>
              <a:rPr lang="en-US" baseline="0" dirty="0" err="1"/>
              <a:t>chọn</a:t>
            </a:r>
            <a:r>
              <a:rPr lang="en-US" baseline="0" dirty="0"/>
              <a:t> </a:t>
            </a:r>
            <a:r>
              <a:rPr lang="en-US" baseline="0" dirty="0" err="1"/>
              <a:t>cái</a:t>
            </a:r>
            <a:r>
              <a:rPr lang="en-US" baseline="0" dirty="0"/>
              <a:t> </a:t>
            </a:r>
            <a:r>
              <a:rPr lang="en-US" baseline="0" dirty="0" err="1"/>
              <a:t>đơn</a:t>
            </a:r>
            <a:r>
              <a:rPr lang="en-US" baseline="0" dirty="0"/>
              <a:t> </a:t>
            </a:r>
            <a:r>
              <a:rPr lang="en-US" baseline="0" dirty="0" err="1"/>
              <a:t>giản</a:t>
            </a:r>
            <a:r>
              <a:rPr lang="en-US" baseline="0" dirty="0"/>
              <a:t>, icon </a:t>
            </a:r>
            <a:r>
              <a:rPr lang="en-US" baseline="0" dirty="0" err="1"/>
              <a:t>dễ</a:t>
            </a:r>
            <a:r>
              <a:rPr lang="en-US" baseline="0" dirty="0"/>
              <a:t> </a:t>
            </a:r>
            <a:r>
              <a:rPr lang="en-US" baseline="0" dirty="0" err="1"/>
              <a:t>hiểu</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lại</a:t>
            </a:r>
            <a:r>
              <a:rPr lang="en-US" baseline="0" dirty="0"/>
              <a:t> icon </a:t>
            </a:r>
            <a:r>
              <a:rPr lang="en-US" baseline="0" dirty="0" err="1"/>
              <a:t>phổ</a:t>
            </a:r>
            <a:r>
              <a:rPr lang="en-US" baseline="0" dirty="0"/>
              <a:t> </a:t>
            </a:r>
            <a:r>
              <a:rPr lang="en-US" baseline="0" dirty="0" err="1"/>
              <a:t>biến</a:t>
            </a:r>
            <a:r>
              <a:rPr lang="en-US" baseline="0" dirty="0"/>
              <a:t>…</a:t>
            </a:r>
            <a:endParaRPr lang="en-US" dirty="0"/>
          </a:p>
        </p:txBody>
      </p:sp>
      <p:sp>
        <p:nvSpPr>
          <p:cNvPr id="4" name="Slide Number Placeholder 3"/>
          <p:cNvSpPr>
            <a:spLocks noGrp="1"/>
          </p:cNvSpPr>
          <p:nvPr>
            <p:ph type="sldNum" sz="quarter" idx="10"/>
          </p:nvPr>
        </p:nvSpPr>
        <p:spPr/>
        <p:txBody>
          <a:bodyPr/>
          <a:lstStyle/>
          <a:p>
            <a:fld id="{3C140C64-616E-47EB-9C02-9A28FA6B3AD6}" type="slidenum">
              <a:rPr lang="en-US" smtClean="0"/>
              <a:pPr/>
              <a:t>25</a:t>
            </a:fld>
            <a:endParaRPr lang="en-US"/>
          </a:p>
        </p:txBody>
      </p:sp>
    </p:spTree>
    <p:extLst>
      <p:ext uri="{BB962C8B-B14F-4D97-AF65-F5344CB8AC3E}">
        <p14:creationId xmlns:p14="http://schemas.microsoft.com/office/powerpoint/2010/main" val="1511286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endParaRPr lang="en-US" sz="2400">
              <a:latin typeface="Times New Roman" panose="02020603050405020304" pitchFamily="18" charset="0"/>
              <a:ea typeface="+mn-ea"/>
            </a:endParaRPr>
          </a:p>
        </p:txBody>
      </p:sp>
      <p:sp>
        <p:nvSpPr>
          <p:cNvPr id="5" name="Rectangle 4"/>
          <p:cNvSpPr>
            <a:spLocks noChangeArrowheads="1"/>
          </p:cNvSpPr>
          <p:nvPr/>
        </p:nvSpPr>
        <p:spPr bwMode="hidden">
          <a:xfrm>
            <a:off x="1716088" y="1690688"/>
            <a:ext cx="7427912" cy="25336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grpSp>
        <p:nvGrpSpPr>
          <p:cNvPr id="6" name="Group 24"/>
          <p:cNvGrpSpPr>
            <a:grpSpLocks/>
          </p:cNvGrpSpPr>
          <p:nvPr/>
        </p:nvGrpSpPr>
        <p:grpSpPr bwMode="auto">
          <a:xfrm>
            <a:off x="0" y="1066800"/>
            <a:ext cx="2867025" cy="3157538"/>
            <a:chOff x="0" y="672"/>
            <a:chExt cx="1806" cy="1989"/>
          </a:xfrm>
        </p:grpSpPr>
        <p:sp>
          <p:nvSpPr>
            <p:cNvPr id="7"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8"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9"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1"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2"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3"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4"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5"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6"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grpSp>
      <p:sp>
        <p:nvSpPr>
          <p:cNvPr id="75795" name="Rectangle 19"/>
          <p:cNvSpPr>
            <a:spLocks noGrp="1" noChangeArrowheads="1"/>
          </p:cNvSpPr>
          <p:nvPr>
            <p:ph type="ctrTitle"/>
          </p:nvPr>
        </p:nvSpPr>
        <p:spPr>
          <a:xfrm>
            <a:off x="2971800" y="1828800"/>
            <a:ext cx="6019800" cy="2209800"/>
          </a:xfrm>
          <a:noFill/>
        </p:spPr>
        <p:txBody>
          <a:bodyPr/>
          <a:lstStyle>
            <a:lvl1pPr>
              <a:defRPr sz="3800"/>
            </a:lvl1pPr>
          </a:lstStyle>
          <a:p>
            <a:r>
              <a:rPr lang="en-US"/>
              <a:t>Click to edit Master title style</a:t>
            </a:r>
          </a:p>
        </p:txBody>
      </p:sp>
      <p:sp>
        <p:nvSpPr>
          <p:cNvPr id="757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a:lvl1pPr>
          </a:lstStyle>
          <a:p>
            <a:r>
              <a:rPr lang="en-US"/>
              <a:t>Click to edit Master subtitle style</a:t>
            </a:r>
          </a:p>
        </p:txBody>
      </p:sp>
      <p:sp>
        <p:nvSpPr>
          <p:cNvPr id="17" name="Rectangle 18"/>
          <p:cNvSpPr>
            <a:spLocks noGrp="1" noChangeArrowheads="1"/>
          </p:cNvSpPr>
          <p:nvPr>
            <p:ph type="sldNum" sz="quarter" idx="10"/>
          </p:nvPr>
        </p:nvSpPr>
        <p:spPr>
          <a:xfrm>
            <a:off x="6934200" y="6324600"/>
            <a:ext cx="2133600" cy="457200"/>
          </a:xfrm>
        </p:spPr>
        <p:txBody>
          <a:bodyPr/>
          <a:lstStyle>
            <a:lvl1pPr>
              <a:defRPr/>
            </a:lvl1pPr>
          </a:lstStyle>
          <a:p>
            <a:fld id="{0D79DE54-8058-4B41-A745-C2DB284EE61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fld id="{6E1F4238-064E-4B39-8645-D81BEC40B58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1912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fld id="{B7B4727E-13C4-4FF0-B88F-828D9B1A211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1066800"/>
          </a:xfrm>
        </p:spPr>
        <p:txBody>
          <a:bodyPr/>
          <a:lstStyle/>
          <a:p>
            <a:r>
              <a:rPr lang="en-US"/>
              <a:t>Click to edit Master title style</a:t>
            </a:r>
          </a:p>
        </p:txBody>
      </p:sp>
      <p:sp>
        <p:nvSpPr>
          <p:cNvPr id="3" name="Text Placeholder 2"/>
          <p:cNvSpPr>
            <a:spLocks noGrp="1"/>
          </p:cNvSpPr>
          <p:nvPr>
            <p:ph type="body" sz="half" idx="1"/>
          </p:nvPr>
        </p:nvSpPr>
        <p:spPr>
          <a:xfrm>
            <a:off x="304800" y="1219200"/>
            <a:ext cx="4114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19200"/>
            <a:ext cx="4114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fld id="{25C67897-D2D2-4EED-8241-EA9BE972866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fld id="{A6B82541-4397-452C-ABF1-F1F1E54C232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fld id="{CB76033E-FD86-4346-9D72-17B0962AEEC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19200"/>
            <a:ext cx="411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19200"/>
            <a:ext cx="411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fld id="{BBC2B976-2804-4B93-BFA7-ABF06377A0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a:ln/>
        </p:spPr>
        <p:txBody>
          <a:bodyPr/>
          <a:lstStyle>
            <a:lvl1pPr>
              <a:defRPr/>
            </a:lvl1pPr>
          </a:lstStyle>
          <a:p>
            <a:fld id="{B37D2E75-FB5A-4723-AA71-DC17444F0CF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a:ln/>
        </p:spPr>
        <p:txBody>
          <a:bodyPr/>
          <a:lstStyle>
            <a:lvl1pPr>
              <a:defRPr/>
            </a:lvl1pPr>
          </a:lstStyle>
          <a:p>
            <a:fld id="{10FE921D-682E-40EC-9028-CE5E1D85353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fld id="{B306A2C4-3E67-4D47-88CF-FB5F101A20B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ECF2E2DC-9A1A-4FB5-97D5-B55CCA7320B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4F5C5291-C1A0-408D-A347-D899836DAEC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5" name="Rectangle 3"/>
          <p:cNvSpPr>
            <a:spLocks noGrp="1" noChangeArrowheads="1"/>
          </p:cNvSpPr>
          <p:nvPr>
            <p:ph type="sldNum" sz="quarter" idx="4"/>
          </p:nvPr>
        </p:nvSpPr>
        <p:spPr bwMode="auto">
          <a:xfrm>
            <a:off x="6934200" y="6477000"/>
            <a:ext cx="2133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E540AC6-C568-4191-AED8-E6A06CC9FC86}" type="slidenum">
              <a:rPr lang="en-US"/>
              <a:pPr/>
              <a:t>‹#›</a:t>
            </a:fld>
            <a:endParaRPr lang="en-US"/>
          </a:p>
        </p:txBody>
      </p:sp>
      <p:sp>
        <p:nvSpPr>
          <p:cNvPr id="1027" name="Rectangle 14"/>
          <p:cNvSpPr>
            <a:spLocks noGrp="1" noChangeArrowheads="1"/>
          </p:cNvSpPr>
          <p:nvPr>
            <p:ph type="title"/>
          </p:nvPr>
        </p:nvSpPr>
        <p:spPr bwMode="auto">
          <a:xfrm>
            <a:off x="381000" y="0"/>
            <a:ext cx="8382000" cy="1066800"/>
          </a:xfrm>
          <a:prstGeom prst="rect">
            <a:avLst/>
          </a:prstGeom>
          <a:solidFill>
            <a:schemeClr val="bg2">
              <a:alpha val="67058"/>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5"/>
          <p:cNvSpPr>
            <a:spLocks noGrp="1" noChangeArrowheads="1"/>
          </p:cNvSpPr>
          <p:nvPr>
            <p:ph type="body" idx="1"/>
          </p:nvPr>
        </p:nvSpPr>
        <p:spPr bwMode="auto">
          <a:xfrm>
            <a:off x="304800" y="1219200"/>
            <a:ext cx="83820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29" name="Group 40"/>
          <p:cNvGrpSpPr>
            <a:grpSpLocks/>
          </p:cNvGrpSpPr>
          <p:nvPr/>
        </p:nvGrpSpPr>
        <p:grpSpPr bwMode="auto">
          <a:xfrm>
            <a:off x="0" y="0"/>
            <a:ext cx="365125" cy="1066800"/>
            <a:chOff x="0" y="0"/>
            <a:chExt cx="230" cy="720"/>
          </a:xfrm>
        </p:grpSpPr>
        <p:sp>
          <p:nvSpPr>
            <p:cNvPr id="1039" name="Rectangle 19"/>
            <p:cNvSpPr>
              <a:spLocks noChangeArrowheads="1"/>
            </p:cNvSpPr>
            <p:nvPr userDrawn="1"/>
          </p:nvSpPr>
          <p:spPr bwMode="auto">
            <a:xfrm>
              <a:off x="0" y="574"/>
              <a:ext cx="57" cy="14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40" name="Rectangle 20"/>
            <p:cNvSpPr>
              <a:spLocks noChangeArrowheads="1"/>
            </p:cNvSpPr>
            <p:nvPr userDrawn="1"/>
          </p:nvSpPr>
          <p:spPr bwMode="auto">
            <a:xfrm>
              <a:off x="114" y="143"/>
              <a:ext cx="58" cy="150"/>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41" name="Rectangle 21"/>
            <p:cNvSpPr>
              <a:spLocks noChangeArrowheads="1"/>
            </p:cNvSpPr>
            <p:nvPr userDrawn="1"/>
          </p:nvSpPr>
          <p:spPr bwMode="auto">
            <a:xfrm>
              <a:off x="171" y="0"/>
              <a:ext cx="59" cy="145"/>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42" name="Rectangle 23"/>
            <p:cNvSpPr>
              <a:spLocks noChangeArrowheads="1"/>
            </p:cNvSpPr>
            <p:nvPr userDrawn="1"/>
          </p:nvSpPr>
          <p:spPr bwMode="auto">
            <a:xfrm>
              <a:off x="171" y="143"/>
              <a:ext cx="59" cy="150"/>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43" name="Rectangle 24"/>
            <p:cNvSpPr>
              <a:spLocks noChangeArrowheads="1"/>
            </p:cNvSpPr>
            <p:nvPr userDrawn="1"/>
          </p:nvSpPr>
          <p:spPr bwMode="auto">
            <a:xfrm>
              <a:off x="57" y="287"/>
              <a:ext cx="58" cy="144"/>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44" name="Rectangle 26"/>
            <p:cNvSpPr>
              <a:spLocks noChangeArrowheads="1"/>
            </p:cNvSpPr>
            <p:nvPr userDrawn="1"/>
          </p:nvSpPr>
          <p:spPr bwMode="auto">
            <a:xfrm>
              <a:off x="114" y="287"/>
              <a:ext cx="58" cy="14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45" name="Rectangle 27"/>
            <p:cNvSpPr>
              <a:spLocks noChangeArrowheads="1"/>
            </p:cNvSpPr>
            <p:nvPr userDrawn="1"/>
          </p:nvSpPr>
          <p:spPr bwMode="auto">
            <a:xfrm>
              <a:off x="0" y="429"/>
              <a:ext cx="57" cy="14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46" name="Rectangle 28"/>
            <p:cNvSpPr>
              <a:spLocks noChangeArrowheads="1"/>
            </p:cNvSpPr>
            <p:nvPr userDrawn="1"/>
          </p:nvSpPr>
          <p:spPr bwMode="auto">
            <a:xfrm>
              <a:off x="57" y="429"/>
              <a:ext cx="58" cy="14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grpSp>
      <p:grpSp>
        <p:nvGrpSpPr>
          <p:cNvPr id="1030" name="Group 51"/>
          <p:cNvGrpSpPr>
            <a:grpSpLocks/>
          </p:cNvGrpSpPr>
          <p:nvPr/>
        </p:nvGrpSpPr>
        <p:grpSpPr bwMode="auto">
          <a:xfrm>
            <a:off x="8778875" y="0"/>
            <a:ext cx="365125" cy="1066800"/>
            <a:chOff x="0" y="0"/>
            <a:chExt cx="230" cy="720"/>
          </a:xfrm>
        </p:grpSpPr>
        <p:sp>
          <p:nvSpPr>
            <p:cNvPr id="1031" name="Rectangle 52"/>
            <p:cNvSpPr>
              <a:spLocks noChangeArrowheads="1"/>
            </p:cNvSpPr>
            <p:nvPr userDrawn="1"/>
          </p:nvSpPr>
          <p:spPr bwMode="auto">
            <a:xfrm>
              <a:off x="0" y="574"/>
              <a:ext cx="57" cy="14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32" name="Rectangle 53"/>
            <p:cNvSpPr>
              <a:spLocks noChangeArrowheads="1"/>
            </p:cNvSpPr>
            <p:nvPr userDrawn="1"/>
          </p:nvSpPr>
          <p:spPr bwMode="auto">
            <a:xfrm>
              <a:off x="114" y="143"/>
              <a:ext cx="58" cy="150"/>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33" name="Rectangle 54"/>
            <p:cNvSpPr>
              <a:spLocks noChangeArrowheads="1"/>
            </p:cNvSpPr>
            <p:nvPr userDrawn="1"/>
          </p:nvSpPr>
          <p:spPr bwMode="auto">
            <a:xfrm>
              <a:off x="171" y="0"/>
              <a:ext cx="59" cy="145"/>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34" name="Rectangle 55"/>
            <p:cNvSpPr>
              <a:spLocks noChangeArrowheads="1"/>
            </p:cNvSpPr>
            <p:nvPr userDrawn="1"/>
          </p:nvSpPr>
          <p:spPr bwMode="auto">
            <a:xfrm>
              <a:off x="171" y="143"/>
              <a:ext cx="59" cy="150"/>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35" name="Rectangle 56"/>
            <p:cNvSpPr>
              <a:spLocks noChangeArrowheads="1"/>
            </p:cNvSpPr>
            <p:nvPr userDrawn="1"/>
          </p:nvSpPr>
          <p:spPr bwMode="auto">
            <a:xfrm>
              <a:off x="57" y="287"/>
              <a:ext cx="58" cy="144"/>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36" name="Rectangle 57"/>
            <p:cNvSpPr>
              <a:spLocks noChangeArrowheads="1"/>
            </p:cNvSpPr>
            <p:nvPr userDrawn="1"/>
          </p:nvSpPr>
          <p:spPr bwMode="auto">
            <a:xfrm>
              <a:off x="114" y="287"/>
              <a:ext cx="58" cy="14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37" name="Rectangle 58"/>
            <p:cNvSpPr>
              <a:spLocks noChangeArrowheads="1"/>
            </p:cNvSpPr>
            <p:nvPr userDrawn="1"/>
          </p:nvSpPr>
          <p:spPr bwMode="auto">
            <a:xfrm>
              <a:off x="0" y="429"/>
              <a:ext cx="57" cy="14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sp>
          <p:nvSpPr>
            <p:cNvPr id="1038" name="Rectangle 59"/>
            <p:cNvSpPr>
              <a:spLocks noChangeArrowheads="1"/>
            </p:cNvSpPr>
            <p:nvPr userDrawn="1"/>
          </p:nvSpPr>
          <p:spPr bwMode="auto">
            <a:xfrm>
              <a:off x="57" y="429"/>
              <a:ext cx="58" cy="14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2400">
                <a:latin typeface="Times New Roman" panose="02020603050405020304" pitchFamily="18" charset="0"/>
                <a:ea typeface="+mn-ea"/>
              </a:endParaRPr>
            </a:p>
          </p:txBody>
        </p:sp>
      </p:grpSp>
    </p:spTree>
  </p:cSld>
  <p:clrMap bg1="lt1" tx1="dk1" bg2="lt2" tx2="dk2" accent1="accent1" accent2="accent2" accent3="accent3" accent4="accent4" accent5="accent5" accent6="accent6" hlink="hlink" folHlink="folHlink"/>
  <p:sldLayoutIdLst>
    <p:sldLayoutId id="2147483863"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Lst>
  <p:hf hdr="0" ftr="0" dt="0"/>
  <p:txStyles>
    <p:titleStyle>
      <a:lvl1pPr algn="l" rtl="0" eaLnBrk="0" fontAlgn="base" hangingPunct="0">
        <a:spcBef>
          <a:spcPct val="0"/>
        </a:spcBef>
        <a:spcAft>
          <a:spcPct val="0"/>
        </a:spcAft>
        <a:defRPr sz="3200">
          <a:solidFill>
            <a:srgbClr val="FFFF00"/>
          </a:solidFill>
          <a:latin typeface="+mj-lt"/>
          <a:ea typeface="ＭＳ Ｐゴシック" charset="0"/>
          <a:cs typeface="+mj-cs"/>
        </a:defRPr>
      </a:lvl1pPr>
      <a:lvl2pPr algn="l" rtl="0" eaLnBrk="0" fontAlgn="base" hangingPunct="0">
        <a:spcBef>
          <a:spcPct val="0"/>
        </a:spcBef>
        <a:spcAft>
          <a:spcPct val="0"/>
        </a:spcAft>
        <a:defRPr sz="3200">
          <a:solidFill>
            <a:srgbClr val="FFFF00"/>
          </a:solidFill>
          <a:latin typeface="Arial" charset="0"/>
          <a:ea typeface="ＭＳ Ｐゴシック" charset="0"/>
          <a:cs typeface="Arial" charset="0"/>
        </a:defRPr>
      </a:lvl2pPr>
      <a:lvl3pPr algn="l" rtl="0" eaLnBrk="0" fontAlgn="base" hangingPunct="0">
        <a:spcBef>
          <a:spcPct val="0"/>
        </a:spcBef>
        <a:spcAft>
          <a:spcPct val="0"/>
        </a:spcAft>
        <a:defRPr sz="3200">
          <a:solidFill>
            <a:srgbClr val="FFFF00"/>
          </a:solidFill>
          <a:latin typeface="Arial" charset="0"/>
          <a:ea typeface="ＭＳ Ｐゴシック" charset="0"/>
          <a:cs typeface="Arial" charset="0"/>
        </a:defRPr>
      </a:lvl3pPr>
      <a:lvl4pPr algn="l" rtl="0" eaLnBrk="0" fontAlgn="base" hangingPunct="0">
        <a:spcBef>
          <a:spcPct val="0"/>
        </a:spcBef>
        <a:spcAft>
          <a:spcPct val="0"/>
        </a:spcAft>
        <a:defRPr sz="3200">
          <a:solidFill>
            <a:srgbClr val="FFFF00"/>
          </a:solidFill>
          <a:latin typeface="Arial" charset="0"/>
          <a:ea typeface="ＭＳ Ｐゴシック" charset="0"/>
          <a:cs typeface="Arial" charset="0"/>
        </a:defRPr>
      </a:lvl4pPr>
      <a:lvl5pPr algn="l" rtl="0" eaLnBrk="0" fontAlgn="base" hangingPunct="0">
        <a:spcBef>
          <a:spcPct val="0"/>
        </a:spcBef>
        <a:spcAft>
          <a:spcPct val="0"/>
        </a:spcAft>
        <a:defRPr sz="3200">
          <a:solidFill>
            <a:srgbClr val="FFFF00"/>
          </a:solidFill>
          <a:latin typeface="Arial" charset="0"/>
          <a:ea typeface="ＭＳ Ｐゴシック" charset="0"/>
          <a:cs typeface="Arial" charset="0"/>
        </a:defRPr>
      </a:lvl5pPr>
      <a:lvl6pPr marL="457200" algn="l" rtl="0" fontAlgn="base">
        <a:spcBef>
          <a:spcPct val="0"/>
        </a:spcBef>
        <a:spcAft>
          <a:spcPct val="0"/>
        </a:spcAft>
        <a:defRPr sz="3200">
          <a:solidFill>
            <a:srgbClr val="FFFF00"/>
          </a:solidFill>
          <a:latin typeface="Arial" charset="0"/>
          <a:cs typeface="Arial" charset="0"/>
        </a:defRPr>
      </a:lvl6pPr>
      <a:lvl7pPr marL="914400" algn="l" rtl="0" fontAlgn="base">
        <a:spcBef>
          <a:spcPct val="0"/>
        </a:spcBef>
        <a:spcAft>
          <a:spcPct val="0"/>
        </a:spcAft>
        <a:defRPr sz="3200">
          <a:solidFill>
            <a:srgbClr val="FFFF00"/>
          </a:solidFill>
          <a:latin typeface="Arial" charset="0"/>
          <a:cs typeface="Arial" charset="0"/>
        </a:defRPr>
      </a:lvl7pPr>
      <a:lvl8pPr marL="1371600" algn="l" rtl="0" fontAlgn="base">
        <a:spcBef>
          <a:spcPct val="0"/>
        </a:spcBef>
        <a:spcAft>
          <a:spcPct val="0"/>
        </a:spcAft>
        <a:defRPr sz="3200">
          <a:solidFill>
            <a:srgbClr val="FFFF00"/>
          </a:solidFill>
          <a:latin typeface="Arial" charset="0"/>
          <a:cs typeface="Arial" charset="0"/>
        </a:defRPr>
      </a:lvl8pPr>
      <a:lvl9pPr marL="1828800" algn="l" rtl="0" fontAlgn="base">
        <a:spcBef>
          <a:spcPct val="0"/>
        </a:spcBef>
        <a:spcAft>
          <a:spcPct val="0"/>
        </a:spcAft>
        <a:defRPr sz="3200">
          <a:solidFill>
            <a:srgbClr val="FFFF00"/>
          </a:solidFill>
          <a:latin typeface="Arial" charset="0"/>
          <a:cs typeface="Arial" charset="0"/>
        </a:defRPr>
      </a:lvl9pPr>
    </p:titleStyle>
    <p:bodyStyle>
      <a:lvl1pPr marL="342900" indent="-342900" algn="l" rtl="0" eaLnBrk="0" fontAlgn="base" hangingPunct="0">
        <a:spcBef>
          <a:spcPct val="30000"/>
        </a:spcBef>
        <a:spcAft>
          <a:spcPct val="0"/>
        </a:spcAft>
        <a:buClr>
          <a:schemeClr val="bg2"/>
        </a:buClr>
        <a:buSzPct val="75000"/>
        <a:buFont typeface="Wingdings" pitchFamily="2" charset="2"/>
        <a:buChar char="n"/>
        <a:defRPr sz="2800">
          <a:solidFill>
            <a:schemeClr val="tx1"/>
          </a:solidFill>
          <a:latin typeface="+mn-lt"/>
          <a:ea typeface="ＭＳ Ｐゴシック" charset="0"/>
          <a:cs typeface="+mn-cs"/>
        </a:defRPr>
      </a:lvl1pPr>
      <a:lvl2pPr marL="742950" indent="-285750" algn="l" rtl="0" eaLnBrk="0" fontAlgn="base" hangingPunct="0">
        <a:spcBef>
          <a:spcPct val="30000"/>
        </a:spcBef>
        <a:spcAft>
          <a:spcPct val="0"/>
        </a:spcAft>
        <a:buClr>
          <a:schemeClr val="accent2"/>
        </a:buClr>
        <a:buSzPct val="80000"/>
        <a:buFont typeface="Wingdings" pitchFamily="2" charset="2"/>
        <a:buChar char="¨"/>
        <a:defRPr sz="2400">
          <a:solidFill>
            <a:schemeClr val="tx1"/>
          </a:solidFill>
          <a:latin typeface="+mn-lt"/>
          <a:ea typeface="Arial" charset="0"/>
          <a:cs typeface="+mn-cs"/>
        </a:defRPr>
      </a:lvl2pPr>
      <a:lvl3pPr marL="1143000" indent="-228600" algn="l" rtl="0" eaLnBrk="0" fontAlgn="base" hangingPunct="0">
        <a:spcBef>
          <a:spcPct val="30000"/>
        </a:spcBef>
        <a:spcAft>
          <a:spcPct val="0"/>
        </a:spcAft>
        <a:buClr>
          <a:schemeClr val="bg2"/>
        </a:buClr>
        <a:buSzPct val="65000"/>
        <a:buFont typeface="Wingdings" pitchFamily="2" charset="2"/>
        <a:buChar char="n"/>
        <a:defRPr sz="2000">
          <a:solidFill>
            <a:schemeClr val="tx1"/>
          </a:solidFill>
          <a:latin typeface="+mn-lt"/>
          <a:ea typeface="Arial" charset="0"/>
          <a:cs typeface="+mn-cs"/>
        </a:defRPr>
      </a:lvl3pPr>
      <a:lvl4pPr marL="1600200" indent="-228600" algn="l" rtl="0" eaLnBrk="0" fontAlgn="base" hangingPunct="0">
        <a:spcBef>
          <a:spcPct val="30000"/>
        </a:spcBef>
        <a:spcAft>
          <a:spcPct val="0"/>
        </a:spcAft>
        <a:buClr>
          <a:schemeClr val="accent2"/>
        </a:buClr>
        <a:buSzPct val="70000"/>
        <a:buFont typeface="Wingdings" pitchFamily="2" charset="2"/>
        <a:buChar char="¨"/>
        <a:defRPr sz="2000">
          <a:solidFill>
            <a:schemeClr val="tx1"/>
          </a:solidFill>
          <a:latin typeface="+mn-lt"/>
          <a:ea typeface="Arial" charset="0"/>
          <a:cs typeface="+mn-cs"/>
        </a:defRPr>
      </a:lvl4pPr>
      <a:lvl5pPr marL="2057400" indent="-228600" algn="l" rtl="0" eaLnBrk="0" fontAlgn="base" hangingPunct="0">
        <a:spcBef>
          <a:spcPct val="30000"/>
        </a:spcBef>
        <a:spcAft>
          <a:spcPct val="0"/>
        </a:spcAft>
        <a:buClr>
          <a:schemeClr val="bg2"/>
        </a:buClr>
        <a:buFont typeface="Wingdings" pitchFamily="2" charset="2"/>
        <a:buChar char="§"/>
        <a:defRPr sz="2000">
          <a:solidFill>
            <a:schemeClr val="tx1"/>
          </a:solidFill>
          <a:latin typeface="+mn-lt"/>
          <a:ea typeface="Arial" charset="0"/>
          <a:cs typeface="+mn-cs"/>
        </a:defRPr>
      </a:lvl5pPr>
      <a:lvl6pPr marL="2514600" indent="-228600" algn="l" rtl="0" fontAlgn="base">
        <a:spcBef>
          <a:spcPct val="30000"/>
        </a:spcBef>
        <a:spcAft>
          <a:spcPct val="0"/>
        </a:spcAft>
        <a:buClr>
          <a:schemeClr val="bg2"/>
        </a:buClr>
        <a:buFont typeface="Wingdings" pitchFamily="2" charset="2"/>
        <a:buChar char="§"/>
        <a:defRPr>
          <a:solidFill>
            <a:schemeClr val="tx1"/>
          </a:solidFill>
          <a:latin typeface="+mn-lt"/>
          <a:cs typeface="+mn-cs"/>
        </a:defRPr>
      </a:lvl6pPr>
      <a:lvl7pPr marL="2971800" indent="-228600" algn="l" rtl="0" fontAlgn="base">
        <a:spcBef>
          <a:spcPct val="30000"/>
        </a:spcBef>
        <a:spcAft>
          <a:spcPct val="0"/>
        </a:spcAft>
        <a:buClr>
          <a:schemeClr val="bg2"/>
        </a:buClr>
        <a:buFont typeface="Wingdings" pitchFamily="2" charset="2"/>
        <a:buChar char="§"/>
        <a:defRPr>
          <a:solidFill>
            <a:schemeClr val="tx1"/>
          </a:solidFill>
          <a:latin typeface="+mn-lt"/>
          <a:cs typeface="+mn-cs"/>
        </a:defRPr>
      </a:lvl7pPr>
      <a:lvl8pPr marL="3429000" indent="-228600" algn="l" rtl="0" fontAlgn="base">
        <a:spcBef>
          <a:spcPct val="30000"/>
        </a:spcBef>
        <a:spcAft>
          <a:spcPct val="0"/>
        </a:spcAft>
        <a:buClr>
          <a:schemeClr val="bg2"/>
        </a:buClr>
        <a:buFont typeface="Wingdings" pitchFamily="2" charset="2"/>
        <a:buChar char="§"/>
        <a:defRPr>
          <a:solidFill>
            <a:schemeClr val="tx1"/>
          </a:solidFill>
          <a:latin typeface="+mn-lt"/>
          <a:cs typeface="+mn-cs"/>
        </a:defRPr>
      </a:lvl8pPr>
      <a:lvl9pPr marL="3886200" indent="-228600" algn="l" rtl="0" fontAlgn="base">
        <a:spcBef>
          <a:spcPct val="30000"/>
        </a:spcBef>
        <a:spcAft>
          <a:spcPct val="0"/>
        </a:spcAft>
        <a:buClr>
          <a:schemeClr val="bg2"/>
        </a:buClr>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mmagloba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8"/>
          <p:cNvSpPr>
            <a:spLocks noGrp="1" noChangeArrowheads="1"/>
          </p:cNvSpPr>
          <p:nvPr>
            <p:ph type="sldNum" sz="quarter" idx="10"/>
          </p:nvPr>
        </p:nvSpPr>
        <p:spPr>
          <a:noFill/>
        </p:spPr>
        <p:txBody>
          <a:bodyPr/>
          <a:lstStyle/>
          <a:p>
            <a:pPr marL="342900" indent="-342900"/>
            <a:fld id="{FE03AECD-295C-44F5-9234-EECF7BFADE61}" type="slidenum">
              <a:rPr lang="en-US"/>
              <a:pPr marL="342900" indent="-342900"/>
              <a:t>1</a:t>
            </a:fld>
            <a:endParaRPr lang="en-US"/>
          </a:p>
        </p:txBody>
      </p:sp>
      <p:sp>
        <p:nvSpPr>
          <p:cNvPr id="15362" name="Rectangle 2"/>
          <p:cNvSpPr>
            <a:spLocks noGrp="1" noChangeArrowheads="1"/>
          </p:cNvSpPr>
          <p:nvPr>
            <p:ph type="ctrTitle"/>
          </p:nvPr>
        </p:nvSpPr>
        <p:spPr>
          <a:noFill/>
        </p:spPr>
        <p:txBody>
          <a:bodyPr/>
          <a:lstStyle/>
          <a:p>
            <a:pPr eaLnBrk="1" hangingPunct="1"/>
            <a:r>
              <a:rPr lang="en-US" altLang="ja-JP">
                <a:ea typeface="ＭＳ Ｐゴシック" pitchFamily="34" charset="-128"/>
              </a:rPr>
              <a:t>Thiết kế giao diện mobile</a:t>
            </a:r>
          </a:p>
        </p:txBody>
      </p:sp>
      <p:sp>
        <p:nvSpPr>
          <p:cNvPr id="15363" name="Rectangle 3"/>
          <p:cNvSpPr>
            <a:spLocks noGrp="1" noChangeArrowheads="1"/>
          </p:cNvSpPr>
          <p:nvPr>
            <p:ph type="subTitle" idx="1"/>
          </p:nvPr>
        </p:nvSpPr>
        <p:spPr>
          <a:xfrm>
            <a:off x="2971800" y="4343400"/>
            <a:ext cx="6096000" cy="1752600"/>
          </a:xfrm>
        </p:spPr>
        <p:txBody>
          <a:bodyPr/>
          <a:lstStyle/>
          <a:p>
            <a:pPr eaLnBrk="1" hangingPunct="1"/>
            <a:endParaRPr lang="en-US" altLang="ja-JP">
              <a:ea typeface="ＭＳ Ｐゴシック" pitchFamily="34"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ea typeface="ＭＳ Ｐゴシック" pitchFamily="34" charset="-128"/>
              </a:rPr>
              <a:t>Vùng bao</a:t>
            </a:r>
          </a:p>
        </p:txBody>
      </p:sp>
      <p:sp>
        <p:nvSpPr>
          <p:cNvPr id="21506" name="Content Placeholder 2"/>
          <p:cNvSpPr>
            <a:spLocks noGrp="1"/>
          </p:cNvSpPr>
          <p:nvPr>
            <p:ph idx="1"/>
          </p:nvPr>
        </p:nvSpPr>
        <p:spPr/>
        <p:txBody>
          <a:bodyPr/>
          <a:lstStyle/>
          <a:p>
            <a:r>
              <a:rPr lang="en-US" dirty="0">
                <a:ea typeface="ＭＳ Ｐゴシック" pitchFamily="34" charset="-128"/>
              </a:rPr>
              <a:t>Wrapper </a:t>
            </a:r>
            <a:r>
              <a:rPr lang="en-US" dirty="0" err="1">
                <a:ea typeface="ＭＳ Ｐゴシック" pitchFamily="34" charset="-128"/>
              </a:rPr>
              <a:t>phải</a:t>
            </a:r>
            <a:r>
              <a:rPr lang="en-US" dirty="0">
                <a:ea typeface="ＭＳ Ｐゴシック" pitchFamily="34" charset="-128"/>
              </a:rPr>
              <a:t> </a:t>
            </a:r>
            <a:r>
              <a:rPr lang="en-US" dirty="0" err="1">
                <a:ea typeface="ＭＳ Ｐゴシック" pitchFamily="34" charset="-128"/>
              </a:rPr>
              <a:t>được</a:t>
            </a:r>
            <a:r>
              <a:rPr lang="en-US" dirty="0">
                <a:ea typeface="ＭＳ Ｐゴシック" pitchFamily="34" charset="-128"/>
              </a:rPr>
              <a:t> </a:t>
            </a:r>
            <a:r>
              <a:rPr lang="en-US" dirty="0" err="1">
                <a:ea typeface="ＭＳ Ｐゴシック" pitchFamily="34" charset="-128"/>
              </a:rPr>
              <a:t>thiết</a:t>
            </a:r>
            <a:r>
              <a:rPr lang="en-US" dirty="0">
                <a:ea typeface="ＭＳ Ｐゴシック" pitchFamily="34" charset="-128"/>
              </a:rPr>
              <a:t> </a:t>
            </a:r>
            <a:r>
              <a:rPr lang="en-US" dirty="0" err="1">
                <a:ea typeface="ＭＳ Ｐゴシック" pitchFamily="34" charset="-128"/>
              </a:rPr>
              <a:t>kế</a:t>
            </a:r>
            <a:r>
              <a:rPr lang="en-US" dirty="0">
                <a:ea typeface="ＭＳ Ｐゴシック" pitchFamily="34" charset="-128"/>
              </a:rPr>
              <a:t> </a:t>
            </a:r>
            <a:r>
              <a:rPr lang="en-US" dirty="0" err="1">
                <a:ea typeface="ＭＳ Ｐゴシック" pitchFamily="34" charset="-128"/>
              </a:rPr>
              <a:t>dựa</a:t>
            </a:r>
            <a:r>
              <a:rPr lang="en-US" dirty="0">
                <a:ea typeface="ＭＳ Ｐゴシック" pitchFamily="34" charset="-128"/>
              </a:rPr>
              <a:t> </a:t>
            </a:r>
            <a:r>
              <a:rPr lang="en-US" dirty="0" err="1">
                <a:ea typeface="ＭＳ Ｐゴシック" pitchFamily="34" charset="-128"/>
              </a:rPr>
              <a:t>trên</a:t>
            </a:r>
            <a:r>
              <a:rPr lang="en-US" dirty="0">
                <a:ea typeface="ＭＳ Ｐゴシック" pitchFamily="34" charset="-128"/>
              </a:rPr>
              <a:t> </a:t>
            </a:r>
            <a:r>
              <a:rPr lang="en-US" dirty="0" err="1">
                <a:ea typeface="ＭＳ Ｐゴシック" pitchFamily="34" charset="-128"/>
              </a:rPr>
              <a:t>nội</a:t>
            </a:r>
            <a:r>
              <a:rPr lang="en-US" dirty="0">
                <a:ea typeface="ＭＳ Ｐゴシック" pitchFamily="34" charset="-128"/>
              </a:rPr>
              <a:t> dung </a:t>
            </a:r>
            <a:r>
              <a:rPr lang="en-US" dirty="0" err="1">
                <a:ea typeface="ＭＳ Ｐゴシック" pitchFamily="34" charset="-128"/>
              </a:rPr>
              <a:t>và</a:t>
            </a:r>
            <a:r>
              <a:rPr lang="en-US" dirty="0">
                <a:ea typeface="ＭＳ Ｐゴシック" pitchFamily="34" charset="-128"/>
              </a:rPr>
              <a:t> </a:t>
            </a:r>
            <a:r>
              <a:rPr lang="en-US" dirty="0" err="1">
                <a:ea typeface="ＭＳ Ｐゴシック" pitchFamily="34" charset="-128"/>
              </a:rPr>
              <a:t>trong</a:t>
            </a:r>
            <a:r>
              <a:rPr lang="en-US" dirty="0">
                <a:ea typeface="ＭＳ Ｐゴシック" pitchFamily="34" charset="-128"/>
              </a:rPr>
              <a:t> </a:t>
            </a:r>
            <a:r>
              <a:rPr lang="en-US" dirty="0" err="1">
                <a:ea typeface="ＭＳ Ｐゴシック" pitchFamily="34" charset="-128"/>
              </a:rPr>
              <a:t>ngữ</a:t>
            </a:r>
            <a:r>
              <a:rPr lang="en-US" dirty="0">
                <a:ea typeface="ＭＳ Ｐゴシック" pitchFamily="34" charset="-128"/>
              </a:rPr>
              <a:t> </a:t>
            </a:r>
            <a:r>
              <a:rPr lang="en-US" dirty="0" err="1">
                <a:ea typeface="ＭＳ Ｐゴシック" pitchFamily="34" charset="-128"/>
              </a:rPr>
              <a:t>cảnh</a:t>
            </a:r>
            <a:r>
              <a:rPr lang="en-US" dirty="0">
                <a:ea typeface="ＭＳ Ｐゴシック" pitchFamily="34" charset="-128"/>
              </a:rPr>
              <a:t> </a:t>
            </a:r>
            <a:r>
              <a:rPr lang="en-US" dirty="0" err="1">
                <a:ea typeface="ＭＳ Ｐゴシック" pitchFamily="34" charset="-128"/>
              </a:rPr>
              <a:t>sử</a:t>
            </a:r>
            <a:r>
              <a:rPr lang="en-US" dirty="0">
                <a:ea typeface="ＭＳ Ｐゴシック" pitchFamily="34" charset="-128"/>
              </a:rPr>
              <a:t> </a:t>
            </a:r>
            <a:r>
              <a:rPr lang="en-US" dirty="0" err="1">
                <a:ea typeface="ＭＳ Ｐゴシック" pitchFamily="34" charset="-128"/>
              </a:rPr>
              <a:t>dụng</a:t>
            </a:r>
            <a:r>
              <a:rPr lang="en-US" dirty="0">
                <a:ea typeface="ＭＳ Ｐゴシック" pitchFamily="34" charset="-128"/>
              </a:rPr>
              <a:t> </a:t>
            </a:r>
            <a:r>
              <a:rPr lang="en-US" dirty="0" err="1">
                <a:ea typeface="ＭＳ Ｐゴシック" pitchFamily="34" charset="-128"/>
              </a:rPr>
              <a:t>của</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a:t>
            </a:r>
            <a:r>
              <a:rPr lang="en-US" dirty="0" err="1">
                <a:ea typeface="ＭＳ Ｐゴシック" pitchFamily="34" charset="-128"/>
              </a:rPr>
              <a:t>thành</a:t>
            </a:r>
            <a:r>
              <a:rPr lang="en-US" dirty="0">
                <a:ea typeface="ＭＳ Ｐゴシック" pitchFamily="34" charset="-128"/>
              </a:rPr>
              <a:t> </a:t>
            </a:r>
            <a:r>
              <a:rPr lang="en-US" dirty="0" err="1">
                <a:ea typeface="ＭＳ Ｐゴシック" pitchFamily="34" charset="-128"/>
              </a:rPr>
              <a:t>phần</a:t>
            </a:r>
            <a:r>
              <a:rPr lang="en-US" dirty="0">
                <a:ea typeface="ＭＳ Ｐゴシック" pitchFamily="34" charset="-128"/>
              </a:rPr>
              <a:t> </a:t>
            </a:r>
            <a:r>
              <a:rPr lang="en-US" dirty="0" err="1">
                <a:ea typeface="ＭＳ Ｐゴシック" pitchFamily="34" charset="-128"/>
              </a:rPr>
              <a:t>trong</a:t>
            </a:r>
            <a:r>
              <a:rPr lang="en-US" dirty="0">
                <a:ea typeface="ＭＳ Ｐゴシック" pitchFamily="34" charset="-128"/>
              </a:rPr>
              <a:t> </a:t>
            </a:r>
            <a:r>
              <a:rPr lang="en-US" dirty="0" err="1">
                <a:ea typeface="ＭＳ Ｐゴシック" pitchFamily="34" charset="-128"/>
              </a:rPr>
              <a:t>sản</a:t>
            </a:r>
            <a:r>
              <a:rPr lang="en-US" dirty="0">
                <a:ea typeface="ＭＳ Ｐゴシック" pitchFamily="34" charset="-128"/>
              </a:rPr>
              <a:t> </a:t>
            </a:r>
            <a:r>
              <a:rPr lang="en-US" dirty="0" err="1">
                <a:ea typeface="ＭＳ Ｐゴシック" pitchFamily="34" charset="-128"/>
              </a:rPr>
              <a:t>phẩm</a:t>
            </a:r>
            <a:r>
              <a:rPr lang="en-US" dirty="0">
                <a:ea typeface="ＭＳ Ｐゴシック" pitchFamily="34" charset="-128"/>
              </a:rPr>
              <a:t> </a:t>
            </a:r>
            <a:r>
              <a:rPr lang="en-US" dirty="0" err="1">
                <a:ea typeface="ＭＳ Ｐゴシック" pitchFamily="34" charset="-128"/>
              </a:rPr>
              <a:t>phần</a:t>
            </a:r>
            <a:r>
              <a:rPr lang="en-US" dirty="0">
                <a:ea typeface="ＭＳ Ｐゴシック" pitchFamily="34" charset="-128"/>
              </a:rPr>
              <a:t> </a:t>
            </a:r>
            <a:r>
              <a:rPr lang="en-US" dirty="0" err="1">
                <a:ea typeface="ＭＳ Ｐゴシック" pitchFamily="34" charset="-128"/>
              </a:rPr>
              <a:t>mềm</a:t>
            </a:r>
            <a:endParaRPr lang="en-US" dirty="0">
              <a:ea typeface="ＭＳ Ｐゴシック" pitchFamily="34" charset="-128"/>
            </a:endParaRPr>
          </a:p>
          <a:p>
            <a:r>
              <a:rPr lang="en-US" dirty="0" err="1">
                <a:ea typeface="ＭＳ Ｐゴシック" pitchFamily="34" charset="-128"/>
              </a:rPr>
              <a:t>Khi</a:t>
            </a:r>
            <a:r>
              <a:rPr lang="en-US" dirty="0">
                <a:ea typeface="ＭＳ Ｐゴシック" pitchFamily="34" charset="-128"/>
              </a:rPr>
              <a:t> </a:t>
            </a:r>
            <a:r>
              <a:rPr lang="en-US" dirty="0" err="1">
                <a:ea typeface="ＭＳ Ｐゴシック" pitchFamily="34" charset="-128"/>
              </a:rPr>
              <a:t>xác</a:t>
            </a:r>
            <a:r>
              <a:rPr lang="en-US" dirty="0">
                <a:ea typeface="ＭＳ Ｐゴシック" pitchFamily="34" charset="-128"/>
              </a:rPr>
              <a:t> </a:t>
            </a:r>
            <a:r>
              <a:rPr lang="en-US" dirty="0" err="1">
                <a:ea typeface="ＭＳ Ｐゴシック" pitchFamily="34" charset="-128"/>
              </a:rPr>
              <a:t>định</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a:t>
            </a:r>
            <a:r>
              <a:rPr lang="en-US" dirty="0" err="1">
                <a:ea typeface="ＭＳ Ｐゴシック" pitchFamily="34" charset="-128"/>
              </a:rPr>
              <a:t>thông</a:t>
            </a:r>
            <a:r>
              <a:rPr lang="en-US" dirty="0">
                <a:ea typeface="ＭＳ Ｐゴシック" pitchFamily="34" charset="-128"/>
              </a:rPr>
              <a:t> tin </a:t>
            </a:r>
            <a:r>
              <a:rPr lang="en-US" dirty="0" err="1">
                <a:ea typeface="ＭＳ Ｐゴシック" pitchFamily="34" charset="-128"/>
              </a:rPr>
              <a:t>thuộc</a:t>
            </a:r>
            <a:r>
              <a:rPr lang="en-US" dirty="0">
                <a:ea typeface="ＭＳ Ｐゴシック" pitchFamily="34" charset="-128"/>
              </a:rPr>
              <a:t> </a:t>
            </a:r>
            <a:r>
              <a:rPr lang="en-US" dirty="0" err="1">
                <a:ea typeface="ＭＳ Ｐゴシック" pitchFamily="34" charset="-128"/>
              </a:rPr>
              <a:t>về</a:t>
            </a:r>
            <a:r>
              <a:rPr lang="en-US" dirty="0">
                <a:ea typeface="ＭＳ Ｐゴシック" pitchFamily="34" charset="-128"/>
              </a:rPr>
              <a:t> wrapper, </a:t>
            </a:r>
            <a:r>
              <a:rPr lang="en-US" dirty="0" err="1">
                <a:ea typeface="ＭＳ Ｐゴシック" pitchFamily="34" charset="-128"/>
              </a:rPr>
              <a:t>cần</a:t>
            </a:r>
            <a:r>
              <a:rPr lang="en-US" dirty="0">
                <a:ea typeface="ＭＳ Ｐゴシック" pitchFamily="34" charset="-128"/>
              </a:rPr>
              <a:t> </a:t>
            </a:r>
            <a:r>
              <a:rPr lang="en-US" dirty="0" err="1">
                <a:ea typeface="ＭＳ Ｐゴシック" pitchFamily="34" charset="-128"/>
              </a:rPr>
              <a:t>phải</a:t>
            </a:r>
            <a:r>
              <a:rPr lang="en-US" dirty="0">
                <a:ea typeface="ＭＳ Ｐゴシック" pitchFamily="34" charset="-128"/>
              </a:rPr>
              <a:t> </a:t>
            </a:r>
            <a:r>
              <a:rPr lang="en-US" dirty="0" err="1">
                <a:ea typeface="ＭＳ Ｐゴシック" pitchFamily="34" charset="-128"/>
              </a:rPr>
              <a:t>xác</a:t>
            </a:r>
            <a:r>
              <a:rPr lang="en-US" dirty="0">
                <a:ea typeface="ＭＳ Ｐゴシック" pitchFamily="34" charset="-128"/>
              </a:rPr>
              <a:t> </a:t>
            </a:r>
            <a:r>
              <a:rPr lang="en-US" dirty="0" err="1">
                <a:ea typeface="ＭＳ Ｐゴシック" pitchFamily="34" charset="-128"/>
              </a:rPr>
              <a:t>định</a:t>
            </a:r>
            <a:r>
              <a:rPr lang="en-US" dirty="0">
                <a:ea typeface="ＭＳ Ｐゴシック" pitchFamily="34" charset="-128"/>
              </a:rPr>
              <a:t> </a:t>
            </a:r>
            <a:r>
              <a:rPr lang="en-US" dirty="0" err="1">
                <a:ea typeface="ＭＳ Ｐゴシック" pitchFamily="34" charset="-128"/>
              </a:rPr>
              <a:t>rõ</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a:t>
            </a:r>
            <a:r>
              <a:rPr lang="en-US" dirty="0" err="1">
                <a:ea typeface="ＭＳ Ｐゴシック" pitchFamily="34" charset="-128"/>
              </a:rPr>
              <a:t>phần</a:t>
            </a:r>
            <a:r>
              <a:rPr lang="en-US" dirty="0">
                <a:ea typeface="ＭＳ Ｐゴシック" pitchFamily="34" charset="-128"/>
              </a:rPr>
              <a:t> </a:t>
            </a:r>
            <a:r>
              <a:rPr lang="en-US" dirty="0" err="1">
                <a:ea typeface="ＭＳ Ｐゴシック" pitchFamily="34" charset="-128"/>
              </a:rPr>
              <a:t>sau</a:t>
            </a:r>
            <a:r>
              <a:rPr lang="en-US" dirty="0">
                <a:ea typeface="ＭＳ Ｐゴシック" pitchFamily="34" charset="-128"/>
              </a:rPr>
              <a:t>:</a:t>
            </a:r>
          </a:p>
          <a:p>
            <a:pPr lvl="1"/>
            <a:r>
              <a:rPr lang="en-US" dirty="0" err="1">
                <a:ea typeface="Arial" pitchFamily="34" charset="0"/>
              </a:rPr>
              <a:t>Công</a:t>
            </a:r>
            <a:r>
              <a:rPr lang="en-US" dirty="0">
                <a:ea typeface="Arial" pitchFamily="34" charset="0"/>
              </a:rPr>
              <a:t> </a:t>
            </a:r>
            <a:r>
              <a:rPr lang="en-US" dirty="0" err="1">
                <a:ea typeface="Arial" pitchFamily="34" charset="0"/>
              </a:rPr>
              <a:t>nghệ</a:t>
            </a:r>
            <a:r>
              <a:rPr lang="en-US" dirty="0">
                <a:ea typeface="Arial" pitchFamily="34" charset="0"/>
              </a:rPr>
              <a:t>, </a:t>
            </a:r>
            <a:r>
              <a:rPr lang="en-US" dirty="0" err="1">
                <a:ea typeface="Arial" pitchFamily="34" charset="0"/>
              </a:rPr>
              <a:t>chức</a:t>
            </a:r>
            <a:r>
              <a:rPr lang="en-US" dirty="0">
                <a:ea typeface="Arial" pitchFamily="34" charset="0"/>
              </a:rPr>
              <a:t> </a:t>
            </a:r>
            <a:r>
              <a:rPr lang="en-US" dirty="0" err="1">
                <a:ea typeface="Arial" pitchFamily="34" charset="0"/>
              </a:rPr>
              <a:t>năng</a:t>
            </a:r>
            <a:r>
              <a:rPr lang="en-US" dirty="0">
                <a:ea typeface="Arial" pitchFamily="34" charset="0"/>
              </a:rPr>
              <a:t>, </a:t>
            </a:r>
            <a:r>
              <a:rPr lang="en-US" dirty="0" err="1">
                <a:ea typeface="Arial" pitchFamily="34" charset="0"/>
              </a:rPr>
              <a:t>và</a:t>
            </a:r>
            <a:r>
              <a:rPr lang="en-US" dirty="0">
                <a:ea typeface="Arial" pitchFamily="34" charset="0"/>
              </a:rPr>
              <a:t> </a:t>
            </a:r>
            <a:r>
              <a:rPr lang="en-US" dirty="0" err="1">
                <a:ea typeface="Arial" pitchFamily="34" charset="0"/>
              </a:rPr>
              <a:t>các</a:t>
            </a:r>
            <a:r>
              <a:rPr lang="en-US" dirty="0">
                <a:ea typeface="Arial" pitchFamily="34" charset="0"/>
              </a:rPr>
              <a:t> </a:t>
            </a:r>
            <a:r>
              <a:rPr lang="en-US" dirty="0" err="1">
                <a:ea typeface="Arial" pitchFamily="34" charset="0"/>
              </a:rPr>
              <a:t>yêu</a:t>
            </a:r>
            <a:r>
              <a:rPr lang="en-US" dirty="0">
                <a:ea typeface="Arial" pitchFamily="34" charset="0"/>
              </a:rPr>
              <a:t> </a:t>
            </a:r>
            <a:r>
              <a:rPr lang="en-US" dirty="0" err="1">
                <a:ea typeface="Arial" pitchFamily="34" charset="0"/>
              </a:rPr>
              <a:t>cầu</a:t>
            </a:r>
            <a:r>
              <a:rPr lang="en-US" dirty="0">
                <a:ea typeface="Arial" pitchFamily="34" charset="0"/>
              </a:rPr>
              <a:t>, </a:t>
            </a:r>
            <a:r>
              <a:rPr lang="en-US" dirty="0" err="1">
                <a:ea typeface="Arial" pitchFamily="34" charset="0"/>
              </a:rPr>
              <a:t>ràng</a:t>
            </a:r>
            <a:r>
              <a:rPr lang="en-US" dirty="0">
                <a:ea typeface="Arial" pitchFamily="34" charset="0"/>
              </a:rPr>
              <a:t> </a:t>
            </a:r>
            <a:r>
              <a:rPr lang="en-US" dirty="0" err="1">
                <a:ea typeface="Arial" pitchFamily="34" charset="0"/>
              </a:rPr>
              <a:t>buộc</a:t>
            </a:r>
            <a:endParaRPr lang="en-US" dirty="0">
              <a:ea typeface="Arial" pitchFamily="34" charset="0"/>
            </a:endParaRPr>
          </a:p>
          <a:p>
            <a:pPr lvl="1"/>
            <a:r>
              <a:rPr lang="en-US" dirty="0" err="1">
                <a:ea typeface="Arial" pitchFamily="34" charset="0"/>
              </a:rPr>
              <a:t>Ngữ</a:t>
            </a:r>
            <a:r>
              <a:rPr lang="en-US" dirty="0">
                <a:ea typeface="Arial" pitchFamily="34" charset="0"/>
              </a:rPr>
              <a:t> </a:t>
            </a:r>
            <a:r>
              <a:rPr lang="en-US" dirty="0" err="1">
                <a:ea typeface="Arial" pitchFamily="34" charset="0"/>
              </a:rPr>
              <a:t>cảnh</a:t>
            </a:r>
            <a:r>
              <a:rPr lang="en-US" dirty="0">
                <a:ea typeface="Arial" pitchFamily="34" charset="0"/>
              </a:rPr>
              <a:t> </a:t>
            </a:r>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thông</a:t>
            </a:r>
            <a:r>
              <a:rPr lang="en-US" dirty="0">
                <a:ea typeface="Arial" pitchFamily="34" charset="0"/>
              </a:rPr>
              <a:t> qua </a:t>
            </a:r>
            <a:r>
              <a:rPr lang="en-US" dirty="0" err="1">
                <a:ea typeface="Arial" pitchFamily="34" charset="0"/>
              </a:rPr>
              <a:t>các</a:t>
            </a:r>
            <a:r>
              <a:rPr lang="en-US" dirty="0">
                <a:ea typeface="Arial" pitchFamily="34" charset="0"/>
              </a:rPr>
              <a:t> </a:t>
            </a:r>
            <a:r>
              <a:rPr lang="en-US" dirty="0" err="1">
                <a:ea typeface="Arial" pitchFamily="34" charset="0"/>
              </a:rPr>
              <a:t>kịch</a:t>
            </a:r>
            <a:r>
              <a:rPr lang="en-US" dirty="0">
                <a:ea typeface="Arial" pitchFamily="34" charset="0"/>
              </a:rPr>
              <a:t> </a:t>
            </a:r>
            <a:r>
              <a:rPr lang="en-US" dirty="0" err="1">
                <a:ea typeface="Arial" pitchFamily="34" charset="0"/>
              </a:rPr>
              <a:t>bản</a:t>
            </a:r>
            <a:r>
              <a:rPr lang="en-US" dirty="0">
                <a:ea typeface="Arial" pitchFamily="34" charset="0"/>
              </a:rPr>
              <a:t> </a:t>
            </a:r>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a:t>
            </a:r>
          </a:p>
          <a:p>
            <a:pPr lvl="1"/>
            <a:r>
              <a:rPr lang="en-US" dirty="0" err="1">
                <a:ea typeface="Arial" pitchFamily="34" charset="0"/>
              </a:rPr>
              <a:t>Mục</a:t>
            </a:r>
            <a:r>
              <a:rPr lang="en-US" dirty="0">
                <a:ea typeface="Arial" pitchFamily="34" charset="0"/>
              </a:rPr>
              <a:t> </a:t>
            </a:r>
            <a:r>
              <a:rPr lang="en-US" dirty="0" err="1">
                <a:ea typeface="Arial" pitchFamily="34" charset="0"/>
              </a:rPr>
              <a:t>đích</a:t>
            </a:r>
            <a:r>
              <a:rPr lang="en-US" dirty="0">
                <a:ea typeface="Arial" pitchFamily="34" charset="0"/>
              </a:rPr>
              <a:t> </a:t>
            </a:r>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của</a:t>
            </a:r>
            <a:r>
              <a:rPr lang="en-US" dirty="0">
                <a:ea typeface="Arial" pitchFamily="34" charset="0"/>
              </a:rPr>
              <a:t> </a:t>
            </a:r>
            <a:r>
              <a:rPr lang="en-US" dirty="0" err="1">
                <a:ea typeface="Arial" pitchFamily="34" charset="0"/>
              </a:rPr>
              <a:t>người</a:t>
            </a:r>
            <a:r>
              <a:rPr lang="en-US" dirty="0">
                <a:ea typeface="Arial" pitchFamily="34" charset="0"/>
              </a:rPr>
              <a:t> </a:t>
            </a:r>
            <a:r>
              <a:rPr lang="en-US" dirty="0" err="1">
                <a:ea typeface="Arial" pitchFamily="34" charset="0"/>
              </a:rPr>
              <a:t>dùng</a:t>
            </a:r>
            <a:endParaRPr lang="en-US" dirty="0">
              <a:ea typeface="Arial" pitchFamily="34" charset="0"/>
            </a:endParaRPr>
          </a:p>
          <a:p>
            <a:pPr lvl="1"/>
            <a:r>
              <a:rPr lang="en-US" dirty="0" err="1">
                <a:ea typeface="Arial" pitchFamily="34" charset="0"/>
              </a:rPr>
              <a:t>Chức</a:t>
            </a:r>
            <a:r>
              <a:rPr lang="en-US" dirty="0">
                <a:ea typeface="Arial" pitchFamily="34" charset="0"/>
              </a:rPr>
              <a:t> </a:t>
            </a:r>
            <a:r>
              <a:rPr lang="en-US" dirty="0" err="1">
                <a:ea typeface="Arial" pitchFamily="34" charset="0"/>
              </a:rPr>
              <a:t>năng</a:t>
            </a:r>
            <a:r>
              <a:rPr lang="en-US" dirty="0">
                <a:ea typeface="Arial" pitchFamily="34" charset="0"/>
              </a:rPr>
              <a:t> </a:t>
            </a:r>
            <a:r>
              <a:rPr lang="en-US" dirty="0" err="1">
                <a:ea typeface="Arial" pitchFamily="34" charset="0"/>
              </a:rPr>
              <a:t>nào</a:t>
            </a:r>
            <a:r>
              <a:rPr lang="en-US" dirty="0">
                <a:ea typeface="Arial" pitchFamily="34" charset="0"/>
              </a:rPr>
              <a:t> </a:t>
            </a:r>
            <a:r>
              <a:rPr lang="en-US" dirty="0" err="1">
                <a:ea typeface="Arial" pitchFamily="34" charset="0"/>
              </a:rPr>
              <a:t>cần</a:t>
            </a:r>
            <a:r>
              <a:rPr lang="en-US" dirty="0">
                <a:ea typeface="Arial" pitchFamily="34" charset="0"/>
              </a:rPr>
              <a:t> </a:t>
            </a:r>
            <a:r>
              <a:rPr lang="en-US" dirty="0" err="1">
                <a:ea typeface="Arial" pitchFamily="34" charset="0"/>
              </a:rPr>
              <a:t>thiết</a:t>
            </a:r>
            <a:r>
              <a:rPr lang="en-US" dirty="0">
                <a:ea typeface="Arial" pitchFamily="34" charset="0"/>
              </a:rPr>
              <a:t> </a:t>
            </a:r>
            <a:r>
              <a:rPr lang="en-US" dirty="0" err="1">
                <a:ea typeface="Arial" pitchFamily="34" charset="0"/>
              </a:rPr>
              <a:t>để</a:t>
            </a:r>
            <a:r>
              <a:rPr lang="en-US" dirty="0">
                <a:ea typeface="Arial" pitchFamily="34" charset="0"/>
              </a:rPr>
              <a:t> </a:t>
            </a:r>
            <a:r>
              <a:rPr lang="en-US" dirty="0" err="1">
                <a:ea typeface="Arial" pitchFamily="34" charset="0"/>
              </a:rPr>
              <a:t>đạt</a:t>
            </a:r>
            <a:r>
              <a:rPr lang="en-US" dirty="0">
                <a:ea typeface="Arial" pitchFamily="34" charset="0"/>
              </a:rPr>
              <a:t> </a:t>
            </a:r>
            <a:r>
              <a:rPr lang="en-US" dirty="0" err="1">
                <a:ea typeface="Arial" pitchFamily="34" charset="0"/>
              </a:rPr>
              <a:t>được</a:t>
            </a:r>
            <a:r>
              <a:rPr lang="en-US" dirty="0">
                <a:ea typeface="Arial" pitchFamily="34" charset="0"/>
              </a:rPr>
              <a:t> </a:t>
            </a:r>
            <a:r>
              <a:rPr lang="en-US" dirty="0" err="1">
                <a:ea typeface="Arial" pitchFamily="34" charset="0"/>
              </a:rPr>
              <a:t>mục</a:t>
            </a:r>
            <a:r>
              <a:rPr lang="en-US" dirty="0">
                <a:ea typeface="Arial" pitchFamily="34" charset="0"/>
              </a:rPr>
              <a:t> </a:t>
            </a:r>
            <a:r>
              <a:rPr lang="en-US" dirty="0" err="1">
                <a:ea typeface="Arial" pitchFamily="34" charset="0"/>
              </a:rPr>
              <a:t>đích</a:t>
            </a:r>
            <a:endParaRPr lang="en-US" dirty="0">
              <a:ea typeface="Arial" pitchFamily="34" charset="0"/>
            </a:endParaRPr>
          </a:p>
          <a:p>
            <a:pPr lvl="1"/>
            <a:r>
              <a:rPr lang="en-US" dirty="0" err="1">
                <a:ea typeface="Arial" pitchFamily="34" charset="0"/>
              </a:rPr>
              <a:t>Kiểu</a:t>
            </a:r>
            <a:r>
              <a:rPr lang="en-US" dirty="0">
                <a:ea typeface="Arial" pitchFamily="34" charset="0"/>
              </a:rPr>
              <a:t> </a:t>
            </a:r>
            <a:r>
              <a:rPr lang="en-US" dirty="0" err="1">
                <a:ea typeface="Arial" pitchFamily="34" charset="0"/>
              </a:rPr>
              <a:t>thông</a:t>
            </a:r>
            <a:r>
              <a:rPr lang="en-US" dirty="0">
                <a:ea typeface="Arial" pitchFamily="34" charset="0"/>
              </a:rPr>
              <a:t> tin </a:t>
            </a:r>
            <a:r>
              <a:rPr lang="en-US" dirty="0" err="1">
                <a:ea typeface="Arial" pitchFamily="34" charset="0"/>
              </a:rPr>
              <a:t>nào</a:t>
            </a:r>
            <a:r>
              <a:rPr lang="en-US" dirty="0">
                <a:ea typeface="Arial" pitchFamily="34" charset="0"/>
              </a:rPr>
              <a:t> </a:t>
            </a:r>
            <a:r>
              <a:rPr lang="en-US" dirty="0" err="1">
                <a:ea typeface="Arial" pitchFamily="34" charset="0"/>
              </a:rPr>
              <a:t>phải</a:t>
            </a:r>
            <a:r>
              <a:rPr lang="en-US" dirty="0">
                <a:ea typeface="Arial" pitchFamily="34" charset="0"/>
              </a:rPr>
              <a:t> </a:t>
            </a:r>
            <a:r>
              <a:rPr lang="en-US" dirty="0" err="1">
                <a:ea typeface="Arial" pitchFamily="34" charset="0"/>
              </a:rPr>
              <a:t>được</a:t>
            </a:r>
            <a:r>
              <a:rPr lang="en-US" dirty="0">
                <a:ea typeface="Arial" pitchFamily="34" charset="0"/>
              </a:rPr>
              <a:t> </a:t>
            </a:r>
            <a:r>
              <a:rPr lang="en-US" dirty="0" err="1">
                <a:ea typeface="Arial" pitchFamily="34" charset="0"/>
              </a:rPr>
              <a:t>thể</a:t>
            </a:r>
            <a:r>
              <a:rPr lang="en-US" dirty="0">
                <a:ea typeface="Arial" pitchFamily="34" charset="0"/>
              </a:rPr>
              <a:t> </a:t>
            </a:r>
            <a:r>
              <a:rPr lang="en-US" dirty="0" err="1">
                <a:ea typeface="Arial" pitchFamily="34" charset="0"/>
              </a:rPr>
              <a:t>hiện</a:t>
            </a:r>
            <a:r>
              <a:rPr lang="en-US" dirty="0">
                <a:ea typeface="Arial" pitchFamily="34" charset="0"/>
              </a:rPr>
              <a:t> </a:t>
            </a:r>
            <a:r>
              <a:rPr lang="en-US" dirty="0" err="1">
                <a:ea typeface="Arial" pitchFamily="34" charset="0"/>
              </a:rPr>
              <a:t>để</a:t>
            </a:r>
            <a:r>
              <a:rPr lang="en-US" dirty="0">
                <a:ea typeface="Arial" pitchFamily="34" charset="0"/>
              </a:rPr>
              <a:t> </a:t>
            </a:r>
            <a:r>
              <a:rPr lang="en-US" dirty="0" err="1">
                <a:ea typeface="Arial" pitchFamily="34" charset="0"/>
              </a:rPr>
              <a:t>đạt</a:t>
            </a:r>
            <a:r>
              <a:rPr lang="en-US" dirty="0">
                <a:ea typeface="Arial" pitchFamily="34" charset="0"/>
              </a:rPr>
              <a:t> </a:t>
            </a:r>
            <a:r>
              <a:rPr lang="en-US" dirty="0" err="1">
                <a:ea typeface="Arial" pitchFamily="34" charset="0"/>
              </a:rPr>
              <a:t>được</a:t>
            </a:r>
            <a:r>
              <a:rPr lang="en-US" dirty="0">
                <a:ea typeface="Arial" pitchFamily="34" charset="0"/>
              </a:rPr>
              <a:t> </a:t>
            </a:r>
            <a:r>
              <a:rPr lang="en-US" dirty="0" err="1">
                <a:ea typeface="Arial" pitchFamily="34" charset="0"/>
              </a:rPr>
              <a:t>mục</a:t>
            </a:r>
            <a:r>
              <a:rPr lang="en-US" dirty="0">
                <a:ea typeface="Arial" pitchFamily="34" charset="0"/>
              </a:rPr>
              <a:t> </a:t>
            </a:r>
            <a:r>
              <a:rPr lang="en-US" dirty="0" err="1">
                <a:ea typeface="Arial" pitchFamily="34" charset="0"/>
              </a:rPr>
              <a:t>đích</a:t>
            </a:r>
            <a:r>
              <a:rPr lang="en-US" dirty="0">
                <a:ea typeface="Arial" pitchFamily="34" charset="0"/>
              </a:rPr>
              <a:t> </a:t>
            </a:r>
            <a:r>
              <a:rPr lang="en-US" dirty="0" err="1">
                <a:ea typeface="Arial" pitchFamily="34" charset="0"/>
              </a:rPr>
              <a:t>và</a:t>
            </a:r>
            <a:r>
              <a:rPr lang="en-US" dirty="0">
                <a:ea typeface="Arial" pitchFamily="34" charset="0"/>
              </a:rPr>
              <a:t> </a:t>
            </a:r>
            <a:r>
              <a:rPr lang="en-US" dirty="0" err="1">
                <a:ea typeface="Arial" pitchFamily="34" charset="0"/>
              </a:rPr>
              <a:t>chức</a:t>
            </a:r>
            <a:r>
              <a:rPr lang="en-US" dirty="0">
                <a:ea typeface="Arial" pitchFamily="34" charset="0"/>
              </a:rPr>
              <a:t> </a:t>
            </a:r>
            <a:r>
              <a:rPr lang="en-US" dirty="0" err="1">
                <a:ea typeface="Arial" pitchFamily="34" charset="0"/>
              </a:rPr>
              <a:t>năng</a:t>
            </a:r>
            <a:endParaRPr lang="en-US" dirty="0">
              <a:ea typeface="Arial" pitchFamily="34" charset="0"/>
            </a:endParaRPr>
          </a:p>
        </p:txBody>
      </p:sp>
      <p:sp>
        <p:nvSpPr>
          <p:cNvPr id="21507" name="Slide Number Placeholder 3"/>
          <p:cNvSpPr>
            <a:spLocks noGrp="1"/>
          </p:cNvSpPr>
          <p:nvPr>
            <p:ph type="sldNum" sz="quarter" idx="10"/>
          </p:nvPr>
        </p:nvSpPr>
        <p:spPr>
          <a:noFill/>
        </p:spPr>
        <p:txBody>
          <a:bodyPr/>
          <a:lstStyle/>
          <a:p>
            <a:fld id="{09CAC223-298E-43FB-8DC5-CF82785AD045}"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ea typeface="ＭＳ Ｐゴシック" pitchFamily="34" charset="-128"/>
              </a:rPr>
              <a:t>Các thành phần mẫu</a:t>
            </a:r>
          </a:p>
        </p:txBody>
      </p:sp>
      <p:sp>
        <p:nvSpPr>
          <p:cNvPr id="22530" name="Content Placeholder 2"/>
          <p:cNvSpPr>
            <a:spLocks noGrp="1"/>
          </p:cNvSpPr>
          <p:nvPr>
            <p:ph idx="1"/>
          </p:nvPr>
        </p:nvSpPr>
        <p:spPr/>
        <p:txBody>
          <a:bodyPr/>
          <a:lstStyle/>
          <a:p>
            <a:r>
              <a:rPr lang="en-US">
                <a:ea typeface="ＭＳ Ｐゴシック" pitchFamily="34" charset="-128"/>
              </a:rPr>
              <a:t>Sự sử dụng đúng và phù hợp của các vùng bao sẽ dẫn tới sự hiệu quả trong sử dụng và đánh giá kinh nghiệm người dùng</a:t>
            </a:r>
          </a:p>
          <a:p>
            <a:r>
              <a:rPr lang="en-US">
                <a:ea typeface="ＭＳ Ｐゴシック" pitchFamily="34" charset="-128"/>
              </a:rPr>
              <a:t>Các thành phần mẫu trong thiết kế bao gồm:</a:t>
            </a:r>
          </a:p>
          <a:p>
            <a:pPr lvl="1"/>
            <a:r>
              <a:rPr lang="en-US" b="1">
                <a:ea typeface="Arial" pitchFamily="34" charset="0"/>
              </a:rPr>
              <a:t>Scroll</a:t>
            </a:r>
            <a:r>
              <a:rPr lang="en-US">
                <a:ea typeface="Arial" pitchFamily="34" charset="0"/>
              </a:rPr>
              <a:t> – Khi thông tin được thể hiện vượt quá giới hạn view của trang, scroll bar sẽ hữu ích để có thể xem được các thông tin tiếp theo. Scroll luôn thể hiện theo một trục (trừ một số trường hợp đặc biệt).</a:t>
            </a:r>
          </a:p>
          <a:p>
            <a:pPr lvl="1"/>
            <a:r>
              <a:rPr lang="en-US" b="1">
                <a:ea typeface="Arial" pitchFamily="34" charset="0"/>
              </a:rPr>
              <a:t>Dòng thông báo</a:t>
            </a:r>
            <a:r>
              <a:rPr lang="en-US">
                <a:ea typeface="Arial" pitchFamily="34" charset="0"/>
              </a:rPr>
              <a:t> – Thông báo trạng thái phần cứng tại phần đầu của mỗi trang view. Trạng thái phải được thể hiện thông qua radios, các thành phần vào ra, các mức sử dụng năng lượng.</a:t>
            </a:r>
          </a:p>
          <a:p>
            <a:endParaRPr lang="en-US">
              <a:ea typeface="ＭＳ Ｐゴシック" pitchFamily="34" charset="-128"/>
            </a:endParaRPr>
          </a:p>
        </p:txBody>
      </p:sp>
      <p:sp>
        <p:nvSpPr>
          <p:cNvPr id="22531" name="Slide Number Placeholder 3"/>
          <p:cNvSpPr>
            <a:spLocks noGrp="1"/>
          </p:cNvSpPr>
          <p:nvPr>
            <p:ph type="sldNum" sz="quarter" idx="10"/>
          </p:nvPr>
        </p:nvSpPr>
        <p:spPr>
          <a:noFill/>
        </p:spPr>
        <p:txBody>
          <a:bodyPr/>
          <a:lstStyle/>
          <a:p>
            <a:fld id="{4B1304A0-B62D-4CDB-94B3-E5FD34FE1AB9}"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ea typeface="ＭＳ Ｐゴシック" pitchFamily="34" charset="-128"/>
              </a:rPr>
              <a:t>Các thành phần mẫu</a:t>
            </a:r>
          </a:p>
        </p:txBody>
      </p:sp>
      <p:sp>
        <p:nvSpPr>
          <p:cNvPr id="23554" name="Content Placeholder 2"/>
          <p:cNvSpPr>
            <a:spLocks noGrp="1"/>
          </p:cNvSpPr>
          <p:nvPr>
            <p:ph idx="1"/>
          </p:nvPr>
        </p:nvSpPr>
        <p:spPr/>
        <p:txBody>
          <a:bodyPr/>
          <a:lstStyle/>
          <a:p>
            <a:pPr lvl="1"/>
            <a:r>
              <a:rPr lang="en-US" sz="2200" b="1" dirty="0">
                <a:ea typeface="Arial" pitchFamily="34" charset="0"/>
              </a:rPr>
              <a:t>Titles</a:t>
            </a:r>
            <a:r>
              <a:rPr lang="en-US" sz="2200" dirty="0">
                <a:ea typeface="Arial" pitchFamily="34" charset="0"/>
              </a:rPr>
              <a:t> – </a:t>
            </a:r>
            <a:r>
              <a:rPr lang="en-US" sz="2200" dirty="0" err="1">
                <a:ea typeface="Arial" pitchFamily="34" charset="0"/>
              </a:rPr>
              <a:t>Thể</a:t>
            </a:r>
            <a:r>
              <a:rPr lang="en-US" sz="2200" dirty="0">
                <a:ea typeface="Arial" pitchFamily="34" charset="0"/>
              </a:rPr>
              <a:t> </a:t>
            </a:r>
            <a:r>
              <a:rPr lang="en-US" sz="2200" dirty="0" err="1">
                <a:ea typeface="Arial" pitchFamily="34" charset="0"/>
              </a:rPr>
              <a:t>hiện</a:t>
            </a:r>
            <a:r>
              <a:rPr lang="en-US" sz="2200" dirty="0">
                <a:ea typeface="Arial" pitchFamily="34" charset="0"/>
              </a:rPr>
              <a:t> </a:t>
            </a:r>
            <a:r>
              <a:rPr lang="en-US" sz="2200" dirty="0" err="1">
                <a:ea typeface="Arial" pitchFamily="34" charset="0"/>
              </a:rPr>
              <a:t>tên</a:t>
            </a:r>
            <a:r>
              <a:rPr lang="en-US" sz="2200" dirty="0">
                <a:ea typeface="Arial" pitchFamily="34" charset="0"/>
              </a:rPr>
              <a:t> </a:t>
            </a:r>
            <a:r>
              <a:rPr lang="en-US" sz="2200" dirty="0" err="1">
                <a:ea typeface="Arial" pitchFamily="34" charset="0"/>
              </a:rPr>
              <a:t>gọi</a:t>
            </a:r>
            <a:r>
              <a:rPr lang="en-US" sz="2200" dirty="0">
                <a:ea typeface="Arial" pitchFamily="34" charset="0"/>
              </a:rPr>
              <a:t> </a:t>
            </a:r>
            <a:r>
              <a:rPr lang="en-US" sz="2200" dirty="0" err="1">
                <a:ea typeface="Arial" pitchFamily="34" charset="0"/>
              </a:rPr>
              <a:t>của</a:t>
            </a:r>
            <a:r>
              <a:rPr lang="en-US" sz="2200" dirty="0">
                <a:ea typeface="Arial" pitchFamily="34" charset="0"/>
              </a:rPr>
              <a:t> </a:t>
            </a:r>
            <a:r>
              <a:rPr lang="en-US" sz="2200" dirty="0" err="1">
                <a:ea typeface="Arial" pitchFamily="34" charset="0"/>
              </a:rPr>
              <a:t>từng</a:t>
            </a:r>
            <a:r>
              <a:rPr lang="en-US" sz="2200" dirty="0">
                <a:ea typeface="Arial" pitchFamily="34" charset="0"/>
              </a:rPr>
              <a:t> </a:t>
            </a:r>
            <a:r>
              <a:rPr lang="en-US" sz="2200" dirty="0" err="1">
                <a:ea typeface="Arial" pitchFamily="34" charset="0"/>
              </a:rPr>
              <a:t>trang</a:t>
            </a:r>
            <a:r>
              <a:rPr lang="en-US" sz="2200" dirty="0">
                <a:ea typeface="Arial" pitchFamily="34" charset="0"/>
              </a:rPr>
              <a:t> view, </a:t>
            </a:r>
            <a:r>
              <a:rPr lang="en-US" sz="2200" dirty="0" err="1">
                <a:ea typeface="Arial" pitchFamily="34" charset="0"/>
              </a:rPr>
              <a:t>nội</a:t>
            </a:r>
            <a:r>
              <a:rPr lang="en-US" sz="2200" dirty="0">
                <a:ea typeface="Arial" pitchFamily="34" charset="0"/>
              </a:rPr>
              <a:t> dung, </a:t>
            </a:r>
            <a:r>
              <a:rPr lang="en-US" sz="2200" dirty="0" err="1">
                <a:ea typeface="Arial" pitchFamily="34" charset="0"/>
              </a:rPr>
              <a:t>các</a:t>
            </a:r>
            <a:r>
              <a:rPr lang="en-US" sz="2200" dirty="0">
                <a:ea typeface="Arial" pitchFamily="34" charset="0"/>
              </a:rPr>
              <a:t> </a:t>
            </a:r>
            <a:r>
              <a:rPr lang="en-US" sz="2200" dirty="0" err="1">
                <a:ea typeface="Arial" pitchFamily="34" charset="0"/>
              </a:rPr>
              <a:t>thành</a:t>
            </a:r>
            <a:r>
              <a:rPr lang="en-US" sz="2200" dirty="0">
                <a:ea typeface="Arial" pitchFamily="34" charset="0"/>
              </a:rPr>
              <a:t> </a:t>
            </a:r>
            <a:r>
              <a:rPr lang="en-US" sz="2200" dirty="0" err="1">
                <a:ea typeface="Arial" pitchFamily="34" charset="0"/>
              </a:rPr>
              <a:t>phần</a:t>
            </a:r>
            <a:r>
              <a:rPr lang="en-US" sz="2200" dirty="0">
                <a:ea typeface="Arial" pitchFamily="34" charset="0"/>
              </a:rPr>
              <a:t> </a:t>
            </a:r>
            <a:r>
              <a:rPr lang="en-US" sz="2200" dirty="0" err="1">
                <a:ea typeface="Arial" pitchFamily="34" charset="0"/>
              </a:rPr>
              <a:t>cần</a:t>
            </a:r>
            <a:r>
              <a:rPr lang="en-US" sz="2200" dirty="0">
                <a:ea typeface="Arial" pitchFamily="34" charset="0"/>
              </a:rPr>
              <a:t> </a:t>
            </a:r>
            <a:r>
              <a:rPr lang="en-US" sz="2200" dirty="0" err="1">
                <a:ea typeface="Arial" pitchFamily="34" charset="0"/>
              </a:rPr>
              <a:t>có</a:t>
            </a:r>
            <a:r>
              <a:rPr lang="en-US" sz="2200" dirty="0">
                <a:ea typeface="Arial" pitchFamily="34" charset="0"/>
              </a:rPr>
              <a:t> </a:t>
            </a:r>
            <a:r>
              <a:rPr lang="en-US" sz="2200" dirty="0" err="1">
                <a:ea typeface="Arial" pitchFamily="34" charset="0"/>
              </a:rPr>
              <a:t>nhãn</a:t>
            </a:r>
            <a:r>
              <a:rPr lang="en-US" sz="2200" dirty="0">
                <a:ea typeface="Arial" pitchFamily="34" charset="0"/>
              </a:rPr>
              <a:t>. </a:t>
            </a:r>
            <a:r>
              <a:rPr lang="en-US" sz="2200" dirty="0" err="1">
                <a:ea typeface="Arial" pitchFamily="34" charset="0"/>
              </a:rPr>
              <a:t>Tên</a:t>
            </a:r>
            <a:r>
              <a:rPr lang="en-US" sz="2200" dirty="0">
                <a:ea typeface="Arial" pitchFamily="34" charset="0"/>
              </a:rPr>
              <a:t> </a:t>
            </a:r>
            <a:r>
              <a:rPr lang="en-US" sz="2200" dirty="0" err="1">
                <a:ea typeface="Arial" pitchFamily="34" charset="0"/>
              </a:rPr>
              <a:t>gọi</a:t>
            </a:r>
            <a:r>
              <a:rPr lang="en-US" sz="2200" dirty="0">
                <a:ea typeface="Arial" pitchFamily="34" charset="0"/>
              </a:rPr>
              <a:t> </a:t>
            </a:r>
            <a:r>
              <a:rPr lang="en-US" sz="2200" dirty="0" err="1">
                <a:ea typeface="Arial" pitchFamily="34" charset="0"/>
              </a:rPr>
              <a:t>được</a:t>
            </a:r>
            <a:r>
              <a:rPr lang="en-US" sz="2200" dirty="0">
                <a:ea typeface="Arial" pitchFamily="34" charset="0"/>
              </a:rPr>
              <a:t> </a:t>
            </a:r>
            <a:r>
              <a:rPr lang="en-US" sz="2200" dirty="0" err="1">
                <a:ea typeface="Arial" pitchFamily="34" charset="0"/>
              </a:rPr>
              <a:t>thể</a:t>
            </a:r>
            <a:r>
              <a:rPr lang="en-US" sz="2200" dirty="0">
                <a:ea typeface="Arial" pitchFamily="34" charset="0"/>
              </a:rPr>
              <a:t> </a:t>
            </a:r>
            <a:r>
              <a:rPr lang="en-US" sz="2200" dirty="0" err="1">
                <a:ea typeface="Arial" pitchFamily="34" charset="0"/>
              </a:rPr>
              <a:t>hiện</a:t>
            </a:r>
            <a:r>
              <a:rPr lang="en-US" sz="2200" dirty="0">
                <a:ea typeface="Arial" pitchFamily="34" charset="0"/>
              </a:rPr>
              <a:t> </a:t>
            </a:r>
            <a:r>
              <a:rPr lang="en-US" sz="2200" dirty="0" err="1">
                <a:ea typeface="Arial" pitchFamily="34" charset="0"/>
              </a:rPr>
              <a:t>theo</a:t>
            </a:r>
            <a:r>
              <a:rPr lang="en-US" sz="2200" dirty="0">
                <a:ea typeface="Arial" pitchFamily="34" charset="0"/>
              </a:rPr>
              <a:t> </a:t>
            </a:r>
            <a:r>
              <a:rPr lang="en-US" sz="2200" dirty="0" err="1">
                <a:ea typeface="Arial" pitchFamily="34" charset="0"/>
              </a:rPr>
              <a:t>bề</a:t>
            </a:r>
            <a:r>
              <a:rPr lang="en-US" sz="2200" dirty="0">
                <a:ea typeface="Arial" pitchFamily="34" charset="0"/>
              </a:rPr>
              <a:t> </a:t>
            </a:r>
            <a:r>
              <a:rPr lang="en-US" sz="2200" dirty="0" err="1">
                <a:ea typeface="Arial" pitchFamily="34" charset="0"/>
              </a:rPr>
              <a:t>ngang</a:t>
            </a:r>
            <a:r>
              <a:rPr lang="en-US" sz="2200" dirty="0">
                <a:ea typeface="Arial" pitchFamily="34" charset="0"/>
              </a:rPr>
              <a:t>, </a:t>
            </a:r>
            <a:r>
              <a:rPr lang="en-US" sz="2200" dirty="0" err="1">
                <a:ea typeface="Arial" pitchFamily="34" charset="0"/>
              </a:rPr>
              <a:t>có</a:t>
            </a:r>
            <a:r>
              <a:rPr lang="en-US" sz="2200" dirty="0">
                <a:ea typeface="Arial" pitchFamily="34" charset="0"/>
              </a:rPr>
              <a:t> </a:t>
            </a:r>
            <a:r>
              <a:rPr lang="en-US" sz="2200" dirty="0" err="1">
                <a:ea typeface="Arial" pitchFamily="34" charset="0"/>
              </a:rPr>
              <a:t>kiểu</a:t>
            </a:r>
            <a:r>
              <a:rPr lang="en-US" sz="2200" dirty="0">
                <a:ea typeface="Arial" pitchFamily="34" charset="0"/>
              </a:rPr>
              <a:t> </a:t>
            </a:r>
            <a:r>
              <a:rPr lang="en-US" sz="2200" dirty="0" err="1">
                <a:ea typeface="Arial" pitchFamily="34" charset="0"/>
              </a:rPr>
              <a:t>nhất</a:t>
            </a:r>
            <a:r>
              <a:rPr lang="en-US" sz="2200" dirty="0">
                <a:ea typeface="Arial" pitchFamily="34" charset="0"/>
              </a:rPr>
              <a:t> </a:t>
            </a:r>
            <a:r>
              <a:rPr lang="en-US" sz="2200" dirty="0" err="1">
                <a:ea typeface="Arial" pitchFamily="34" charset="0"/>
              </a:rPr>
              <a:t>quán</a:t>
            </a:r>
            <a:r>
              <a:rPr lang="en-US" sz="2200" dirty="0">
                <a:ea typeface="Arial" pitchFamily="34" charset="0"/>
              </a:rPr>
              <a:t>, </a:t>
            </a:r>
            <a:r>
              <a:rPr lang="en-US" sz="2200" dirty="0" err="1">
                <a:ea typeface="Arial" pitchFamily="34" charset="0"/>
              </a:rPr>
              <a:t>tuân</a:t>
            </a:r>
            <a:r>
              <a:rPr lang="en-US" sz="2200" dirty="0">
                <a:ea typeface="Arial" pitchFamily="34" charset="0"/>
              </a:rPr>
              <a:t> </a:t>
            </a:r>
            <a:r>
              <a:rPr lang="en-US" sz="2200" dirty="0" err="1">
                <a:ea typeface="Arial" pitchFamily="34" charset="0"/>
              </a:rPr>
              <a:t>theo</a:t>
            </a:r>
            <a:r>
              <a:rPr lang="en-US" sz="2200" dirty="0">
                <a:ea typeface="Arial" pitchFamily="34" charset="0"/>
              </a:rPr>
              <a:t> </a:t>
            </a:r>
            <a:r>
              <a:rPr lang="en-US" sz="2200" dirty="0" err="1">
                <a:ea typeface="Arial" pitchFamily="34" charset="0"/>
              </a:rPr>
              <a:t>hướng</a:t>
            </a:r>
            <a:r>
              <a:rPr lang="en-US" sz="2200" dirty="0">
                <a:ea typeface="Arial" pitchFamily="34" charset="0"/>
              </a:rPr>
              <a:t> </a:t>
            </a:r>
            <a:r>
              <a:rPr lang="en-US" sz="2200" dirty="0" err="1">
                <a:ea typeface="Arial" pitchFamily="34" charset="0"/>
              </a:rPr>
              <a:t>dẫn</a:t>
            </a:r>
            <a:r>
              <a:rPr lang="en-US" sz="2200" dirty="0">
                <a:ea typeface="Arial" pitchFamily="34" charset="0"/>
              </a:rPr>
              <a:t> </a:t>
            </a:r>
            <a:r>
              <a:rPr lang="en-US" sz="2200" dirty="0" err="1">
                <a:ea typeface="Arial" pitchFamily="34" charset="0"/>
              </a:rPr>
              <a:t>về</a:t>
            </a:r>
            <a:r>
              <a:rPr lang="en-US" sz="2200" dirty="0">
                <a:ea typeface="Arial" pitchFamily="34" charset="0"/>
              </a:rPr>
              <a:t> </a:t>
            </a:r>
            <a:r>
              <a:rPr lang="en-US" sz="2200" dirty="0" err="1">
                <a:ea typeface="Arial" pitchFamily="34" charset="0"/>
              </a:rPr>
              <a:t>khả</a:t>
            </a:r>
            <a:r>
              <a:rPr lang="en-US" sz="2200" dirty="0">
                <a:ea typeface="Arial" pitchFamily="34" charset="0"/>
              </a:rPr>
              <a:t> </a:t>
            </a:r>
            <a:r>
              <a:rPr lang="en-US" sz="2200" dirty="0" err="1">
                <a:ea typeface="Arial" pitchFamily="34" charset="0"/>
              </a:rPr>
              <a:t>năng</a:t>
            </a:r>
            <a:r>
              <a:rPr lang="en-US" sz="2200" dirty="0">
                <a:ea typeface="Arial" pitchFamily="34" charset="0"/>
              </a:rPr>
              <a:t> </a:t>
            </a:r>
            <a:r>
              <a:rPr lang="en-US" sz="2200" dirty="0" err="1">
                <a:ea typeface="Arial" pitchFamily="34" charset="0"/>
              </a:rPr>
              <a:t>đọc</a:t>
            </a:r>
            <a:r>
              <a:rPr lang="en-US" sz="2200" dirty="0">
                <a:ea typeface="Arial" pitchFamily="34" charset="0"/>
              </a:rPr>
              <a:t> </a:t>
            </a:r>
            <a:r>
              <a:rPr lang="en-US" sz="2200" dirty="0" err="1">
                <a:ea typeface="Arial" pitchFamily="34" charset="0"/>
              </a:rPr>
              <a:t>được</a:t>
            </a:r>
            <a:r>
              <a:rPr lang="en-US" sz="2200" dirty="0">
                <a:ea typeface="Arial" pitchFamily="34" charset="0"/>
              </a:rPr>
              <a:t>.</a:t>
            </a:r>
          </a:p>
          <a:p>
            <a:pPr lvl="1"/>
            <a:r>
              <a:rPr lang="en-US" sz="2200" b="1" dirty="0">
                <a:ea typeface="Arial" pitchFamily="34" charset="0"/>
              </a:rPr>
              <a:t>Menu </a:t>
            </a:r>
            <a:r>
              <a:rPr lang="en-US" sz="2200" b="1" dirty="0" err="1">
                <a:ea typeface="Arial" pitchFamily="34" charset="0"/>
              </a:rPr>
              <a:t>theo</a:t>
            </a:r>
            <a:r>
              <a:rPr lang="en-US" sz="2200" b="1" dirty="0">
                <a:ea typeface="Arial" pitchFamily="34" charset="0"/>
              </a:rPr>
              <a:t> </a:t>
            </a:r>
            <a:r>
              <a:rPr lang="en-US" sz="2200" b="1" dirty="0" err="1">
                <a:ea typeface="Arial" pitchFamily="34" charset="0"/>
              </a:rPr>
              <a:t>quan</a:t>
            </a:r>
            <a:r>
              <a:rPr lang="en-US" sz="2200" b="1" dirty="0">
                <a:ea typeface="Arial" pitchFamily="34" charset="0"/>
              </a:rPr>
              <a:t> </a:t>
            </a:r>
            <a:r>
              <a:rPr lang="en-US" sz="2200" b="1" dirty="0" err="1">
                <a:ea typeface="Arial" pitchFamily="34" charset="0"/>
              </a:rPr>
              <a:t>hệ</a:t>
            </a:r>
            <a:r>
              <a:rPr lang="en-US" sz="2200" dirty="0">
                <a:ea typeface="Arial" pitchFamily="34" charset="0"/>
              </a:rPr>
              <a:t> – </a:t>
            </a:r>
            <a:r>
              <a:rPr lang="en-US" sz="2200" dirty="0" err="1">
                <a:ea typeface="Arial" pitchFamily="34" charset="0"/>
              </a:rPr>
              <a:t>Kiểu</a:t>
            </a:r>
            <a:r>
              <a:rPr lang="en-US" sz="2200" dirty="0">
                <a:ea typeface="Arial" pitchFamily="34" charset="0"/>
              </a:rPr>
              <a:t> </a:t>
            </a:r>
            <a:r>
              <a:rPr lang="en-US" sz="2200" dirty="0" err="1">
                <a:ea typeface="Arial" pitchFamily="34" charset="0"/>
              </a:rPr>
              <a:t>của</a:t>
            </a:r>
            <a:r>
              <a:rPr lang="en-US" sz="2200" dirty="0">
                <a:ea typeface="Arial" pitchFamily="34" charset="0"/>
              </a:rPr>
              <a:t> menu </a:t>
            </a:r>
            <a:r>
              <a:rPr lang="en-US" sz="2200" dirty="0" err="1">
                <a:ea typeface="Arial" pitchFamily="34" charset="0"/>
              </a:rPr>
              <a:t>phải</a:t>
            </a:r>
            <a:r>
              <a:rPr lang="en-US" sz="2200" dirty="0">
                <a:ea typeface="Arial" pitchFamily="34" charset="0"/>
              </a:rPr>
              <a:t> </a:t>
            </a:r>
            <a:r>
              <a:rPr lang="en-US" sz="2200" dirty="0" err="1">
                <a:ea typeface="Arial" pitchFamily="34" charset="0"/>
              </a:rPr>
              <a:t>được</a:t>
            </a:r>
            <a:r>
              <a:rPr lang="en-US" sz="2200" dirty="0">
                <a:ea typeface="Arial" pitchFamily="34" charset="0"/>
              </a:rPr>
              <a:t> </a:t>
            </a:r>
            <a:r>
              <a:rPr lang="en-US" sz="2200" dirty="0" err="1">
                <a:ea typeface="Arial" pitchFamily="34" charset="0"/>
              </a:rPr>
              <a:t>thể</a:t>
            </a:r>
            <a:r>
              <a:rPr lang="en-US" sz="2200" dirty="0">
                <a:ea typeface="Arial" pitchFamily="34" charset="0"/>
              </a:rPr>
              <a:t> </a:t>
            </a:r>
            <a:r>
              <a:rPr lang="en-US" sz="2200" dirty="0" err="1">
                <a:ea typeface="Arial" pitchFamily="34" charset="0"/>
              </a:rPr>
              <a:t>hiện</a:t>
            </a:r>
            <a:r>
              <a:rPr lang="en-US" sz="2200" dirty="0">
                <a:ea typeface="Arial" pitchFamily="34" charset="0"/>
              </a:rPr>
              <a:t> </a:t>
            </a:r>
            <a:r>
              <a:rPr lang="en-US" sz="2200" dirty="0" err="1">
                <a:ea typeface="Arial" pitchFamily="34" charset="0"/>
              </a:rPr>
              <a:t>dưới</a:t>
            </a:r>
            <a:r>
              <a:rPr lang="en-US" sz="2200" dirty="0">
                <a:ea typeface="Arial" pitchFamily="34" charset="0"/>
              </a:rPr>
              <a:t> </a:t>
            </a:r>
            <a:r>
              <a:rPr lang="en-US" sz="2200" dirty="0" err="1">
                <a:ea typeface="Arial" pitchFamily="34" charset="0"/>
              </a:rPr>
              <a:t>dạng</a:t>
            </a:r>
            <a:r>
              <a:rPr lang="en-US" sz="2200" dirty="0">
                <a:ea typeface="Arial" pitchFamily="34" charset="0"/>
              </a:rPr>
              <a:t> </a:t>
            </a:r>
            <a:r>
              <a:rPr lang="en-US" sz="2200" dirty="0" err="1">
                <a:ea typeface="Arial" pitchFamily="34" charset="0"/>
              </a:rPr>
              <a:t>ẩn</a:t>
            </a:r>
            <a:r>
              <a:rPr lang="en-US" sz="2200" dirty="0">
                <a:ea typeface="Arial" pitchFamily="34" charset="0"/>
              </a:rPr>
              <a:t>. </a:t>
            </a:r>
            <a:r>
              <a:rPr lang="en-US" sz="2200" dirty="0" err="1">
                <a:ea typeface="Arial" pitchFamily="34" charset="0"/>
              </a:rPr>
              <a:t>Nó</a:t>
            </a:r>
            <a:r>
              <a:rPr lang="en-US" sz="2200" dirty="0">
                <a:ea typeface="Arial" pitchFamily="34" charset="0"/>
              </a:rPr>
              <a:t> </a:t>
            </a:r>
            <a:r>
              <a:rPr lang="en-US" sz="2200" dirty="0" err="1">
                <a:ea typeface="Arial" pitchFamily="34" charset="0"/>
              </a:rPr>
              <a:t>có</a:t>
            </a:r>
            <a:r>
              <a:rPr lang="en-US" sz="2200" dirty="0">
                <a:ea typeface="Arial" pitchFamily="34" charset="0"/>
              </a:rPr>
              <a:t> </a:t>
            </a:r>
            <a:r>
              <a:rPr lang="en-US" sz="2200" dirty="0" err="1">
                <a:ea typeface="Arial" pitchFamily="34" charset="0"/>
              </a:rPr>
              <a:t>thể</a:t>
            </a:r>
            <a:r>
              <a:rPr lang="en-US" sz="2200" dirty="0">
                <a:ea typeface="Arial" pitchFamily="34" charset="0"/>
              </a:rPr>
              <a:t> </a:t>
            </a:r>
            <a:r>
              <a:rPr lang="en-US" sz="2200" dirty="0" err="1">
                <a:ea typeface="Arial" pitchFamily="34" charset="0"/>
              </a:rPr>
              <a:t>là</a:t>
            </a:r>
            <a:r>
              <a:rPr lang="en-US" sz="2200" dirty="0">
                <a:ea typeface="Arial" pitchFamily="34" charset="0"/>
              </a:rPr>
              <a:t> </a:t>
            </a:r>
            <a:r>
              <a:rPr lang="en-US" sz="2200" dirty="0" err="1">
                <a:ea typeface="Arial" pitchFamily="34" charset="0"/>
              </a:rPr>
              <a:t>cử</a:t>
            </a:r>
            <a:r>
              <a:rPr lang="en-US" sz="2200" dirty="0">
                <a:ea typeface="Arial" pitchFamily="34" charset="0"/>
              </a:rPr>
              <a:t> </a:t>
            </a:r>
            <a:r>
              <a:rPr lang="en-US" sz="2200" dirty="0" err="1">
                <a:ea typeface="Arial" pitchFamily="34" charset="0"/>
              </a:rPr>
              <a:t>chỉ</a:t>
            </a:r>
            <a:r>
              <a:rPr lang="en-US" sz="2200" dirty="0">
                <a:ea typeface="Arial" pitchFamily="34" charset="0"/>
              </a:rPr>
              <a:t>, </a:t>
            </a:r>
            <a:r>
              <a:rPr lang="en-US" sz="2200" dirty="0" err="1">
                <a:ea typeface="Arial" pitchFamily="34" charset="0"/>
              </a:rPr>
              <a:t>các</a:t>
            </a:r>
            <a:r>
              <a:rPr lang="en-US" sz="2200" dirty="0">
                <a:ea typeface="Arial" pitchFamily="34" charset="0"/>
              </a:rPr>
              <a:t> </a:t>
            </a:r>
            <a:r>
              <a:rPr lang="en-US" sz="2200" dirty="0" err="1">
                <a:ea typeface="Arial" pitchFamily="34" charset="0"/>
              </a:rPr>
              <a:t>phím</a:t>
            </a:r>
            <a:r>
              <a:rPr lang="en-US" sz="2200" dirty="0">
                <a:ea typeface="Arial" pitchFamily="34" charset="0"/>
              </a:rPr>
              <a:t> </a:t>
            </a:r>
            <a:r>
              <a:rPr lang="en-US" sz="2200" dirty="0" err="1">
                <a:ea typeface="Arial" pitchFamily="34" charset="0"/>
              </a:rPr>
              <a:t>ảo</a:t>
            </a:r>
            <a:r>
              <a:rPr lang="en-US" sz="2200" dirty="0">
                <a:ea typeface="Arial" pitchFamily="34" charset="0"/>
              </a:rPr>
              <a:t>, </a:t>
            </a:r>
            <a:r>
              <a:rPr lang="en-US" sz="2200" dirty="0" err="1">
                <a:ea typeface="Arial" pitchFamily="34" charset="0"/>
              </a:rPr>
              <a:t>hoặc</a:t>
            </a:r>
            <a:r>
              <a:rPr lang="en-US" sz="2200" dirty="0">
                <a:ea typeface="Arial" pitchFamily="34" charset="0"/>
              </a:rPr>
              <a:t> </a:t>
            </a:r>
            <a:r>
              <a:rPr lang="en-US" sz="2200" dirty="0" err="1">
                <a:ea typeface="Arial" pitchFamily="34" charset="0"/>
              </a:rPr>
              <a:t>được</a:t>
            </a:r>
            <a:r>
              <a:rPr lang="en-US" sz="2200" dirty="0">
                <a:ea typeface="Arial" pitchFamily="34" charset="0"/>
              </a:rPr>
              <a:t> </a:t>
            </a:r>
            <a:r>
              <a:rPr lang="en-US" sz="2200" dirty="0" err="1">
                <a:ea typeface="Arial" pitchFamily="34" charset="0"/>
              </a:rPr>
              <a:t>lựa</a:t>
            </a:r>
            <a:r>
              <a:rPr lang="en-US" sz="2200" dirty="0">
                <a:ea typeface="Arial" pitchFamily="34" charset="0"/>
              </a:rPr>
              <a:t> </a:t>
            </a:r>
            <a:r>
              <a:rPr lang="en-US" sz="2200" dirty="0" err="1">
                <a:ea typeface="Arial" pitchFamily="34" charset="0"/>
              </a:rPr>
              <a:t>chọn</a:t>
            </a:r>
            <a:r>
              <a:rPr lang="en-US" sz="2200" dirty="0">
                <a:ea typeface="Arial" pitchFamily="34" charset="0"/>
              </a:rPr>
              <a:t> </a:t>
            </a:r>
            <a:r>
              <a:rPr lang="en-US" sz="2200" dirty="0" err="1">
                <a:ea typeface="Arial" pitchFamily="34" charset="0"/>
              </a:rPr>
              <a:t>trên</a:t>
            </a:r>
            <a:r>
              <a:rPr lang="en-US" sz="2200" dirty="0">
                <a:ea typeface="Arial" pitchFamily="34" charset="0"/>
              </a:rPr>
              <a:t> </a:t>
            </a:r>
            <a:r>
              <a:rPr lang="en-US" sz="2200" dirty="0" err="1">
                <a:ea typeface="Arial" pitchFamily="34" charset="0"/>
              </a:rPr>
              <a:t>màn</a:t>
            </a:r>
            <a:r>
              <a:rPr lang="en-US" sz="2200" dirty="0">
                <a:ea typeface="Arial" pitchFamily="34" charset="0"/>
              </a:rPr>
              <a:t> </a:t>
            </a:r>
            <a:r>
              <a:rPr lang="en-US" sz="2200" dirty="0" err="1">
                <a:ea typeface="Arial" pitchFamily="34" charset="0"/>
              </a:rPr>
              <a:t>hình</a:t>
            </a:r>
            <a:r>
              <a:rPr lang="en-US" sz="2200" dirty="0">
                <a:ea typeface="Arial" pitchFamily="34" charset="0"/>
              </a:rPr>
              <a:t>.</a:t>
            </a:r>
          </a:p>
          <a:p>
            <a:pPr lvl="1"/>
            <a:r>
              <a:rPr lang="en-US" sz="2200" b="1" dirty="0">
                <a:ea typeface="Arial" pitchFamily="34" charset="0"/>
              </a:rPr>
              <a:t>Menu </a:t>
            </a:r>
            <a:r>
              <a:rPr lang="en-US" sz="2200" b="1" dirty="0" err="1">
                <a:ea typeface="Arial" pitchFamily="34" charset="0"/>
              </a:rPr>
              <a:t>cố</a:t>
            </a:r>
            <a:r>
              <a:rPr lang="en-US" sz="2200" b="1" dirty="0">
                <a:ea typeface="Arial" pitchFamily="34" charset="0"/>
              </a:rPr>
              <a:t> </a:t>
            </a:r>
            <a:r>
              <a:rPr lang="en-US" sz="2200" b="1" dirty="0" err="1">
                <a:ea typeface="Arial" pitchFamily="34" charset="0"/>
              </a:rPr>
              <a:t>định</a:t>
            </a:r>
            <a:r>
              <a:rPr lang="en-US" sz="2200" dirty="0">
                <a:ea typeface="Arial" pitchFamily="34" charset="0"/>
              </a:rPr>
              <a:t> – </a:t>
            </a:r>
            <a:r>
              <a:rPr lang="en-US" sz="2200" dirty="0" err="1">
                <a:ea typeface="Arial" pitchFamily="34" charset="0"/>
              </a:rPr>
              <a:t>Kiểu</a:t>
            </a:r>
            <a:r>
              <a:rPr lang="en-US" sz="2200" dirty="0">
                <a:ea typeface="Arial" pitchFamily="34" charset="0"/>
              </a:rPr>
              <a:t> menu </a:t>
            </a:r>
            <a:r>
              <a:rPr lang="en-US" sz="2200" dirty="0" err="1">
                <a:ea typeface="Arial" pitchFamily="34" charset="0"/>
              </a:rPr>
              <a:t>này</a:t>
            </a:r>
            <a:r>
              <a:rPr lang="en-US" sz="2200" dirty="0">
                <a:ea typeface="Arial" pitchFamily="34" charset="0"/>
              </a:rPr>
              <a:t> </a:t>
            </a:r>
            <a:r>
              <a:rPr lang="en-US" sz="2200" dirty="0" err="1">
                <a:ea typeface="Arial" pitchFamily="34" charset="0"/>
              </a:rPr>
              <a:t>luôn</a:t>
            </a:r>
            <a:r>
              <a:rPr lang="en-US" sz="2200" dirty="0">
                <a:ea typeface="Arial" pitchFamily="34" charset="0"/>
              </a:rPr>
              <a:t> </a:t>
            </a:r>
            <a:r>
              <a:rPr lang="en-US" sz="2200" dirty="0" err="1">
                <a:ea typeface="Arial" pitchFamily="34" charset="0"/>
              </a:rPr>
              <a:t>phải</a:t>
            </a:r>
            <a:r>
              <a:rPr lang="en-US" sz="2200" dirty="0">
                <a:ea typeface="Arial" pitchFamily="34" charset="0"/>
              </a:rPr>
              <a:t> </a:t>
            </a:r>
            <a:r>
              <a:rPr lang="en-US" sz="2200" dirty="0" err="1">
                <a:ea typeface="Arial" pitchFamily="34" charset="0"/>
              </a:rPr>
              <a:t>được</a:t>
            </a:r>
            <a:r>
              <a:rPr lang="en-US" sz="2200" dirty="0">
                <a:ea typeface="Arial" pitchFamily="34" charset="0"/>
              </a:rPr>
              <a:t> </a:t>
            </a:r>
            <a:r>
              <a:rPr lang="en-US" sz="2200" dirty="0" err="1">
                <a:ea typeface="Arial" pitchFamily="34" charset="0"/>
              </a:rPr>
              <a:t>nhìn</a:t>
            </a:r>
            <a:r>
              <a:rPr lang="en-US" sz="2200" dirty="0">
                <a:ea typeface="Arial" pitchFamily="34" charset="0"/>
              </a:rPr>
              <a:t> </a:t>
            </a:r>
            <a:r>
              <a:rPr lang="en-US" sz="2200" dirty="0" err="1">
                <a:ea typeface="Arial" pitchFamily="34" charset="0"/>
              </a:rPr>
              <a:t>thấy</a:t>
            </a:r>
            <a:r>
              <a:rPr lang="en-US" sz="2200" dirty="0">
                <a:ea typeface="Arial" pitchFamily="34" charset="0"/>
              </a:rPr>
              <a:t> </a:t>
            </a:r>
            <a:r>
              <a:rPr lang="en-US" sz="2200" dirty="0" err="1">
                <a:ea typeface="Arial" pitchFamily="34" charset="0"/>
              </a:rPr>
              <a:t>hoặc</a:t>
            </a:r>
            <a:r>
              <a:rPr lang="en-US" sz="2200" dirty="0">
                <a:ea typeface="Arial" pitchFamily="34" charset="0"/>
              </a:rPr>
              <a:t> </a:t>
            </a:r>
            <a:r>
              <a:rPr lang="en-US" sz="2200" dirty="0" err="1">
                <a:ea typeface="Arial" pitchFamily="34" charset="0"/>
              </a:rPr>
              <a:t>điểu</a:t>
            </a:r>
            <a:r>
              <a:rPr lang="en-US" sz="2200" dirty="0">
                <a:ea typeface="Arial" pitchFamily="34" charset="0"/>
              </a:rPr>
              <a:t> </a:t>
            </a:r>
            <a:r>
              <a:rPr lang="en-US" sz="2200" dirty="0" err="1">
                <a:ea typeface="Arial" pitchFamily="34" charset="0"/>
              </a:rPr>
              <a:t>khiển</a:t>
            </a:r>
            <a:r>
              <a:rPr lang="en-US" sz="2200" dirty="0">
                <a:ea typeface="Arial" pitchFamily="34" charset="0"/>
              </a:rPr>
              <a:t> </a:t>
            </a:r>
            <a:r>
              <a:rPr lang="en-US" sz="2200" dirty="0" err="1">
                <a:ea typeface="Arial" pitchFamily="34" charset="0"/>
              </a:rPr>
              <a:t>bởi</a:t>
            </a:r>
            <a:r>
              <a:rPr lang="en-US" sz="2200" dirty="0">
                <a:ea typeface="Arial" pitchFamily="34" charset="0"/>
              </a:rPr>
              <a:t> </a:t>
            </a:r>
            <a:r>
              <a:rPr lang="en-US" sz="2200" dirty="0" err="1">
                <a:ea typeface="Arial" pitchFamily="34" charset="0"/>
              </a:rPr>
              <a:t>các</a:t>
            </a:r>
            <a:r>
              <a:rPr lang="en-US" sz="2200" dirty="0">
                <a:ea typeface="Arial" pitchFamily="34" charset="0"/>
              </a:rPr>
              <a:t> </a:t>
            </a:r>
            <a:r>
              <a:rPr lang="en-US" sz="2200" dirty="0" err="1">
                <a:ea typeface="Arial" pitchFamily="34" charset="0"/>
              </a:rPr>
              <a:t>khung</a:t>
            </a:r>
            <a:r>
              <a:rPr lang="en-US" sz="2200" dirty="0">
                <a:ea typeface="Arial" pitchFamily="34" charset="0"/>
              </a:rPr>
              <a:t> </a:t>
            </a:r>
            <a:r>
              <a:rPr lang="en-US" sz="2200" dirty="0" err="1">
                <a:ea typeface="Arial" pitchFamily="34" charset="0"/>
              </a:rPr>
              <a:t>nhìn</a:t>
            </a:r>
            <a:r>
              <a:rPr lang="en-US" sz="2200" dirty="0">
                <a:ea typeface="Arial" pitchFamily="34" charset="0"/>
              </a:rPr>
              <a:t>. Menu </a:t>
            </a:r>
            <a:r>
              <a:rPr lang="en-US" sz="2200" dirty="0" err="1">
                <a:ea typeface="Arial" pitchFamily="34" charset="0"/>
              </a:rPr>
              <a:t>này</a:t>
            </a:r>
            <a:r>
              <a:rPr lang="en-US" sz="2200" dirty="0">
                <a:ea typeface="Arial" pitchFamily="34" charset="0"/>
              </a:rPr>
              <a:t> </a:t>
            </a:r>
            <a:r>
              <a:rPr lang="en-US" sz="2200" dirty="0" err="1">
                <a:ea typeface="Arial" pitchFamily="34" charset="0"/>
              </a:rPr>
              <a:t>phải</a:t>
            </a:r>
            <a:r>
              <a:rPr lang="en-US" sz="2200" dirty="0">
                <a:ea typeface="Arial" pitchFamily="34" charset="0"/>
              </a:rPr>
              <a:t> </a:t>
            </a:r>
            <a:r>
              <a:rPr lang="en-US" sz="2200" dirty="0" err="1">
                <a:ea typeface="Arial" pitchFamily="34" charset="0"/>
              </a:rPr>
              <a:t>được</a:t>
            </a:r>
            <a:r>
              <a:rPr lang="en-US" sz="2200" dirty="0">
                <a:ea typeface="Arial" pitchFamily="34" charset="0"/>
              </a:rPr>
              <a:t> </a:t>
            </a:r>
            <a:r>
              <a:rPr lang="en-US" sz="2200" dirty="0" err="1">
                <a:ea typeface="Arial" pitchFamily="34" charset="0"/>
              </a:rPr>
              <a:t>thể</a:t>
            </a:r>
            <a:r>
              <a:rPr lang="en-US" sz="2200" dirty="0">
                <a:ea typeface="Arial" pitchFamily="34" charset="0"/>
              </a:rPr>
              <a:t> </a:t>
            </a:r>
            <a:r>
              <a:rPr lang="en-US" sz="2200" dirty="0" err="1">
                <a:ea typeface="Arial" pitchFamily="34" charset="0"/>
              </a:rPr>
              <a:t>hiện</a:t>
            </a:r>
            <a:r>
              <a:rPr lang="en-US" sz="2200" dirty="0">
                <a:ea typeface="Arial" pitchFamily="34" charset="0"/>
              </a:rPr>
              <a:t> ở </a:t>
            </a:r>
            <a:r>
              <a:rPr lang="en-US" sz="2200" dirty="0" err="1">
                <a:ea typeface="Arial" pitchFamily="34" charset="0"/>
              </a:rPr>
              <a:t>vị</a:t>
            </a:r>
            <a:r>
              <a:rPr lang="en-US" sz="2200" dirty="0">
                <a:ea typeface="Arial" pitchFamily="34" charset="0"/>
              </a:rPr>
              <a:t> </a:t>
            </a:r>
            <a:r>
              <a:rPr lang="en-US" sz="2200" dirty="0" err="1">
                <a:ea typeface="Arial" pitchFamily="34" charset="0"/>
              </a:rPr>
              <a:t>trí</a:t>
            </a:r>
            <a:r>
              <a:rPr lang="en-US" sz="2200" dirty="0">
                <a:ea typeface="Arial" pitchFamily="34" charset="0"/>
              </a:rPr>
              <a:t> </a:t>
            </a:r>
            <a:r>
              <a:rPr lang="en-US" sz="2200" dirty="0" err="1">
                <a:ea typeface="Arial" pitchFamily="34" charset="0"/>
              </a:rPr>
              <a:t>phù</a:t>
            </a:r>
            <a:r>
              <a:rPr lang="en-US" sz="2200" dirty="0">
                <a:ea typeface="Arial" pitchFamily="34" charset="0"/>
              </a:rPr>
              <a:t> </a:t>
            </a:r>
            <a:r>
              <a:rPr lang="en-US" sz="2200" dirty="0" err="1">
                <a:ea typeface="Arial" pitchFamily="34" charset="0"/>
              </a:rPr>
              <a:t>hợp</a:t>
            </a:r>
            <a:r>
              <a:rPr lang="en-US" sz="2200" dirty="0">
                <a:ea typeface="Arial" pitchFamily="34" charset="0"/>
              </a:rPr>
              <a:t> </a:t>
            </a:r>
            <a:r>
              <a:rPr lang="en-US" sz="2200" dirty="0" err="1">
                <a:ea typeface="Arial" pitchFamily="34" charset="0"/>
              </a:rPr>
              <a:t>với</a:t>
            </a:r>
            <a:r>
              <a:rPr lang="en-US" sz="2200" dirty="0">
                <a:ea typeface="Arial" pitchFamily="34" charset="0"/>
              </a:rPr>
              <a:t> </a:t>
            </a:r>
            <a:r>
              <a:rPr lang="en-US" sz="2200" dirty="0" err="1">
                <a:ea typeface="Arial" pitchFamily="34" charset="0"/>
              </a:rPr>
              <a:t>chương</a:t>
            </a:r>
            <a:r>
              <a:rPr lang="en-US" sz="2200" dirty="0">
                <a:ea typeface="Arial" pitchFamily="34" charset="0"/>
              </a:rPr>
              <a:t> </a:t>
            </a:r>
            <a:r>
              <a:rPr lang="en-US" sz="2200" dirty="0" err="1">
                <a:ea typeface="Arial" pitchFamily="34" charset="0"/>
              </a:rPr>
              <a:t>trình</a:t>
            </a:r>
            <a:r>
              <a:rPr lang="en-US" sz="2200" dirty="0">
                <a:ea typeface="Arial" pitchFamily="34" charset="0"/>
              </a:rPr>
              <a:t>. </a:t>
            </a:r>
            <a:r>
              <a:rPr lang="en-US" sz="2200" dirty="0" err="1">
                <a:ea typeface="Arial" pitchFamily="34" charset="0"/>
              </a:rPr>
              <a:t>Tương</a:t>
            </a:r>
            <a:r>
              <a:rPr lang="en-US" sz="2200" dirty="0">
                <a:ea typeface="Arial" pitchFamily="34" charset="0"/>
              </a:rPr>
              <a:t> </a:t>
            </a:r>
            <a:r>
              <a:rPr lang="en-US" sz="2200" dirty="0" err="1">
                <a:ea typeface="Arial" pitchFamily="34" charset="0"/>
              </a:rPr>
              <a:t>tác</a:t>
            </a:r>
            <a:r>
              <a:rPr lang="en-US" sz="2200" dirty="0">
                <a:ea typeface="Arial" pitchFamily="34" charset="0"/>
              </a:rPr>
              <a:t> </a:t>
            </a:r>
            <a:r>
              <a:rPr lang="en-US" sz="2200" dirty="0" err="1">
                <a:ea typeface="Arial" pitchFamily="34" charset="0"/>
              </a:rPr>
              <a:t>thường</a:t>
            </a:r>
            <a:r>
              <a:rPr lang="en-US" sz="2200" dirty="0">
                <a:ea typeface="Arial" pitchFamily="34" charset="0"/>
              </a:rPr>
              <a:t> </a:t>
            </a:r>
            <a:r>
              <a:rPr lang="en-US" sz="2200" dirty="0" err="1">
                <a:ea typeface="Arial" pitchFamily="34" charset="0"/>
              </a:rPr>
              <a:t>thông</a:t>
            </a:r>
            <a:r>
              <a:rPr lang="en-US" sz="2200" dirty="0">
                <a:ea typeface="Arial" pitchFamily="34" charset="0"/>
              </a:rPr>
              <a:t> qua </a:t>
            </a:r>
            <a:r>
              <a:rPr lang="en-US" sz="2200" dirty="0" err="1">
                <a:ea typeface="Arial" pitchFamily="34" charset="0"/>
              </a:rPr>
              <a:t>các</a:t>
            </a:r>
            <a:r>
              <a:rPr lang="en-US" sz="2200" dirty="0">
                <a:ea typeface="Arial" pitchFamily="34" charset="0"/>
              </a:rPr>
              <a:t> icon </a:t>
            </a:r>
            <a:r>
              <a:rPr lang="en-US" sz="2200" dirty="0" err="1">
                <a:ea typeface="Arial" pitchFamily="34" charset="0"/>
              </a:rPr>
              <a:t>trên</a:t>
            </a:r>
            <a:r>
              <a:rPr lang="en-US" sz="2200" dirty="0">
                <a:ea typeface="Arial" pitchFamily="34" charset="0"/>
              </a:rPr>
              <a:t> </a:t>
            </a:r>
            <a:r>
              <a:rPr lang="en-US" sz="2200" dirty="0" err="1">
                <a:ea typeface="Arial" pitchFamily="34" charset="0"/>
              </a:rPr>
              <a:t>giao</a:t>
            </a:r>
            <a:r>
              <a:rPr lang="en-US" sz="2200" dirty="0">
                <a:ea typeface="Arial" pitchFamily="34" charset="0"/>
              </a:rPr>
              <a:t> </a:t>
            </a:r>
            <a:r>
              <a:rPr lang="en-US" sz="2200" dirty="0" err="1">
                <a:ea typeface="Arial" pitchFamily="34" charset="0"/>
              </a:rPr>
              <a:t>diện</a:t>
            </a:r>
            <a:r>
              <a:rPr lang="en-US" sz="2200" dirty="0">
                <a:ea typeface="Arial" pitchFamily="34" charset="0"/>
              </a:rPr>
              <a:t>.</a:t>
            </a:r>
          </a:p>
          <a:p>
            <a:pPr lvl="1"/>
            <a:r>
              <a:rPr lang="en-US" sz="2200" b="1" dirty="0" err="1">
                <a:ea typeface="Arial" pitchFamily="34" charset="0"/>
              </a:rPr>
              <a:t>Màn</a:t>
            </a:r>
            <a:r>
              <a:rPr lang="en-US" sz="2200" b="1" dirty="0">
                <a:ea typeface="Arial" pitchFamily="34" charset="0"/>
              </a:rPr>
              <a:t> </a:t>
            </a:r>
            <a:r>
              <a:rPr lang="en-US" sz="2200" b="1" dirty="0" err="1">
                <a:ea typeface="Arial" pitchFamily="34" charset="0"/>
              </a:rPr>
              <a:t>hình</a:t>
            </a:r>
            <a:r>
              <a:rPr lang="en-US" sz="2200" b="1" dirty="0">
                <a:ea typeface="Arial" pitchFamily="34" charset="0"/>
              </a:rPr>
              <a:t> </a:t>
            </a:r>
            <a:r>
              <a:rPr lang="en-US" sz="2200" b="1" dirty="0" err="1">
                <a:ea typeface="Arial" pitchFamily="34" charset="0"/>
              </a:rPr>
              <a:t>chính</a:t>
            </a:r>
            <a:r>
              <a:rPr lang="en-US" sz="2200" b="1" dirty="0">
                <a:ea typeface="Arial" pitchFamily="34" charset="0"/>
              </a:rPr>
              <a:t> </a:t>
            </a:r>
            <a:r>
              <a:rPr lang="en-US" sz="2200" b="1" dirty="0" err="1">
                <a:ea typeface="Arial" pitchFamily="34" charset="0"/>
              </a:rPr>
              <a:t>và</a:t>
            </a:r>
            <a:r>
              <a:rPr lang="en-US" sz="2200" b="1" dirty="0">
                <a:ea typeface="Arial" pitchFamily="34" charset="0"/>
              </a:rPr>
              <a:t> </a:t>
            </a:r>
            <a:r>
              <a:rPr lang="en-US" sz="2200" b="1" dirty="0" err="1">
                <a:ea typeface="Arial" pitchFamily="34" charset="0"/>
              </a:rPr>
              <a:t>màn</a:t>
            </a:r>
            <a:r>
              <a:rPr lang="en-US" sz="2200" b="1" dirty="0">
                <a:ea typeface="Arial" pitchFamily="34" charset="0"/>
              </a:rPr>
              <a:t> </a:t>
            </a:r>
            <a:r>
              <a:rPr lang="en-US" sz="2200" b="1" dirty="0" err="1">
                <a:ea typeface="Arial" pitchFamily="34" charset="0"/>
              </a:rPr>
              <a:t>hình</a:t>
            </a:r>
            <a:r>
              <a:rPr lang="en-US" sz="2200" b="1" dirty="0">
                <a:ea typeface="Arial" pitchFamily="34" charset="0"/>
              </a:rPr>
              <a:t> </a:t>
            </a:r>
            <a:r>
              <a:rPr lang="en-US" sz="2200" b="1" dirty="0" err="1">
                <a:ea typeface="Arial" pitchFamily="34" charset="0"/>
              </a:rPr>
              <a:t>nghỉ</a:t>
            </a:r>
            <a:r>
              <a:rPr lang="en-US" sz="2200" dirty="0">
                <a:ea typeface="Arial" pitchFamily="34" charset="0"/>
              </a:rPr>
              <a:t> - </a:t>
            </a:r>
            <a:r>
              <a:rPr lang="en-US" sz="2200" dirty="0" err="1">
                <a:ea typeface="Arial" pitchFamily="34" charset="0"/>
              </a:rPr>
              <a:t>Là</a:t>
            </a:r>
            <a:r>
              <a:rPr lang="en-US" sz="2200" dirty="0">
                <a:ea typeface="Arial" pitchFamily="34" charset="0"/>
              </a:rPr>
              <a:t> </a:t>
            </a:r>
            <a:r>
              <a:rPr lang="en-US" sz="2200" dirty="0" err="1">
                <a:ea typeface="Arial" pitchFamily="34" charset="0"/>
              </a:rPr>
              <a:t>các</a:t>
            </a:r>
            <a:r>
              <a:rPr lang="en-US" sz="2200" dirty="0">
                <a:ea typeface="Arial" pitchFamily="34" charset="0"/>
              </a:rPr>
              <a:t> </a:t>
            </a:r>
            <a:r>
              <a:rPr lang="en-US" sz="2200" dirty="0" err="1">
                <a:ea typeface="Arial" pitchFamily="34" charset="0"/>
              </a:rPr>
              <a:t>dạng</a:t>
            </a:r>
            <a:r>
              <a:rPr lang="en-US" sz="2200" dirty="0">
                <a:ea typeface="Arial" pitchFamily="34" charset="0"/>
              </a:rPr>
              <a:t> </a:t>
            </a:r>
            <a:r>
              <a:rPr lang="en-US" sz="2200" dirty="0" err="1">
                <a:ea typeface="Arial" pitchFamily="34" charset="0"/>
              </a:rPr>
              <a:t>màn</a:t>
            </a:r>
            <a:r>
              <a:rPr lang="en-US" sz="2200" dirty="0">
                <a:ea typeface="Arial" pitchFamily="34" charset="0"/>
              </a:rPr>
              <a:t> </a:t>
            </a:r>
            <a:r>
              <a:rPr lang="en-US" sz="2200" dirty="0" err="1">
                <a:ea typeface="Arial" pitchFamily="34" charset="0"/>
              </a:rPr>
              <a:t>hình</a:t>
            </a:r>
            <a:r>
              <a:rPr lang="en-US" sz="2200" dirty="0">
                <a:ea typeface="Arial" pitchFamily="34" charset="0"/>
              </a:rPr>
              <a:t> </a:t>
            </a:r>
            <a:r>
              <a:rPr lang="en-US" sz="2200" dirty="0" err="1">
                <a:ea typeface="Arial" pitchFamily="34" charset="0"/>
              </a:rPr>
              <a:t>thể</a:t>
            </a:r>
            <a:r>
              <a:rPr lang="en-US" sz="2200" dirty="0">
                <a:ea typeface="Arial" pitchFamily="34" charset="0"/>
              </a:rPr>
              <a:t> </a:t>
            </a:r>
            <a:r>
              <a:rPr lang="en-US" sz="2200" dirty="0" err="1">
                <a:ea typeface="Arial" pitchFamily="34" charset="0"/>
              </a:rPr>
              <a:t>hiện</a:t>
            </a:r>
            <a:r>
              <a:rPr lang="en-US" sz="2200" dirty="0">
                <a:ea typeface="Arial" pitchFamily="34" charset="0"/>
              </a:rPr>
              <a:t> </a:t>
            </a:r>
            <a:r>
              <a:rPr lang="en-US" sz="2200" dirty="0" err="1">
                <a:ea typeface="Arial" pitchFamily="34" charset="0"/>
              </a:rPr>
              <a:t>trạng</a:t>
            </a:r>
            <a:r>
              <a:rPr lang="en-US" sz="2200" dirty="0">
                <a:ea typeface="Arial" pitchFamily="34" charset="0"/>
              </a:rPr>
              <a:t> </a:t>
            </a:r>
            <a:r>
              <a:rPr lang="en-US" sz="2200" dirty="0" err="1">
                <a:ea typeface="Arial" pitchFamily="34" charset="0"/>
              </a:rPr>
              <a:t>thái</a:t>
            </a:r>
            <a:r>
              <a:rPr lang="en-US" sz="2200" dirty="0">
                <a:ea typeface="Arial" pitchFamily="34" charset="0"/>
              </a:rPr>
              <a:t> </a:t>
            </a:r>
            <a:r>
              <a:rPr lang="en-US" sz="2200" dirty="0" err="1">
                <a:ea typeface="Arial" pitchFamily="34" charset="0"/>
              </a:rPr>
              <a:t>khi</a:t>
            </a:r>
            <a:r>
              <a:rPr lang="en-US" sz="2200" dirty="0">
                <a:ea typeface="Arial" pitchFamily="34" charset="0"/>
              </a:rPr>
              <a:t> </a:t>
            </a:r>
            <a:r>
              <a:rPr lang="en-US" sz="2200" dirty="0" err="1">
                <a:ea typeface="Arial" pitchFamily="34" charset="0"/>
              </a:rPr>
              <a:t>thiết</a:t>
            </a:r>
            <a:r>
              <a:rPr lang="en-US" sz="2200" dirty="0">
                <a:ea typeface="Arial" pitchFamily="34" charset="0"/>
              </a:rPr>
              <a:t> </a:t>
            </a:r>
            <a:r>
              <a:rPr lang="en-US" sz="2200" dirty="0" err="1">
                <a:ea typeface="Arial" pitchFamily="34" charset="0"/>
              </a:rPr>
              <a:t>bị</a:t>
            </a:r>
            <a:r>
              <a:rPr lang="en-US" sz="2200" dirty="0">
                <a:ea typeface="Arial" pitchFamily="34" charset="0"/>
              </a:rPr>
              <a:t> </a:t>
            </a:r>
            <a:r>
              <a:rPr lang="en-US" sz="2200" dirty="0" err="1">
                <a:ea typeface="Arial" pitchFamily="34" charset="0"/>
              </a:rPr>
              <a:t>được</a:t>
            </a:r>
            <a:r>
              <a:rPr lang="en-US" sz="2200" dirty="0">
                <a:ea typeface="Arial" pitchFamily="34" charset="0"/>
              </a:rPr>
              <a:t> </a:t>
            </a:r>
            <a:r>
              <a:rPr lang="en-US" sz="2200" dirty="0" err="1">
                <a:ea typeface="Arial" pitchFamily="34" charset="0"/>
              </a:rPr>
              <a:t>bật</a:t>
            </a:r>
            <a:r>
              <a:rPr lang="en-US" sz="2200" dirty="0">
                <a:ea typeface="Arial" pitchFamily="34" charset="0"/>
              </a:rPr>
              <a:t> </a:t>
            </a:r>
            <a:r>
              <a:rPr lang="en-US" sz="2200" dirty="0" err="1">
                <a:ea typeface="Arial" pitchFamily="34" charset="0"/>
              </a:rPr>
              <a:t>hoặc</a:t>
            </a:r>
            <a:r>
              <a:rPr lang="en-US" sz="2200" dirty="0">
                <a:ea typeface="Arial" pitchFamily="34" charset="0"/>
              </a:rPr>
              <a:t> </a:t>
            </a:r>
            <a:r>
              <a:rPr lang="en-US" sz="2200" dirty="0" err="1">
                <a:ea typeface="Arial" pitchFamily="34" charset="0"/>
              </a:rPr>
              <a:t>tắt</a:t>
            </a:r>
            <a:r>
              <a:rPr lang="en-US" sz="2200" dirty="0">
                <a:ea typeface="Arial" pitchFamily="34" charset="0"/>
              </a:rPr>
              <a:t>, </a:t>
            </a:r>
            <a:r>
              <a:rPr lang="en-US" sz="2200" dirty="0" err="1">
                <a:ea typeface="Arial" pitchFamily="34" charset="0"/>
              </a:rPr>
              <a:t>hoặc</a:t>
            </a:r>
            <a:r>
              <a:rPr lang="en-US" sz="2200" dirty="0">
                <a:ea typeface="Arial" pitchFamily="34" charset="0"/>
              </a:rPr>
              <a:t> </a:t>
            </a:r>
            <a:r>
              <a:rPr lang="en-US" sz="2200" dirty="0" err="1">
                <a:ea typeface="Arial" pitchFamily="34" charset="0"/>
              </a:rPr>
              <a:t>là</a:t>
            </a:r>
            <a:r>
              <a:rPr lang="en-US" sz="2200" dirty="0">
                <a:ea typeface="Arial" pitchFamily="34" charset="0"/>
              </a:rPr>
              <a:t> </a:t>
            </a:r>
            <a:r>
              <a:rPr lang="en-US" sz="2200" dirty="0" err="1">
                <a:ea typeface="Arial" pitchFamily="34" charset="0"/>
              </a:rPr>
              <a:t>chương</a:t>
            </a:r>
            <a:r>
              <a:rPr lang="en-US" sz="2200" dirty="0">
                <a:ea typeface="Arial" pitchFamily="34" charset="0"/>
              </a:rPr>
              <a:t> </a:t>
            </a:r>
            <a:r>
              <a:rPr lang="en-US" sz="2200" dirty="0" err="1">
                <a:ea typeface="Arial" pitchFamily="34" charset="0"/>
              </a:rPr>
              <a:t>trình</a:t>
            </a:r>
            <a:r>
              <a:rPr lang="en-US" sz="2200" dirty="0">
                <a:ea typeface="Arial" pitchFamily="34" charset="0"/>
              </a:rPr>
              <a:t> </a:t>
            </a:r>
            <a:r>
              <a:rPr lang="en-US" sz="2200" dirty="0" err="1">
                <a:ea typeface="Arial" pitchFamily="34" charset="0"/>
              </a:rPr>
              <a:t>không</a:t>
            </a:r>
            <a:r>
              <a:rPr lang="en-US" sz="2200" dirty="0">
                <a:ea typeface="Arial" pitchFamily="34" charset="0"/>
              </a:rPr>
              <a:t> </a:t>
            </a:r>
            <a:r>
              <a:rPr lang="en-US" sz="2200" dirty="0" err="1">
                <a:ea typeface="Arial" pitchFamily="34" charset="0"/>
              </a:rPr>
              <a:t>sử</a:t>
            </a:r>
            <a:r>
              <a:rPr lang="en-US" sz="2200" dirty="0">
                <a:ea typeface="Arial" pitchFamily="34" charset="0"/>
              </a:rPr>
              <a:t> </a:t>
            </a:r>
            <a:r>
              <a:rPr lang="en-US" sz="2200" dirty="0" err="1">
                <a:ea typeface="Arial" pitchFamily="34" charset="0"/>
              </a:rPr>
              <a:t>dụng</a:t>
            </a:r>
            <a:r>
              <a:rPr lang="en-US" sz="2200" dirty="0">
                <a:ea typeface="Arial" pitchFamily="34" charset="0"/>
              </a:rPr>
              <a:t> </a:t>
            </a:r>
            <a:r>
              <a:rPr lang="en-US" sz="2200" dirty="0" err="1">
                <a:ea typeface="Arial" pitchFamily="34" charset="0"/>
              </a:rPr>
              <a:t>trong</a:t>
            </a:r>
            <a:r>
              <a:rPr lang="en-US" sz="2200" dirty="0">
                <a:ea typeface="Arial" pitchFamily="34" charset="0"/>
              </a:rPr>
              <a:t> </a:t>
            </a:r>
            <a:r>
              <a:rPr lang="en-US" sz="2200" dirty="0" err="1">
                <a:ea typeface="Arial" pitchFamily="34" charset="0"/>
              </a:rPr>
              <a:t>một</a:t>
            </a:r>
            <a:r>
              <a:rPr lang="en-US" sz="2200" dirty="0">
                <a:ea typeface="Arial" pitchFamily="34" charset="0"/>
              </a:rPr>
              <a:t> </a:t>
            </a:r>
            <a:r>
              <a:rPr lang="en-US" sz="2200" dirty="0" err="1">
                <a:ea typeface="Arial" pitchFamily="34" charset="0"/>
              </a:rPr>
              <a:t>khoảng</a:t>
            </a:r>
            <a:r>
              <a:rPr lang="en-US" sz="2200" dirty="0">
                <a:ea typeface="Arial" pitchFamily="34" charset="0"/>
              </a:rPr>
              <a:t> </a:t>
            </a:r>
            <a:r>
              <a:rPr lang="en-US" sz="2200" dirty="0" err="1">
                <a:ea typeface="Arial" pitchFamily="34" charset="0"/>
              </a:rPr>
              <a:t>thời</a:t>
            </a:r>
            <a:r>
              <a:rPr lang="en-US" sz="2200" dirty="0">
                <a:ea typeface="Arial" pitchFamily="34" charset="0"/>
              </a:rPr>
              <a:t> </a:t>
            </a:r>
            <a:r>
              <a:rPr lang="en-US" sz="2200" dirty="0" err="1">
                <a:ea typeface="Arial" pitchFamily="34" charset="0"/>
              </a:rPr>
              <a:t>gian</a:t>
            </a:r>
            <a:r>
              <a:rPr lang="en-US" sz="2200" dirty="0">
                <a:ea typeface="Arial" pitchFamily="34" charset="0"/>
              </a:rPr>
              <a:t>.</a:t>
            </a:r>
          </a:p>
        </p:txBody>
      </p:sp>
      <p:sp>
        <p:nvSpPr>
          <p:cNvPr id="23555" name="Slide Number Placeholder 3"/>
          <p:cNvSpPr>
            <a:spLocks noGrp="1"/>
          </p:cNvSpPr>
          <p:nvPr>
            <p:ph type="sldNum" sz="quarter" idx="10"/>
          </p:nvPr>
        </p:nvSpPr>
        <p:spPr>
          <a:noFill/>
        </p:spPr>
        <p:txBody>
          <a:bodyPr/>
          <a:lstStyle/>
          <a:p>
            <a:fld id="{4A988411-73C0-4830-BE86-64A50A144A4E}"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ea typeface="ＭＳ Ｐゴシック" pitchFamily="34" charset="-128"/>
              </a:rPr>
              <a:t>Các thành phần mẫu</a:t>
            </a:r>
          </a:p>
        </p:txBody>
      </p:sp>
      <p:sp>
        <p:nvSpPr>
          <p:cNvPr id="24578" name="Content Placeholder 2"/>
          <p:cNvSpPr>
            <a:spLocks noGrp="1"/>
          </p:cNvSpPr>
          <p:nvPr>
            <p:ph idx="1"/>
          </p:nvPr>
        </p:nvSpPr>
        <p:spPr/>
        <p:txBody>
          <a:bodyPr/>
          <a:lstStyle/>
          <a:p>
            <a:pPr lvl="1"/>
            <a:r>
              <a:rPr lang="en-US" sz="2200" b="1">
                <a:ea typeface="Arial" pitchFamily="34" charset="0"/>
              </a:rPr>
              <a:t>Màn hình khóa</a:t>
            </a:r>
            <a:r>
              <a:rPr lang="en-US" sz="2200">
                <a:ea typeface="Arial" pitchFamily="34" charset="0"/>
              </a:rPr>
              <a:t> – Là màn hình thể hiện trạng thái tiết kiệm năng lượng. Khi cần, màn hình này được kích hoạt để bảo vệ dữ liệu mà người dùng nhập vào.</a:t>
            </a:r>
          </a:p>
          <a:p>
            <a:pPr lvl="1"/>
            <a:r>
              <a:rPr lang="en-US" sz="2200" b="1">
                <a:ea typeface="Arial" pitchFamily="34" charset="0"/>
              </a:rPr>
              <a:t>Màn hình xen kẽ</a:t>
            </a:r>
            <a:r>
              <a:rPr lang="en-US" sz="2200">
                <a:ea typeface="Arial" pitchFamily="34" charset="0"/>
              </a:rPr>
              <a:t> - Kiểu màn hình này được sử dụng như để nạp các tiến trình trong quá trình khởi động thiết bị hoặc kích hoạt chương trình.</a:t>
            </a:r>
          </a:p>
          <a:p>
            <a:pPr lvl="1"/>
            <a:r>
              <a:rPr lang="en-US" sz="2200" b="1">
                <a:ea typeface="Arial" pitchFamily="34" charset="0"/>
              </a:rPr>
              <a:t>Quảng cáo</a:t>
            </a:r>
            <a:r>
              <a:rPr lang="en-US" sz="2200">
                <a:ea typeface="Arial" pitchFamily="34" charset="0"/>
              </a:rPr>
              <a:t> – Được sử dụng trong chương trình một cách riêng biệt, và không được ảnh hưởng tới chức năng người dùng. Quảng cáo phải được tuân theo hướng dẫn chuẩn của Mobile Marketing Association (MMA) (</a:t>
            </a:r>
            <a:r>
              <a:rPr lang="en-US" sz="2200">
                <a:ea typeface="Arial" pitchFamily="34" charset="0"/>
                <a:hlinkClick r:id="rId2"/>
              </a:rPr>
              <a:t>http://www.mmaglobal.com/</a:t>
            </a:r>
            <a:r>
              <a:rPr lang="en-US" sz="2200">
                <a:ea typeface="Arial" pitchFamily="34" charset="0"/>
              </a:rPr>
              <a:t>)</a:t>
            </a:r>
          </a:p>
        </p:txBody>
      </p:sp>
      <p:sp>
        <p:nvSpPr>
          <p:cNvPr id="24579" name="Slide Number Placeholder 3"/>
          <p:cNvSpPr>
            <a:spLocks noGrp="1"/>
          </p:cNvSpPr>
          <p:nvPr>
            <p:ph type="sldNum" sz="quarter" idx="10"/>
          </p:nvPr>
        </p:nvSpPr>
        <p:spPr>
          <a:noFill/>
        </p:spPr>
        <p:txBody>
          <a:bodyPr/>
          <a:lstStyle/>
          <a:p>
            <a:fld id="{3BBA1E1A-FB78-46E6-8F4B-D30E5FEBDADA}"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ea typeface="ＭＳ Ｐゴシック" pitchFamily="34" charset="-128"/>
              </a:rPr>
              <a:t>Scroll</a:t>
            </a:r>
          </a:p>
        </p:txBody>
      </p:sp>
      <p:sp>
        <p:nvSpPr>
          <p:cNvPr id="25602" name="Content Placeholder 2"/>
          <p:cNvSpPr>
            <a:spLocks noGrp="1"/>
          </p:cNvSpPr>
          <p:nvPr>
            <p:ph idx="1"/>
          </p:nvPr>
        </p:nvSpPr>
        <p:spPr>
          <a:xfrm>
            <a:off x="304800" y="1219200"/>
            <a:ext cx="8382000" cy="3276600"/>
          </a:xfrm>
        </p:spPr>
        <p:txBody>
          <a:bodyPr/>
          <a:lstStyle/>
          <a:p>
            <a:r>
              <a:rPr lang="en-US">
                <a:ea typeface="ＭＳ Ｐゴシック" pitchFamily="34" charset="-128"/>
              </a:rPr>
              <a:t>Mục đích – để người dùng có thể xem được các thông tin trong khung nhìn trên một trang giao diện.</a:t>
            </a:r>
          </a:p>
          <a:p>
            <a:r>
              <a:rPr lang="en-US">
                <a:ea typeface="ＭＳ Ｐゴシック" pitchFamily="34" charset="-128"/>
              </a:rPr>
              <a:t>Thông thường OS cung cấp chức năng này.</a:t>
            </a:r>
          </a:p>
          <a:p>
            <a:r>
              <a:rPr lang="en-US">
                <a:ea typeface="ＭＳ Ｐゴシック" pitchFamily="34" charset="-128"/>
              </a:rPr>
              <a:t>Scroll có thể là một thanh bar hoàn thiện, hoặc là một điểm động đơn giản chạy theo nội dung thể hiện</a:t>
            </a:r>
          </a:p>
        </p:txBody>
      </p:sp>
      <p:sp>
        <p:nvSpPr>
          <p:cNvPr id="25603" name="Slide Number Placeholder 3"/>
          <p:cNvSpPr>
            <a:spLocks noGrp="1"/>
          </p:cNvSpPr>
          <p:nvPr>
            <p:ph type="sldNum" sz="quarter" idx="10"/>
          </p:nvPr>
        </p:nvSpPr>
        <p:spPr>
          <a:noFill/>
        </p:spPr>
        <p:txBody>
          <a:bodyPr/>
          <a:lstStyle/>
          <a:p>
            <a:fld id="{ACCC9897-582E-4482-8B1F-7C8F5CEDC0EA}" type="slidenum">
              <a:rPr lang="en-US"/>
              <a:pPr/>
              <a:t>14</a:t>
            </a:fld>
            <a:endParaRPr lang="en-US"/>
          </a:p>
        </p:txBody>
      </p:sp>
      <p:pic>
        <p:nvPicPr>
          <p:cNvPr id="1434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7113" y="4114800"/>
            <a:ext cx="4495800"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ea typeface="ＭＳ Ｐゴシック" pitchFamily="34" charset="-128"/>
              </a:rPr>
              <a:t>Scroll</a:t>
            </a:r>
          </a:p>
        </p:txBody>
      </p:sp>
      <p:sp>
        <p:nvSpPr>
          <p:cNvPr id="26626" name="Content Placeholder 2"/>
          <p:cNvSpPr>
            <a:spLocks noGrp="1"/>
          </p:cNvSpPr>
          <p:nvPr>
            <p:ph idx="1"/>
          </p:nvPr>
        </p:nvSpPr>
        <p:spPr/>
        <p:txBody>
          <a:bodyPr/>
          <a:lstStyle/>
          <a:p>
            <a:r>
              <a:rPr lang="en-US" sz="2400" dirty="0">
                <a:ea typeface="ＭＳ Ｐゴシック" pitchFamily="34" charset="-128"/>
              </a:rPr>
              <a:t>Scroll </a:t>
            </a:r>
            <a:r>
              <a:rPr lang="en-US" sz="2400" dirty="0" err="1">
                <a:ea typeface="ＭＳ Ｐゴシック" pitchFamily="34" charset="-128"/>
              </a:rPr>
              <a:t>được</a:t>
            </a:r>
            <a:r>
              <a:rPr lang="en-US" sz="2400" dirty="0">
                <a:ea typeface="ＭＳ Ｐゴシック" pitchFamily="34" charset="-128"/>
              </a:rPr>
              <a:t> </a:t>
            </a:r>
            <a:r>
              <a:rPr lang="en-US" sz="2400" dirty="0" err="1">
                <a:ea typeface="ＭＳ Ｐゴシック" pitchFamily="34" charset="-128"/>
              </a:rPr>
              <a:t>sử</a:t>
            </a:r>
            <a:r>
              <a:rPr lang="en-US" sz="2400" dirty="0">
                <a:ea typeface="ＭＳ Ｐゴシック" pitchFamily="34" charset="-128"/>
              </a:rPr>
              <a:t> </a:t>
            </a:r>
            <a:r>
              <a:rPr lang="en-US" sz="2400" dirty="0" err="1">
                <a:ea typeface="ＭＳ Ｐゴシック" pitchFamily="34" charset="-128"/>
              </a:rPr>
              <a:t>dụng</a:t>
            </a:r>
            <a:r>
              <a:rPr lang="en-US" sz="2400" dirty="0">
                <a:ea typeface="ＭＳ Ｐゴシック" pitchFamily="34" charset="-128"/>
              </a:rPr>
              <a:t> </a:t>
            </a:r>
            <a:r>
              <a:rPr lang="en-US" sz="2400" dirty="0" err="1">
                <a:ea typeface="ＭＳ Ｐゴシック" pitchFamily="34" charset="-128"/>
              </a:rPr>
              <a:t>trong</a:t>
            </a:r>
            <a:r>
              <a:rPr lang="en-US" sz="2400" dirty="0">
                <a:ea typeface="ＭＳ Ｐゴシック" pitchFamily="34" charset="-128"/>
              </a:rPr>
              <a:t> </a:t>
            </a:r>
            <a:r>
              <a:rPr lang="en-US" sz="2400" dirty="0" err="1">
                <a:ea typeface="ＭＳ Ｐゴシック" pitchFamily="34" charset="-128"/>
              </a:rPr>
              <a:t>các</a:t>
            </a:r>
            <a:r>
              <a:rPr lang="en-US" sz="2400" dirty="0">
                <a:ea typeface="ＭＳ Ｐゴシック" pitchFamily="34" charset="-128"/>
              </a:rPr>
              <a:t> </a:t>
            </a:r>
            <a:r>
              <a:rPr lang="en-US" sz="2400" dirty="0" err="1">
                <a:ea typeface="ＭＳ Ｐゴシック" pitchFamily="34" charset="-128"/>
              </a:rPr>
              <a:t>loại</a:t>
            </a:r>
            <a:r>
              <a:rPr lang="en-US" sz="2400" dirty="0">
                <a:ea typeface="ＭＳ Ｐゴシック" pitchFamily="34" charset="-128"/>
              </a:rPr>
              <a:t> </a:t>
            </a:r>
            <a:r>
              <a:rPr lang="en-US" sz="2400" dirty="0" err="1">
                <a:ea typeface="ＭＳ Ｐゴシック" pitchFamily="34" charset="-128"/>
              </a:rPr>
              <a:t>hệ</a:t>
            </a:r>
            <a:r>
              <a:rPr lang="en-US" sz="2400" dirty="0">
                <a:ea typeface="ＭＳ Ｐゴシック" pitchFamily="34" charset="-128"/>
              </a:rPr>
              <a:t> </a:t>
            </a:r>
            <a:r>
              <a:rPr lang="en-US" sz="2400" dirty="0" err="1">
                <a:ea typeface="ＭＳ Ｐゴシック" pitchFamily="34" charset="-128"/>
              </a:rPr>
              <a:t>thống</a:t>
            </a:r>
            <a:r>
              <a:rPr lang="en-US" sz="2400" dirty="0">
                <a:ea typeface="ＭＳ Ｐゴシック" pitchFamily="34" charset="-128"/>
              </a:rPr>
              <a:t> </a:t>
            </a:r>
            <a:r>
              <a:rPr lang="en-US" sz="2400" dirty="0" err="1">
                <a:ea typeface="ＭＳ Ｐゴシック" pitchFamily="34" charset="-128"/>
              </a:rPr>
              <a:t>hiển</a:t>
            </a:r>
            <a:r>
              <a:rPr lang="en-US" sz="2400" dirty="0">
                <a:ea typeface="ＭＳ Ｐゴシック" pitchFamily="34" charset="-128"/>
              </a:rPr>
              <a:t> </a:t>
            </a:r>
            <a:r>
              <a:rPr lang="en-US" sz="2400" dirty="0" err="1">
                <a:ea typeface="ＭＳ Ｐゴシック" pitchFamily="34" charset="-128"/>
              </a:rPr>
              <a:t>thị</a:t>
            </a:r>
            <a:r>
              <a:rPr lang="en-US" sz="2400" dirty="0">
                <a:ea typeface="ＭＳ Ｐゴシック" pitchFamily="34" charset="-128"/>
              </a:rPr>
              <a:t> </a:t>
            </a:r>
            <a:r>
              <a:rPr lang="en-US" sz="2400" dirty="0" err="1">
                <a:ea typeface="ＭＳ Ｐゴシック" pitchFamily="34" charset="-128"/>
              </a:rPr>
              <a:t>thông</a:t>
            </a:r>
            <a:r>
              <a:rPr lang="en-US" sz="2400" dirty="0">
                <a:ea typeface="ＭＳ Ｐゴシック" pitchFamily="34" charset="-128"/>
              </a:rPr>
              <a:t> tin. </a:t>
            </a:r>
            <a:r>
              <a:rPr lang="en-US" sz="2400" dirty="0" err="1">
                <a:ea typeface="ＭＳ Ｐゴシック" pitchFamily="34" charset="-128"/>
              </a:rPr>
              <a:t>Nó</a:t>
            </a:r>
            <a:r>
              <a:rPr lang="en-US" sz="2400" dirty="0">
                <a:ea typeface="ＭＳ Ｐゴシック" pitchFamily="34" charset="-128"/>
              </a:rPr>
              <a:t> </a:t>
            </a:r>
            <a:r>
              <a:rPr lang="en-US" sz="2400" dirty="0" err="1">
                <a:ea typeface="ＭＳ Ｐゴシック" pitchFamily="34" charset="-128"/>
              </a:rPr>
              <a:t>được</a:t>
            </a:r>
            <a:r>
              <a:rPr lang="en-US" sz="2400" dirty="0">
                <a:ea typeface="ＭＳ Ｐゴシック" pitchFamily="34" charset="-128"/>
              </a:rPr>
              <a:t> </a:t>
            </a:r>
            <a:r>
              <a:rPr lang="en-US" sz="2400" dirty="0" err="1">
                <a:ea typeface="ＭＳ Ｐゴシック" pitchFamily="34" charset="-128"/>
              </a:rPr>
              <a:t>thể</a:t>
            </a:r>
            <a:r>
              <a:rPr lang="en-US" sz="2400" dirty="0">
                <a:ea typeface="ＭＳ Ｐゴシック" pitchFamily="34" charset="-128"/>
              </a:rPr>
              <a:t> </a:t>
            </a:r>
            <a:r>
              <a:rPr lang="en-US" sz="2400" dirty="0" err="1">
                <a:ea typeface="ＭＳ Ｐゴシック" pitchFamily="34" charset="-128"/>
              </a:rPr>
              <a:t>hiện</a:t>
            </a:r>
            <a:r>
              <a:rPr lang="en-US" sz="2400" dirty="0">
                <a:ea typeface="ＭＳ Ｐゴシック" pitchFamily="34" charset="-128"/>
              </a:rPr>
              <a:t> </a:t>
            </a:r>
            <a:r>
              <a:rPr lang="en-US" sz="2400" dirty="0" err="1">
                <a:ea typeface="ＭＳ Ｐゴシック" pitchFamily="34" charset="-128"/>
              </a:rPr>
              <a:t>theo</a:t>
            </a:r>
            <a:r>
              <a:rPr lang="en-US" sz="2400" dirty="0">
                <a:ea typeface="ＭＳ Ｐゴシック" pitchFamily="34" charset="-128"/>
              </a:rPr>
              <a:t> </a:t>
            </a:r>
            <a:r>
              <a:rPr lang="en-US" sz="2400" dirty="0" err="1">
                <a:ea typeface="ＭＳ Ｐゴシック" pitchFamily="34" charset="-128"/>
              </a:rPr>
              <a:t>các</a:t>
            </a:r>
            <a:r>
              <a:rPr lang="en-US" sz="2400" dirty="0">
                <a:ea typeface="ＭＳ Ｐゴシック" pitchFamily="34" charset="-128"/>
              </a:rPr>
              <a:t> </a:t>
            </a:r>
            <a:r>
              <a:rPr lang="en-US" sz="2400" dirty="0" err="1">
                <a:ea typeface="ＭＳ Ｐゴシック" pitchFamily="34" charset="-128"/>
              </a:rPr>
              <a:t>trục</a:t>
            </a:r>
            <a:r>
              <a:rPr lang="en-US" sz="2400" dirty="0">
                <a:ea typeface="ＭＳ Ｐゴシック" pitchFamily="34" charset="-128"/>
              </a:rPr>
              <a:t>, </a:t>
            </a:r>
            <a:r>
              <a:rPr lang="en-US" sz="2400" dirty="0" err="1">
                <a:ea typeface="ＭＳ Ｐゴシック" pitchFamily="34" charset="-128"/>
              </a:rPr>
              <a:t>và</a:t>
            </a:r>
            <a:r>
              <a:rPr lang="en-US" sz="2400" dirty="0">
                <a:ea typeface="ＭＳ Ｐゴシック" pitchFamily="34" charset="-128"/>
              </a:rPr>
              <a:t> </a:t>
            </a:r>
            <a:r>
              <a:rPr lang="en-US" sz="2400" dirty="0" err="1">
                <a:ea typeface="ＭＳ Ｐゴシック" pitchFamily="34" charset="-128"/>
              </a:rPr>
              <a:t>liên</a:t>
            </a:r>
            <a:r>
              <a:rPr lang="en-US" sz="2400" dirty="0">
                <a:ea typeface="ＭＳ Ｐゴシック" pitchFamily="34" charset="-128"/>
              </a:rPr>
              <a:t> </a:t>
            </a:r>
            <a:r>
              <a:rPr lang="en-US" sz="2400" dirty="0" err="1">
                <a:ea typeface="ＭＳ Ｐゴシック" pitchFamily="34" charset="-128"/>
              </a:rPr>
              <a:t>quan</a:t>
            </a:r>
            <a:r>
              <a:rPr lang="en-US" sz="2400" dirty="0">
                <a:ea typeface="ＭＳ Ｐゴシック" pitchFamily="34" charset="-128"/>
              </a:rPr>
              <a:t> </a:t>
            </a:r>
            <a:r>
              <a:rPr lang="en-US" sz="2400" dirty="0" err="1">
                <a:ea typeface="ＭＳ Ｐゴシック" pitchFamily="34" charset="-128"/>
              </a:rPr>
              <a:t>chặt</a:t>
            </a:r>
            <a:r>
              <a:rPr lang="en-US" sz="2400" dirty="0">
                <a:ea typeface="ＭＳ Ｐゴシック" pitchFamily="34" charset="-128"/>
              </a:rPr>
              <a:t> </a:t>
            </a:r>
            <a:r>
              <a:rPr lang="en-US" sz="2400" dirty="0" err="1">
                <a:ea typeface="ＭＳ Ｐゴシック" pitchFamily="34" charset="-128"/>
              </a:rPr>
              <a:t>chẽ</a:t>
            </a:r>
            <a:r>
              <a:rPr lang="en-US" sz="2400" dirty="0">
                <a:ea typeface="ＭＳ Ｐゴシック" pitchFamily="34" charset="-128"/>
              </a:rPr>
              <a:t> </a:t>
            </a:r>
            <a:r>
              <a:rPr lang="en-US" sz="2400" dirty="0" err="1">
                <a:ea typeface="ＭＳ Ｐゴシック" pitchFamily="34" charset="-128"/>
              </a:rPr>
              <a:t>tới</a:t>
            </a:r>
            <a:r>
              <a:rPr lang="en-US" sz="2400" dirty="0">
                <a:ea typeface="ＭＳ Ｐゴシック" pitchFamily="34" charset="-128"/>
              </a:rPr>
              <a:t> </a:t>
            </a:r>
            <a:r>
              <a:rPr lang="en-US" sz="2400" dirty="0" err="1">
                <a:ea typeface="ＭＳ Ｐゴシック" pitchFamily="34" charset="-128"/>
              </a:rPr>
              <a:t>vị</a:t>
            </a:r>
            <a:r>
              <a:rPr lang="en-US" sz="2400" dirty="0">
                <a:ea typeface="ＭＳ Ｐゴシック" pitchFamily="34" charset="-128"/>
              </a:rPr>
              <a:t> </a:t>
            </a:r>
            <a:r>
              <a:rPr lang="en-US" sz="2400" dirty="0" err="1">
                <a:ea typeface="ＭＳ Ｐゴシック" pitchFamily="34" charset="-128"/>
              </a:rPr>
              <a:t>trí</a:t>
            </a:r>
            <a:r>
              <a:rPr lang="en-US" sz="2400" dirty="0">
                <a:ea typeface="ＭＳ Ｐゴシック" pitchFamily="34" charset="-128"/>
              </a:rPr>
              <a:t> </a:t>
            </a:r>
            <a:r>
              <a:rPr lang="en-US" sz="2400" dirty="0" err="1">
                <a:ea typeface="ＭＳ Ｐゴシック" pitchFamily="34" charset="-128"/>
              </a:rPr>
              <a:t>thông</a:t>
            </a:r>
            <a:r>
              <a:rPr lang="en-US" sz="2400" dirty="0">
                <a:ea typeface="ＭＳ Ｐゴシック" pitchFamily="34" charset="-128"/>
              </a:rPr>
              <a:t> tin </a:t>
            </a:r>
            <a:r>
              <a:rPr lang="en-US" sz="2400" dirty="0" err="1">
                <a:ea typeface="ＭＳ Ｐゴシック" pitchFamily="34" charset="-128"/>
              </a:rPr>
              <a:t>trong</a:t>
            </a:r>
            <a:r>
              <a:rPr lang="en-US" sz="2400" dirty="0">
                <a:ea typeface="ＭＳ Ｐゴシック" pitchFamily="34" charset="-128"/>
              </a:rPr>
              <a:t> </a:t>
            </a:r>
            <a:r>
              <a:rPr lang="en-US" sz="2400" dirty="0" err="1">
                <a:ea typeface="ＭＳ Ｐゴシック" pitchFamily="34" charset="-128"/>
              </a:rPr>
              <a:t>vùng</a:t>
            </a:r>
            <a:r>
              <a:rPr lang="en-US" sz="2400" dirty="0">
                <a:ea typeface="ＭＳ Ｐゴシック" pitchFamily="34" charset="-128"/>
              </a:rPr>
              <a:t> </a:t>
            </a:r>
            <a:r>
              <a:rPr lang="en-US" sz="2400" dirty="0" err="1">
                <a:ea typeface="ＭＳ Ｐゴシック" pitchFamily="34" charset="-128"/>
              </a:rPr>
              <a:t>thể</a:t>
            </a:r>
            <a:r>
              <a:rPr lang="en-US" sz="2400" dirty="0">
                <a:ea typeface="ＭＳ Ｐゴシック" pitchFamily="34" charset="-128"/>
              </a:rPr>
              <a:t> </a:t>
            </a:r>
            <a:r>
              <a:rPr lang="en-US" sz="2400" dirty="0" err="1">
                <a:ea typeface="ＭＳ Ｐゴシック" pitchFamily="34" charset="-128"/>
              </a:rPr>
              <a:t>hiện</a:t>
            </a:r>
            <a:r>
              <a:rPr lang="en-US" sz="2400" dirty="0">
                <a:ea typeface="ＭＳ Ｐゴシック" pitchFamily="34" charset="-128"/>
              </a:rPr>
              <a:t> </a:t>
            </a:r>
            <a:r>
              <a:rPr lang="en-US" sz="2400" dirty="0" err="1">
                <a:ea typeface="ＭＳ Ｐゴシック" pitchFamily="34" charset="-128"/>
              </a:rPr>
              <a:t>của</a:t>
            </a:r>
            <a:r>
              <a:rPr lang="en-US" sz="2400" dirty="0">
                <a:ea typeface="ＭＳ Ｐゴシック" pitchFamily="34" charset="-128"/>
              </a:rPr>
              <a:t> </a:t>
            </a:r>
            <a:r>
              <a:rPr lang="en-US" sz="2400" dirty="0" err="1">
                <a:ea typeface="ＭＳ Ｐゴシック" pitchFamily="34" charset="-128"/>
              </a:rPr>
              <a:t>nó</a:t>
            </a:r>
            <a:r>
              <a:rPr lang="en-US" sz="2400" dirty="0">
                <a:ea typeface="ＭＳ Ｐゴシック" pitchFamily="34" charset="-128"/>
              </a:rPr>
              <a:t>.</a:t>
            </a:r>
          </a:p>
          <a:p>
            <a:r>
              <a:rPr lang="en-US" sz="2400" dirty="0">
                <a:ea typeface="ＭＳ Ｐゴシック" pitchFamily="34" charset="-128"/>
              </a:rPr>
              <a:t>Scroll </a:t>
            </a:r>
            <a:r>
              <a:rPr lang="en-US" sz="2400" dirty="0" err="1">
                <a:ea typeface="ＭＳ Ｐゴシック" pitchFamily="34" charset="-128"/>
              </a:rPr>
              <a:t>được</a:t>
            </a:r>
            <a:r>
              <a:rPr lang="en-US" sz="2400" dirty="0">
                <a:ea typeface="ＭＳ Ｐゴシック" pitchFamily="34" charset="-128"/>
              </a:rPr>
              <a:t> </a:t>
            </a:r>
            <a:r>
              <a:rPr lang="en-US" sz="2400" dirty="0" err="1">
                <a:ea typeface="ＭＳ Ｐゴシック" pitchFamily="34" charset="-128"/>
              </a:rPr>
              <a:t>sử</a:t>
            </a:r>
            <a:r>
              <a:rPr lang="en-US" sz="2400" dirty="0">
                <a:ea typeface="ＭＳ Ｐゴシック" pitchFamily="34" charset="-128"/>
              </a:rPr>
              <a:t> </a:t>
            </a:r>
            <a:r>
              <a:rPr lang="en-US" sz="2400" dirty="0" err="1">
                <a:ea typeface="ＭＳ Ｐゴシック" pitchFamily="34" charset="-128"/>
              </a:rPr>
              <a:t>dụng</a:t>
            </a:r>
            <a:r>
              <a:rPr lang="en-US" sz="2400" dirty="0">
                <a:ea typeface="ＭＳ Ｐゴシック" pitchFamily="34" charset="-128"/>
              </a:rPr>
              <a:t> </a:t>
            </a:r>
            <a:r>
              <a:rPr lang="en-US" sz="2400" dirty="0" err="1">
                <a:ea typeface="ＭＳ Ｐゴシック" pitchFamily="34" charset="-128"/>
              </a:rPr>
              <a:t>trong</a:t>
            </a:r>
            <a:r>
              <a:rPr lang="en-US" sz="2400" dirty="0">
                <a:ea typeface="ＭＳ Ｐゴシック" pitchFamily="34" charset="-128"/>
              </a:rPr>
              <a:t> </a:t>
            </a:r>
            <a:r>
              <a:rPr lang="en-US" sz="2400" dirty="0" err="1">
                <a:ea typeface="ＭＳ Ｐゴシック" pitchFamily="34" charset="-128"/>
              </a:rPr>
              <a:t>thể</a:t>
            </a:r>
            <a:r>
              <a:rPr lang="en-US" sz="2400" dirty="0">
                <a:ea typeface="ＭＳ Ｐゴシック" pitchFamily="34" charset="-128"/>
              </a:rPr>
              <a:t> </a:t>
            </a:r>
            <a:r>
              <a:rPr lang="en-US" sz="2400" dirty="0" err="1">
                <a:ea typeface="ＭＳ Ｐゴシック" pitchFamily="34" charset="-128"/>
              </a:rPr>
              <a:t>hiện</a:t>
            </a:r>
            <a:r>
              <a:rPr lang="en-US" sz="2400" dirty="0">
                <a:ea typeface="ＭＳ Ｐゴシック" pitchFamily="34" charset="-128"/>
              </a:rPr>
              <a:t> </a:t>
            </a:r>
            <a:r>
              <a:rPr lang="en-US" sz="2400" dirty="0" err="1">
                <a:ea typeface="ＭＳ Ｐゴシック" pitchFamily="34" charset="-128"/>
              </a:rPr>
              <a:t>thông</a:t>
            </a:r>
            <a:r>
              <a:rPr lang="en-US" sz="2400" dirty="0">
                <a:ea typeface="ＭＳ Ｐゴシック" pitchFamily="34" charset="-128"/>
              </a:rPr>
              <a:t> tin </a:t>
            </a:r>
            <a:r>
              <a:rPr lang="en-US" sz="2400" dirty="0" err="1">
                <a:ea typeface="ＭＳ Ｐゴシック" pitchFamily="34" charset="-128"/>
              </a:rPr>
              <a:t>dạng</a:t>
            </a:r>
            <a:r>
              <a:rPr lang="en-US" sz="2400" dirty="0">
                <a:ea typeface="ＭＳ Ｐゴシック" pitchFamily="34" charset="-128"/>
              </a:rPr>
              <a:t> list </a:t>
            </a:r>
            <a:r>
              <a:rPr lang="en-US" sz="2400" dirty="0" err="1">
                <a:ea typeface="ＭＳ Ｐゴシック" pitchFamily="34" charset="-128"/>
              </a:rPr>
              <a:t>hoặc</a:t>
            </a:r>
            <a:r>
              <a:rPr lang="en-US" sz="2400" dirty="0">
                <a:ea typeface="ＭＳ Ｐゴシック" pitchFamily="34" charset="-128"/>
              </a:rPr>
              <a:t> list-like </a:t>
            </a:r>
            <a:r>
              <a:rPr lang="en-US" sz="2400" dirty="0" err="1">
                <a:ea typeface="ＭＳ Ｐゴシック" pitchFamily="34" charset="-128"/>
              </a:rPr>
              <a:t>của</a:t>
            </a:r>
            <a:r>
              <a:rPr lang="en-US" sz="2400" dirty="0">
                <a:ea typeface="ＭＳ Ｐゴシック" pitchFamily="34" charset="-128"/>
              </a:rPr>
              <a:t> </a:t>
            </a:r>
            <a:r>
              <a:rPr lang="en-US" sz="2400" dirty="0" err="1">
                <a:ea typeface="ＭＳ Ｐゴシック" pitchFamily="34" charset="-128"/>
              </a:rPr>
              <a:t>các</a:t>
            </a:r>
            <a:r>
              <a:rPr lang="en-US" sz="2400" dirty="0">
                <a:ea typeface="ＭＳ Ｐゴシック" pitchFamily="34" charset="-128"/>
              </a:rPr>
              <a:t> </a:t>
            </a:r>
            <a:r>
              <a:rPr lang="en-US" sz="2400" dirty="0" err="1">
                <a:ea typeface="ＭＳ Ｐゴシック" pitchFamily="34" charset="-128"/>
              </a:rPr>
              <a:t>mẫu</a:t>
            </a:r>
            <a:r>
              <a:rPr lang="en-US" sz="2400" dirty="0">
                <a:ea typeface="ＭＳ Ｐゴシック" pitchFamily="34" charset="-128"/>
              </a:rPr>
              <a:t> </a:t>
            </a:r>
            <a:r>
              <a:rPr lang="en-US" sz="2400" dirty="0" err="1">
                <a:ea typeface="ＭＳ Ｐゴシック" pitchFamily="34" charset="-128"/>
              </a:rPr>
              <a:t>thông</a:t>
            </a:r>
            <a:r>
              <a:rPr lang="en-US" sz="2400" dirty="0">
                <a:ea typeface="ＭＳ Ｐゴシック" pitchFamily="34" charset="-128"/>
              </a:rPr>
              <a:t> tin </a:t>
            </a:r>
            <a:r>
              <a:rPr lang="en-US" sz="2400" dirty="0" err="1">
                <a:ea typeface="ＭＳ Ｐゴシック" pitchFamily="34" charset="-128"/>
              </a:rPr>
              <a:t>như</a:t>
            </a:r>
            <a:r>
              <a:rPr lang="en-US" sz="2400" dirty="0">
                <a:ea typeface="ＭＳ Ｐゴシック" pitchFamily="34" charset="-128"/>
              </a:rPr>
              <a:t>:</a:t>
            </a:r>
          </a:p>
          <a:p>
            <a:pPr lvl="1"/>
            <a:r>
              <a:rPr lang="en-US" sz="2000" dirty="0">
                <a:ea typeface="Arial" pitchFamily="34" charset="0"/>
              </a:rPr>
              <a:t>Vertical list</a:t>
            </a:r>
          </a:p>
          <a:p>
            <a:pPr lvl="1"/>
            <a:r>
              <a:rPr lang="en-US" sz="2000" dirty="0">
                <a:ea typeface="Arial" pitchFamily="34" charset="0"/>
              </a:rPr>
              <a:t>Infinite list</a:t>
            </a:r>
          </a:p>
          <a:p>
            <a:pPr lvl="1"/>
            <a:r>
              <a:rPr lang="en-US" sz="2000" dirty="0">
                <a:ea typeface="Arial" pitchFamily="34" charset="0"/>
              </a:rPr>
              <a:t>Thumbnail list</a:t>
            </a:r>
          </a:p>
          <a:p>
            <a:pPr lvl="1"/>
            <a:r>
              <a:rPr lang="en-US" sz="2000" dirty="0">
                <a:ea typeface="Arial" pitchFamily="34" charset="0"/>
              </a:rPr>
              <a:t>Fisheye list</a:t>
            </a:r>
          </a:p>
          <a:p>
            <a:pPr lvl="1"/>
            <a:r>
              <a:rPr lang="en-US" sz="2000" dirty="0" err="1">
                <a:ea typeface="Arial" pitchFamily="34" charset="0"/>
              </a:rPr>
              <a:t>Carouel</a:t>
            </a:r>
            <a:endParaRPr lang="en-US" sz="2000" dirty="0">
              <a:ea typeface="Arial" pitchFamily="34" charset="0"/>
            </a:endParaRPr>
          </a:p>
          <a:p>
            <a:pPr lvl="1"/>
            <a:r>
              <a:rPr lang="en-US" sz="2000" dirty="0">
                <a:ea typeface="Arial" pitchFamily="34" charset="0"/>
              </a:rPr>
              <a:t>Grid</a:t>
            </a:r>
          </a:p>
          <a:p>
            <a:pPr lvl="1"/>
            <a:r>
              <a:rPr lang="en-US" sz="2000" dirty="0">
                <a:ea typeface="Arial" pitchFamily="34" charset="0"/>
              </a:rPr>
              <a:t>Film Strip</a:t>
            </a:r>
          </a:p>
        </p:txBody>
      </p:sp>
      <p:sp>
        <p:nvSpPr>
          <p:cNvPr id="26627" name="Slide Number Placeholder 3"/>
          <p:cNvSpPr>
            <a:spLocks noGrp="1"/>
          </p:cNvSpPr>
          <p:nvPr>
            <p:ph type="sldNum" sz="quarter" idx="10"/>
          </p:nvPr>
        </p:nvSpPr>
        <p:spPr>
          <a:noFill/>
        </p:spPr>
        <p:txBody>
          <a:bodyPr/>
          <a:lstStyle/>
          <a:p>
            <a:fld id="{BE2F1469-E0B6-4A85-9DD1-51DBD5876514}"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ea typeface="ＭＳ Ｐゴシック" pitchFamily="34" charset="-128"/>
              </a:rPr>
              <a:t>Ví dụ</a:t>
            </a:r>
          </a:p>
        </p:txBody>
      </p:sp>
      <p:sp>
        <p:nvSpPr>
          <p:cNvPr id="27650" name="Content Placeholder 2"/>
          <p:cNvSpPr>
            <a:spLocks noGrp="1"/>
          </p:cNvSpPr>
          <p:nvPr>
            <p:ph idx="1"/>
          </p:nvPr>
        </p:nvSpPr>
        <p:spPr>
          <a:xfrm>
            <a:off x="304800" y="1219200"/>
            <a:ext cx="5562600" cy="5257800"/>
          </a:xfrm>
        </p:spPr>
        <p:txBody>
          <a:bodyPr/>
          <a:lstStyle/>
          <a:p>
            <a:r>
              <a:rPr lang="en-US">
                <a:ea typeface="ＭＳ Ｐゴシック" pitchFamily="34" charset="-128"/>
              </a:rPr>
              <a:t>Thể hiện Thumbnail list khi tập trung vào thể hiện một vùng trong một giao diện lớn. </a:t>
            </a:r>
          </a:p>
        </p:txBody>
      </p:sp>
      <p:sp>
        <p:nvSpPr>
          <p:cNvPr id="27651" name="Slide Number Placeholder 3"/>
          <p:cNvSpPr>
            <a:spLocks noGrp="1"/>
          </p:cNvSpPr>
          <p:nvPr>
            <p:ph type="sldNum" sz="quarter" idx="10"/>
          </p:nvPr>
        </p:nvSpPr>
        <p:spPr>
          <a:noFill/>
        </p:spPr>
        <p:txBody>
          <a:bodyPr/>
          <a:lstStyle/>
          <a:p>
            <a:fld id="{61D85C80-CFB1-499A-862A-C0336ACB137A}" type="slidenum">
              <a:rPr lang="en-US"/>
              <a:pPr/>
              <a:t>16</a:t>
            </a:fld>
            <a:endParaRPr lang="en-US"/>
          </a:p>
        </p:txBody>
      </p:sp>
      <p:pic>
        <p:nvPicPr>
          <p:cNvPr id="1638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2338" y="1143000"/>
            <a:ext cx="2779712"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ea typeface="ＭＳ Ｐゴシック" pitchFamily="34" charset="-128"/>
              </a:rPr>
              <a:t>Scroll</a:t>
            </a:r>
          </a:p>
        </p:txBody>
      </p:sp>
      <p:sp>
        <p:nvSpPr>
          <p:cNvPr id="28674" name="Content Placeholder 2"/>
          <p:cNvSpPr>
            <a:spLocks noGrp="1"/>
          </p:cNvSpPr>
          <p:nvPr>
            <p:ph idx="1"/>
          </p:nvPr>
        </p:nvSpPr>
        <p:spPr/>
        <p:txBody>
          <a:bodyPr/>
          <a:lstStyle/>
          <a:p>
            <a:r>
              <a:rPr lang="en-US">
                <a:ea typeface="ＭＳ Ｐゴシック" pitchFamily="34" charset="-128"/>
              </a:rPr>
              <a:t>Trong một số trường hợp đặc biệt, scroll được sử dụng đối với cả 2 trục tọa độ, như trong các trường hợp view các ảnh phóng to.</a:t>
            </a:r>
          </a:p>
          <a:p>
            <a:r>
              <a:rPr lang="en-US">
                <a:ea typeface="ＭＳ Ｐゴシック" pitchFamily="34" charset="-128"/>
              </a:rPr>
              <a:t>Các thành phần scroll có thể được sử dụng kết hợp với nhau</a:t>
            </a:r>
          </a:p>
          <a:p>
            <a:pPr lvl="1"/>
            <a:r>
              <a:rPr lang="vi-VN">
                <a:ea typeface="Arial" pitchFamily="34" charset="0"/>
              </a:rPr>
              <a:t>Như</a:t>
            </a:r>
            <a:r>
              <a:rPr lang="en-US">
                <a:ea typeface="Arial" pitchFamily="34" charset="0"/>
              </a:rPr>
              <a:t> mặc định khi thiết kế là sử dụng Vertical scroll. Và có thể kết hợp với Horizatal scroll đối với các màn hình phụ.</a:t>
            </a:r>
          </a:p>
          <a:p>
            <a:r>
              <a:rPr lang="en-US">
                <a:ea typeface="ＭＳ Ｐゴシック" pitchFamily="34" charset="-128"/>
              </a:rPr>
              <a:t>Thiết kế phải phù hợp với thiết bị sử dụng tương tác trực tiếp hoặc thông qua bút tương tác.</a:t>
            </a:r>
          </a:p>
          <a:p>
            <a:r>
              <a:rPr lang="en-US">
                <a:ea typeface="ＭＳ Ｐゴシック" pitchFamily="34" charset="-128"/>
              </a:rPr>
              <a:t>Kích thước indicator thường từ 5 – 10mm</a:t>
            </a:r>
          </a:p>
        </p:txBody>
      </p:sp>
      <p:sp>
        <p:nvSpPr>
          <p:cNvPr id="28675" name="Slide Number Placeholder 3"/>
          <p:cNvSpPr>
            <a:spLocks noGrp="1"/>
          </p:cNvSpPr>
          <p:nvPr>
            <p:ph type="sldNum" sz="quarter" idx="10"/>
          </p:nvPr>
        </p:nvSpPr>
        <p:spPr>
          <a:noFill/>
        </p:spPr>
        <p:txBody>
          <a:bodyPr/>
          <a:lstStyle/>
          <a:p>
            <a:fld id="{92A9A296-E363-4ECE-80F1-E0D3173DF807}"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ea typeface="ＭＳ Ｐゴシック" pitchFamily="34" charset="-128"/>
              </a:rPr>
              <a:t>Các hình thức scroll</a:t>
            </a:r>
          </a:p>
        </p:txBody>
      </p:sp>
      <p:sp>
        <p:nvSpPr>
          <p:cNvPr id="29698" name="Content Placeholder 2"/>
          <p:cNvSpPr>
            <a:spLocks noGrp="1"/>
          </p:cNvSpPr>
          <p:nvPr>
            <p:ph idx="1"/>
          </p:nvPr>
        </p:nvSpPr>
        <p:spPr/>
        <p:txBody>
          <a:bodyPr/>
          <a:lstStyle/>
          <a:p>
            <a:r>
              <a:rPr lang="en-US">
                <a:ea typeface="ＭＳ Ｐゴシック" pitchFamily="34" charset="-128"/>
              </a:rPr>
              <a:t>Scroll theo item – theo từng dòng trên giao diện</a:t>
            </a:r>
          </a:p>
          <a:p>
            <a:r>
              <a:rPr lang="en-US">
                <a:ea typeface="ＭＳ Ｐゴシック" pitchFamily="34" charset="-128"/>
              </a:rPr>
              <a:t>Scroll theo chuyển động của các điểm trên màn hình. </a:t>
            </a:r>
          </a:p>
          <a:p>
            <a:r>
              <a:rPr lang="en-US">
                <a:ea typeface="ＭＳ Ｐゴシック" pitchFamily="34" charset="-128"/>
              </a:rPr>
              <a:t>Scroll khi có sử dụng thêm các thiết bị pointer (như chuột, bút …)</a:t>
            </a:r>
          </a:p>
          <a:p>
            <a:r>
              <a:rPr lang="en-US">
                <a:ea typeface="ＭＳ Ｐゴシック" pitchFamily="34" charset="-128"/>
              </a:rPr>
              <a:t>Scroll theo kiểu link to link – thường được ứng dụng trong view các website (được sử dụng đổi với thiết bị không có màn hình cảm ứng)</a:t>
            </a:r>
          </a:p>
          <a:p>
            <a:r>
              <a:rPr lang="en-US">
                <a:ea typeface="ＭＳ Ｐゴシック" pitchFamily="34" charset="-128"/>
              </a:rPr>
              <a:t>Có thể sử dụng các cảm biến khác cho việc Scrolling (ví dụ: tilting sensor)</a:t>
            </a:r>
          </a:p>
        </p:txBody>
      </p:sp>
      <p:sp>
        <p:nvSpPr>
          <p:cNvPr id="29699" name="Slide Number Placeholder 3"/>
          <p:cNvSpPr>
            <a:spLocks noGrp="1"/>
          </p:cNvSpPr>
          <p:nvPr>
            <p:ph type="sldNum" sz="quarter" idx="10"/>
          </p:nvPr>
        </p:nvSpPr>
        <p:spPr>
          <a:noFill/>
        </p:spPr>
        <p:txBody>
          <a:bodyPr/>
          <a:lstStyle/>
          <a:p>
            <a:fld id="{40BB2EB9-6B62-460C-A9E6-92A576486C79}"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ea typeface="ＭＳ Ｐゴシック" pitchFamily="34" charset="-128"/>
              </a:rPr>
              <a:t>Scroll</a:t>
            </a:r>
          </a:p>
        </p:txBody>
      </p:sp>
      <p:sp>
        <p:nvSpPr>
          <p:cNvPr id="30722" name="Content Placeholder 2"/>
          <p:cNvSpPr>
            <a:spLocks noGrp="1"/>
          </p:cNvSpPr>
          <p:nvPr>
            <p:ph idx="1"/>
          </p:nvPr>
        </p:nvSpPr>
        <p:spPr>
          <a:xfrm>
            <a:off x="304800" y="3790950"/>
            <a:ext cx="8382000" cy="2686050"/>
          </a:xfrm>
        </p:spPr>
        <p:txBody>
          <a:bodyPr/>
          <a:lstStyle/>
          <a:p>
            <a:r>
              <a:rPr lang="en-US">
                <a:ea typeface="ＭＳ Ｐゴシック" pitchFamily="34" charset="-128"/>
              </a:rPr>
              <a:t>Hai hình thức scroll theo 2 trục tọa độ</a:t>
            </a:r>
          </a:p>
          <a:p>
            <a:pPr lvl="1"/>
            <a:r>
              <a:rPr lang="en-US">
                <a:ea typeface="Arial" pitchFamily="34" charset="0"/>
              </a:rPr>
              <a:t>Ví dụ thể hiện thông tin dạng ảnh (hình bên trái)</a:t>
            </a:r>
          </a:p>
          <a:p>
            <a:pPr lvl="1"/>
            <a:r>
              <a:rPr lang="en-US">
                <a:ea typeface="Arial" pitchFamily="34" charset="0"/>
              </a:rPr>
              <a:t>Khi thông tin hướng theo 1 trục, và trục còn lại được sử dụng như là scroll phụ (và được làm mở đi) như hình bên phải</a:t>
            </a:r>
          </a:p>
        </p:txBody>
      </p:sp>
      <p:sp>
        <p:nvSpPr>
          <p:cNvPr id="30723" name="Slide Number Placeholder 3"/>
          <p:cNvSpPr>
            <a:spLocks noGrp="1"/>
          </p:cNvSpPr>
          <p:nvPr>
            <p:ph type="sldNum" sz="quarter" idx="10"/>
          </p:nvPr>
        </p:nvSpPr>
        <p:spPr>
          <a:noFill/>
        </p:spPr>
        <p:txBody>
          <a:bodyPr/>
          <a:lstStyle/>
          <a:p>
            <a:fld id="{3A31F013-EEF1-4C17-8E33-9F47089779D8}" type="slidenum">
              <a:rPr lang="en-US"/>
              <a:pPr/>
              <a:t>19</a:t>
            </a:fld>
            <a:endParaRPr lang="en-US"/>
          </a:p>
        </p:txBody>
      </p:sp>
      <p:pic>
        <p:nvPicPr>
          <p:cNvPr id="1946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143000"/>
            <a:ext cx="4495800"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p:cNvSpPr>
            <a:spLocks noGrp="1"/>
          </p:cNvSpPr>
          <p:nvPr>
            <p:ph type="sldNum" sz="quarter" idx="10"/>
          </p:nvPr>
        </p:nvSpPr>
        <p:spPr>
          <a:noFill/>
        </p:spPr>
        <p:txBody>
          <a:bodyPr/>
          <a:lstStyle/>
          <a:p>
            <a:pPr marL="342900" indent="-342900"/>
            <a:fld id="{3AA13B79-F8E2-47F0-B509-90D4F108600A}" type="slidenum">
              <a:rPr lang="en-US"/>
              <a:pPr marL="342900" indent="-342900"/>
              <a:t>2</a:t>
            </a:fld>
            <a:endParaRPr lang="en-US"/>
          </a:p>
        </p:txBody>
      </p:sp>
      <p:sp>
        <p:nvSpPr>
          <p:cNvPr id="16386" name="Rectangle 2"/>
          <p:cNvSpPr>
            <a:spLocks noGrp="1" noChangeArrowheads="1"/>
          </p:cNvSpPr>
          <p:nvPr>
            <p:ph type="title"/>
          </p:nvPr>
        </p:nvSpPr>
        <p:spPr>
          <a:noFill/>
        </p:spPr>
        <p:txBody>
          <a:bodyPr/>
          <a:lstStyle/>
          <a:p>
            <a:pPr eaLnBrk="1" hangingPunct="1"/>
            <a:r>
              <a:rPr lang="en-US" altLang="ja-JP">
                <a:solidFill>
                  <a:schemeClr val="tx1"/>
                </a:solidFill>
                <a:ea typeface="ＭＳ Ｐゴシック" pitchFamily="34" charset="-128"/>
              </a:rPr>
              <a:t>Mở đầu</a:t>
            </a:r>
          </a:p>
        </p:txBody>
      </p:sp>
      <p:sp>
        <p:nvSpPr>
          <p:cNvPr id="16387" name="Rectangle 3"/>
          <p:cNvSpPr>
            <a:spLocks noGrp="1" noChangeArrowheads="1"/>
          </p:cNvSpPr>
          <p:nvPr>
            <p:ph type="body" idx="1"/>
          </p:nvPr>
        </p:nvSpPr>
        <p:spPr/>
        <p:txBody>
          <a:bodyPr/>
          <a:lstStyle/>
          <a:p>
            <a:pPr eaLnBrk="1" hangingPunct="1"/>
            <a:r>
              <a:rPr lang="en-US" altLang="ja-JP" sz="2400">
                <a:ea typeface="ＭＳ Ｐゴシック" pitchFamily="34" charset="-128"/>
              </a:rPr>
              <a:t>Trang màn hình</a:t>
            </a:r>
          </a:p>
          <a:p>
            <a:pPr eaLnBrk="1" hangingPunct="1"/>
            <a:r>
              <a:rPr lang="en-US" altLang="ja-JP" sz="2400">
                <a:ea typeface="ＭＳ Ｐゴシック" pitchFamily="34" charset="-128"/>
              </a:rPr>
              <a:t>Nguyên tắc hợp thành (các thành phần) trên giao diện mobile</a:t>
            </a:r>
          </a:p>
          <a:p>
            <a:pPr eaLnBrk="1" hangingPunct="1"/>
            <a:r>
              <a:rPr lang="en-US" altLang="ja-JP" sz="2400">
                <a:ea typeface="ＭＳ Ｐゴシック" pitchFamily="34" charset="-128"/>
              </a:rPr>
              <a:t>Khái niệm về vùng bao</a:t>
            </a:r>
          </a:p>
          <a:p>
            <a:pPr eaLnBrk="1" hangingPunct="1"/>
            <a:r>
              <a:rPr lang="en-US" altLang="ja-JP" sz="2400">
                <a:ea typeface="ＭＳ Ｐゴシック" pitchFamily="34" charset="-128"/>
              </a:rPr>
              <a:t>Các thành phần mẫu</a:t>
            </a:r>
          </a:p>
          <a:p>
            <a:pPr eaLnBrk="1" hangingPunct="1"/>
            <a:r>
              <a:rPr lang="en-US" altLang="ja-JP" sz="2400">
                <a:ea typeface="ＭＳ Ｐゴシック" pitchFamily="34" charset="-128"/>
              </a:rPr>
              <a:t>Scroll</a:t>
            </a:r>
          </a:p>
          <a:p>
            <a:pPr eaLnBrk="1" hangingPunct="1"/>
            <a:r>
              <a:rPr lang="en-US" altLang="ja-JP" sz="2400">
                <a:ea typeface="ＭＳ Ｐゴシック" pitchFamily="34" charset="-128"/>
              </a:rPr>
              <a:t>Dòng thông báo</a:t>
            </a:r>
          </a:p>
          <a:p>
            <a:pPr eaLnBrk="1" hangingPunct="1"/>
            <a:r>
              <a:rPr lang="en-US" altLang="ja-JP" sz="2400">
                <a:ea typeface="ＭＳ Ｐゴシック" pitchFamily="34" charset="-128"/>
              </a:rPr>
              <a:t>Notifications</a:t>
            </a:r>
          </a:p>
          <a:p>
            <a:pPr eaLnBrk="1" hangingPunct="1"/>
            <a:r>
              <a:rPr lang="en-US" altLang="ja-JP" sz="2400">
                <a:ea typeface="ＭＳ Ｐゴシック" pitchFamily="34" charset="-128"/>
              </a:rPr>
              <a:t>Tiêu đề</a:t>
            </a:r>
          </a:p>
          <a:p>
            <a:pPr eaLnBrk="1" hangingPunct="1"/>
            <a:r>
              <a:rPr lang="en-US" altLang="ja-JP" sz="2400">
                <a:ea typeface="ＭＳ Ｐゴシック" pitchFamily="34" charset="-128"/>
              </a:rPr>
              <a:t>Các dạng menu</a:t>
            </a:r>
          </a:p>
          <a:p>
            <a:pPr eaLnBrk="1" hangingPunct="1"/>
            <a:r>
              <a:rPr lang="en-US" altLang="ja-JP" sz="2400">
                <a:ea typeface="ＭＳ Ｐゴシック" pitchFamily="34" charset="-128"/>
              </a:rPr>
              <a:t>Một số vấn đề khác về màn hình</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ea typeface="ＭＳ Ｐゴシック" pitchFamily="34" charset="-128"/>
              </a:rPr>
              <a:t>Chỉ báo scroll</a:t>
            </a:r>
          </a:p>
        </p:txBody>
      </p:sp>
      <p:sp>
        <p:nvSpPr>
          <p:cNvPr id="31746" name="Content Placeholder 2"/>
          <p:cNvSpPr>
            <a:spLocks noGrp="1"/>
          </p:cNvSpPr>
          <p:nvPr>
            <p:ph idx="1"/>
          </p:nvPr>
        </p:nvSpPr>
        <p:spPr/>
        <p:txBody>
          <a:bodyPr/>
          <a:lstStyle/>
          <a:p>
            <a:r>
              <a:rPr lang="en-US" dirty="0">
                <a:ea typeface="ＭＳ Ｐゴシック" pitchFamily="34" charset="-128"/>
              </a:rPr>
              <a:t>Ở </a:t>
            </a:r>
            <a:r>
              <a:rPr lang="en-US" dirty="0" err="1">
                <a:ea typeface="ＭＳ Ｐゴシック" pitchFamily="34" charset="-128"/>
              </a:rPr>
              <a:t>thiết</a:t>
            </a:r>
            <a:r>
              <a:rPr lang="en-US" dirty="0">
                <a:ea typeface="ＭＳ Ｐゴシック" pitchFamily="34" charset="-128"/>
              </a:rPr>
              <a:t> </a:t>
            </a:r>
            <a:r>
              <a:rPr lang="en-US" dirty="0" err="1">
                <a:ea typeface="ＭＳ Ｐゴシック" pitchFamily="34" charset="-128"/>
              </a:rPr>
              <a:t>bị</a:t>
            </a:r>
            <a:r>
              <a:rPr lang="en-US" dirty="0">
                <a:ea typeface="ＭＳ Ｐゴシック" pitchFamily="34" charset="-128"/>
              </a:rPr>
              <a:t> di </a:t>
            </a:r>
            <a:r>
              <a:rPr lang="en-US" dirty="0" err="1">
                <a:ea typeface="ＭＳ Ｐゴシック" pitchFamily="34" charset="-128"/>
              </a:rPr>
              <a:t>động</a:t>
            </a:r>
            <a:r>
              <a:rPr lang="en-US" dirty="0">
                <a:ea typeface="ＭＳ Ｐゴシック" pitchFamily="34" charset="-128"/>
              </a:rPr>
              <a:t>, </a:t>
            </a:r>
            <a:r>
              <a:rPr lang="en-US" dirty="0" err="1">
                <a:ea typeface="ＭＳ Ｐゴシック" pitchFamily="34" charset="-128"/>
              </a:rPr>
              <a:t>chỉ</a:t>
            </a:r>
            <a:r>
              <a:rPr lang="en-US" dirty="0">
                <a:ea typeface="ＭＳ Ｐゴシック" pitchFamily="34" charset="-128"/>
              </a:rPr>
              <a:t> </a:t>
            </a:r>
            <a:r>
              <a:rPr lang="en-US" dirty="0" err="1">
                <a:ea typeface="ＭＳ Ｐゴシック" pitchFamily="34" charset="-128"/>
              </a:rPr>
              <a:t>báo</a:t>
            </a:r>
            <a:r>
              <a:rPr lang="en-US" dirty="0">
                <a:ea typeface="ＭＳ Ｐゴシック" pitchFamily="34" charset="-128"/>
              </a:rPr>
              <a:t> scroll (indicator) </a:t>
            </a:r>
            <a:r>
              <a:rPr lang="en-US" dirty="0" err="1">
                <a:ea typeface="ＭＳ Ｐゴシック" pitchFamily="34" charset="-128"/>
              </a:rPr>
              <a:t>thường</a:t>
            </a:r>
            <a:r>
              <a:rPr lang="en-US" dirty="0">
                <a:ea typeface="ＭＳ Ｐゴシック" pitchFamily="34" charset="-128"/>
              </a:rPr>
              <a:t> </a:t>
            </a:r>
            <a:r>
              <a:rPr lang="en-US" dirty="0" err="1">
                <a:ea typeface="ＭＳ Ｐゴシック" pitchFamily="34" charset="-128"/>
              </a:rPr>
              <a:t>không</a:t>
            </a:r>
            <a:r>
              <a:rPr lang="en-US" dirty="0">
                <a:ea typeface="ＭＳ Ｐゴシック" pitchFamily="34" charset="-128"/>
              </a:rPr>
              <a:t> </a:t>
            </a:r>
            <a:r>
              <a:rPr lang="en-US" dirty="0" err="1">
                <a:ea typeface="ＭＳ Ｐゴシック" pitchFamily="34" charset="-128"/>
              </a:rPr>
              <a:t>được</a:t>
            </a:r>
            <a:r>
              <a:rPr lang="en-US" dirty="0">
                <a:ea typeface="ＭＳ Ｐゴシック" pitchFamily="34" charset="-128"/>
              </a:rPr>
              <a:t> </a:t>
            </a:r>
            <a:r>
              <a:rPr lang="en-US" dirty="0" err="1">
                <a:ea typeface="ＭＳ Ｐゴシック" pitchFamily="34" charset="-128"/>
              </a:rPr>
              <a:t>sử</a:t>
            </a:r>
            <a:r>
              <a:rPr lang="en-US" dirty="0">
                <a:ea typeface="ＭＳ Ｐゴシック" pitchFamily="34" charset="-128"/>
              </a:rPr>
              <a:t> </a:t>
            </a:r>
            <a:r>
              <a:rPr lang="en-US" dirty="0" err="1">
                <a:ea typeface="ＭＳ Ｐゴシック" pitchFamily="34" charset="-128"/>
              </a:rPr>
              <a:t>dụng</a:t>
            </a:r>
            <a:r>
              <a:rPr lang="en-US" dirty="0">
                <a:ea typeface="ＭＳ Ｐゴシック" pitchFamily="34" charset="-128"/>
              </a:rPr>
              <a:t> </a:t>
            </a:r>
            <a:r>
              <a:rPr lang="en-US" dirty="0" err="1">
                <a:ea typeface="ＭＳ Ｐゴシック" pitchFamily="34" charset="-128"/>
              </a:rPr>
              <a:t>nhiều</a:t>
            </a:r>
            <a:r>
              <a:rPr lang="en-US" dirty="0">
                <a:ea typeface="ＭＳ Ｐゴシック" pitchFamily="34" charset="-128"/>
              </a:rPr>
              <a:t>, </a:t>
            </a:r>
            <a:r>
              <a:rPr lang="en-US" dirty="0" err="1">
                <a:ea typeface="ＭＳ Ｐゴシック" pitchFamily="34" charset="-128"/>
              </a:rPr>
              <a:t>nhưng</a:t>
            </a:r>
            <a:r>
              <a:rPr lang="en-US" dirty="0">
                <a:ea typeface="ＭＳ Ｐゴシック" pitchFamily="34" charset="-128"/>
              </a:rPr>
              <a:t> </a:t>
            </a:r>
            <a:r>
              <a:rPr lang="en-US" dirty="0" err="1">
                <a:ea typeface="ＭＳ Ｐゴシック" pitchFamily="34" charset="-128"/>
              </a:rPr>
              <a:t>hữu</a:t>
            </a:r>
            <a:r>
              <a:rPr lang="en-US" dirty="0">
                <a:ea typeface="ＭＳ Ｐゴシック" pitchFamily="34" charset="-128"/>
              </a:rPr>
              <a:t> </a:t>
            </a:r>
            <a:r>
              <a:rPr lang="en-US" dirty="0" err="1">
                <a:ea typeface="ＭＳ Ｐゴシック" pitchFamily="34" charset="-128"/>
              </a:rPr>
              <a:t>ích</a:t>
            </a:r>
            <a:r>
              <a:rPr lang="en-US" dirty="0">
                <a:ea typeface="ＭＳ Ｐゴシック" pitchFamily="34" charset="-128"/>
              </a:rPr>
              <a:t> </a:t>
            </a:r>
            <a:r>
              <a:rPr lang="en-US" dirty="0" err="1">
                <a:ea typeface="ＭＳ Ｐゴシック" pitchFamily="34" charset="-128"/>
              </a:rPr>
              <a:t>trong</a:t>
            </a:r>
            <a:r>
              <a:rPr lang="en-US" dirty="0">
                <a:ea typeface="ＭＳ Ｐゴシック" pitchFamily="34" charset="-128"/>
              </a:rPr>
              <a:t>:</a:t>
            </a:r>
          </a:p>
          <a:p>
            <a:pPr lvl="1"/>
            <a:r>
              <a:rPr lang="en-US" dirty="0" err="1">
                <a:ea typeface="Arial" pitchFamily="34" charset="0"/>
              </a:rPr>
              <a:t>Cung</a:t>
            </a:r>
            <a:r>
              <a:rPr lang="en-US" dirty="0">
                <a:ea typeface="Arial" pitchFamily="34" charset="0"/>
              </a:rPr>
              <a:t> </a:t>
            </a:r>
            <a:r>
              <a:rPr lang="en-US" dirty="0" err="1">
                <a:ea typeface="Arial" pitchFamily="34" charset="0"/>
              </a:rPr>
              <a:t>cấp</a:t>
            </a:r>
            <a:r>
              <a:rPr lang="en-US" dirty="0">
                <a:ea typeface="Arial" pitchFamily="34" charset="0"/>
              </a:rPr>
              <a:t> </a:t>
            </a:r>
            <a:r>
              <a:rPr lang="en-US" dirty="0" err="1">
                <a:ea typeface="Arial" pitchFamily="34" charset="0"/>
              </a:rPr>
              <a:t>thông</a:t>
            </a:r>
            <a:r>
              <a:rPr lang="en-US" dirty="0">
                <a:ea typeface="Arial" pitchFamily="34" charset="0"/>
              </a:rPr>
              <a:t> tin </a:t>
            </a:r>
            <a:r>
              <a:rPr lang="en-US" dirty="0" err="1">
                <a:ea typeface="Arial" pitchFamily="34" charset="0"/>
              </a:rPr>
              <a:t>về</a:t>
            </a:r>
            <a:r>
              <a:rPr lang="en-US" dirty="0">
                <a:ea typeface="Arial" pitchFamily="34" charset="0"/>
              </a:rPr>
              <a:t> </a:t>
            </a:r>
            <a:r>
              <a:rPr lang="en-US" dirty="0" err="1">
                <a:ea typeface="Arial" pitchFamily="34" charset="0"/>
              </a:rPr>
              <a:t>vùng</a:t>
            </a:r>
            <a:r>
              <a:rPr lang="en-US" dirty="0">
                <a:ea typeface="Arial" pitchFamily="34" charset="0"/>
              </a:rPr>
              <a:t> </a:t>
            </a:r>
            <a:r>
              <a:rPr lang="en-US" dirty="0" err="1">
                <a:ea typeface="Arial" pitchFamily="34" charset="0"/>
              </a:rPr>
              <a:t>thông</a:t>
            </a:r>
            <a:r>
              <a:rPr lang="en-US" dirty="0">
                <a:ea typeface="Arial" pitchFamily="34" charset="0"/>
              </a:rPr>
              <a:t> tin </a:t>
            </a:r>
            <a:r>
              <a:rPr lang="en-US" dirty="0" err="1">
                <a:ea typeface="Arial" pitchFamily="34" charset="0"/>
              </a:rPr>
              <a:t>có</a:t>
            </a:r>
            <a:r>
              <a:rPr lang="en-US" dirty="0">
                <a:ea typeface="Arial" pitchFamily="34" charset="0"/>
              </a:rPr>
              <a:t> </a:t>
            </a:r>
            <a:r>
              <a:rPr lang="en-US" dirty="0" err="1">
                <a:ea typeface="Arial" pitchFamily="34" charset="0"/>
              </a:rPr>
              <a:t>khả</a:t>
            </a:r>
            <a:r>
              <a:rPr lang="en-US" dirty="0">
                <a:ea typeface="Arial" pitchFamily="34" charset="0"/>
              </a:rPr>
              <a:t> </a:t>
            </a:r>
            <a:r>
              <a:rPr lang="en-US" dirty="0" err="1">
                <a:ea typeface="Arial" pitchFamily="34" charset="0"/>
              </a:rPr>
              <a:t>năng</a:t>
            </a:r>
            <a:r>
              <a:rPr lang="en-US" dirty="0">
                <a:ea typeface="Arial" pitchFamily="34" charset="0"/>
              </a:rPr>
              <a:t> di </a:t>
            </a:r>
            <a:r>
              <a:rPr lang="en-US" dirty="0" err="1">
                <a:ea typeface="Arial" pitchFamily="34" charset="0"/>
              </a:rPr>
              <a:t>chuyển</a:t>
            </a:r>
            <a:r>
              <a:rPr lang="en-US" dirty="0">
                <a:ea typeface="Arial" pitchFamily="34" charset="0"/>
              </a:rPr>
              <a:t> </a:t>
            </a:r>
            <a:r>
              <a:rPr lang="en-US" dirty="0" err="1">
                <a:ea typeface="Arial" pitchFamily="34" charset="0"/>
              </a:rPr>
              <a:t>được</a:t>
            </a:r>
            <a:endParaRPr lang="en-US" dirty="0">
              <a:ea typeface="Arial" pitchFamily="34" charset="0"/>
            </a:endParaRPr>
          </a:p>
          <a:p>
            <a:pPr lvl="1"/>
            <a:r>
              <a:rPr lang="en-US" dirty="0" err="1">
                <a:ea typeface="Arial" pitchFamily="34" charset="0"/>
              </a:rPr>
              <a:t>Truyền</a:t>
            </a:r>
            <a:r>
              <a:rPr lang="en-US" dirty="0">
                <a:ea typeface="Arial" pitchFamily="34" charset="0"/>
              </a:rPr>
              <a:t> </a:t>
            </a:r>
            <a:r>
              <a:rPr lang="en-US" dirty="0" err="1">
                <a:ea typeface="Arial" pitchFamily="34" charset="0"/>
              </a:rPr>
              <a:t>tải</a:t>
            </a:r>
            <a:r>
              <a:rPr lang="en-US" dirty="0">
                <a:ea typeface="Arial" pitchFamily="34" charset="0"/>
              </a:rPr>
              <a:t> </a:t>
            </a:r>
            <a:r>
              <a:rPr lang="en-US" dirty="0" err="1">
                <a:ea typeface="Arial" pitchFamily="34" charset="0"/>
              </a:rPr>
              <a:t>vị</a:t>
            </a:r>
            <a:r>
              <a:rPr lang="en-US" dirty="0">
                <a:ea typeface="Arial" pitchFamily="34" charset="0"/>
              </a:rPr>
              <a:t> </a:t>
            </a:r>
            <a:r>
              <a:rPr lang="en-US" dirty="0" err="1">
                <a:ea typeface="Arial" pitchFamily="34" charset="0"/>
              </a:rPr>
              <a:t>trí</a:t>
            </a:r>
            <a:r>
              <a:rPr lang="en-US" dirty="0">
                <a:ea typeface="Arial" pitchFamily="34" charset="0"/>
              </a:rPr>
              <a:t> </a:t>
            </a:r>
            <a:r>
              <a:rPr lang="en-US" dirty="0" err="1">
                <a:ea typeface="Arial" pitchFamily="34" charset="0"/>
              </a:rPr>
              <a:t>hiện</a:t>
            </a:r>
            <a:r>
              <a:rPr lang="en-US" dirty="0">
                <a:ea typeface="Arial" pitchFamily="34" charset="0"/>
              </a:rPr>
              <a:t> </a:t>
            </a:r>
            <a:r>
              <a:rPr lang="en-US" dirty="0" err="1">
                <a:ea typeface="Arial" pitchFamily="34" charset="0"/>
              </a:rPr>
              <a:t>tại</a:t>
            </a:r>
            <a:r>
              <a:rPr lang="en-US" dirty="0">
                <a:ea typeface="Arial" pitchFamily="34" charset="0"/>
              </a:rPr>
              <a:t> </a:t>
            </a:r>
            <a:r>
              <a:rPr lang="en-US" dirty="0" err="1">
                <a:ea typeface="Arial" pitchFamily="34" charset="0"/>
              </a:rPr>
              <a:t>trong</a:t>
            </a:r>
            <a:r>
              <a:rPr lang="en-US" dirty="0">
                <a:ea typeface="Arial" pitchFamily="34" charset="0"/>
              </a:rPr>
              <a:t> </a:t>
            </a:r>
            <a:r>
              <a:rPr lang="en-US" dirty="0" err="1">
                <a:ea typeface="Arial" pitchFamily="34" charset="0"/>
              </a:rPr>
              <a:t>tất</a:t>
            </a:r>
            <a:r>
              <a:rPr lang="en-US" dirty="0">
                <a:ea typeface="Arial" pitchFamily="34" charset="0"/>
              </a:rPr>
              <a:t> </a:t>
            </a:r>
            <a:r>
              <a:rPr lang="en-US" dirty="0" err="1">
                <a:ea typeface="Arial" pitchFamily="34" charset="0"/>
              </a:rPr>
              <a:t>cả</a:t>
            </a:r>
            <a:r>
              <a:rPr lang="en-US" dirty="0">
                <a:ea typeface="Arial" pitchFamily="34" charset="0"/>
              </a:rPr>
              <a:t> </a:t>
            </a:r>
            <a:r>
              <a:rPr lang="en-US" dirty="0" err="1">
                <a:ea typeface="Arial" pitchFamily="34" charset="0"/>
              </a:rPr>
              <a:t>các</a:t>
            </a:r>
            <a:r>
              <a:rPr lang="en-US" dirty="0">
                <a:ea typeface="Arial" pitchFamily="34" charset="0"/>
              </a:rPr>
              <a:t> </a:t>
            </a:r>
            <a:r>
              <a:rPr lang="en-US" dirty="0" err="1">
                <a:ea typeface="Arial" pitchFamily="34" charset="0"/>
              </a:rPr>
              <a:t>vùng</a:t>
            </a:r>
            <a:r>
              <a:rPr lang="en-US" dirty="0">
                <a:ea typeface="Arial" pitchFamily="34" charset="0"/>
              </a:rPr>
              <a:t> </a:t>
            </a:r>
            <a:r>
              <a:rPr lang="en-US" dirty="0" err="1">
                <a:ea typeface="Arial" pitchFamily="34" charset="0"/>
              </a:rPr>
              <a:t>thông</a:t>
            </a:r>
            <a:r>
              <a:rPr lang="en-US" dirty="0">
                <a:ea typeface="Arial" pitchFamily="34" charset="0"/>
              </a:rPr>
              <a:t> tin</a:t>
            </a:r>
          </a:p>
          <a:p>
            <a:pPr lvl="1"/>
            <a:r>
              <a:rPr lang="en-US" dirty="0" err="1">
                <a:ea typeface="Arial" pitchFamily="34" charset="0"/>
              </a:rPr>
              <a:t>Chỉ</a:t>
            </a:r>
            <a:r>
              <a:rPr lang="en-US" dirty="0">
                <a:ea typeface="Arial" pitchFamily="34" charset="0"/>
              </a:rPr>
              <a:t> </a:t>
            </a:r>
            <a:r>
              <a:rPr lang="en-US" dirty="0" err="1">
                <a:ea typeface="Arial" pitchFamily="34" charset="0"/>
              </a:rPr>
              <a:t>báo</a:t>
            </a:r>
            <a:r>
              <a:rPr lang="en-US" dirty="0">
                <a:ea typeface="Arial" pitchFamily="34" charset="0"/>
              </a:rPr>
              <a:t> </a:t>
            </a:r>
            <a:r>
              <a:rPr lang="en-US" dirty="0" err="1">
                <a:ea typeface="Arial" pitchFamily="34" charset="0"/>
              </a:rPr>
              <a:t>về</a:t>
            </a:r>
            <a:r>
              <a:rPr lang="en-US" dirty="0">
                <a:ea typeface="Arial" pitchFamily="34" charset="0"/>
              </a:rPr>
              <a:t> </a:t>
            </a:r>
            <a:r>
              <a:rPr lang="en-US" dirty="0" err="1">
                <a:ea typeface="Arial" pitchFamily="34" charset="0"/>
              </a:rPr>
              <a:t>lượng</a:t>
            </a:r>
            <a:r>
              <a:rPr lang="en-US" dirty="0">
                <a:ea typeface="Arial" pitchFamily="34" charset="0"/>
              </a:rPr>
              <a:t> </a:t>
            </a:r>
            <a:r>
              <a:rPr lang="en-US" dirty="0" err="1">
                <a:ea typeface="Arial" pitchFamily="34" charset="0"/>
              </a:rPr>
              <a:t>thông</a:t>
            </a:r>
            <a:r>
              <a:rPr lang="en-US" dirty="0">
                <a:ea typeface="Arial" pitchFamily="34" charset="0"/>
              </a:rPr>
              <a:t> tin </a:t>
            </a:r>
            <a:r>
              <a:rPr lang="en-US" dirty="0" err="1">
                <a:ea typeface="Arial" pitchFamily="34" charset="0"/>
              </a:rPr>
              <a:t>được</a:t>
            </a:r>
            <a:r>
              <a:rPr lang="en-US" dirty="0">
                <a:ea typeface="Arial" pitchFamily="34" charset="0"/>
              </a:rPr>
              <a:t> </a:t>
            </a:r>
            <a:r>
              <a:rPr lang="en-US" dirty="0" err="1">
                <a:ea typeface="Arial" pitchFamily="34" charset="0"/>
              </a:rPr>
              <a:t>trong</a:t>
            </a:r>
            <a:r>
              <a:rPr lang="en-US" dirty="0">
                <a:ea typeface="Arial" pitchFamily="34" charset="0"/>
              </a:rPr>
              <a:t> </a:t>
            </a:r>
            <a:r>
              <a:rPr lang="en-US" dirty="0" err="1">
                <a:ea typeface="Arial" pitchFamily="34" charset="0"/>
              </a:rPr>
              <a:t>khung</a:t>
            </a:r>
            <a:r>
              <a:rPr lang="en-US" dirty="0">
                <a:ea typeface="Arial" pitchFamily="34" charset="0"/>
              </a:rPr>
              <a:t> </a:t>
            </a:r>
            <a:r>
              <a:rPr lang="en-US" dirty="0" err="1">
                <a:ea typeface="Arial" pitchFamily="34" charset="0"/>
              </a:rPr>
              <a:t>nhìn</a:t>
            </a:r>
            <a:endParaRPr lang="en-US" dirty="0">
              <a:ea typeface="Arial" pitchFamily="34" charset="0"/>
            </a:endParaRPr>
          </a:p>
          <a:p>
            <a:r>
              <a:rPr lang="en-US" dirty="0" err="1">
                <a:ea typeface="ＭＳ Ｐゴシック" pitchFamily="34" charset="-128"/>
              </a:rPr>
              <a:t>Chỉ</a:t>
            </a:r>
            <a:r>
              <a:rPr lang="en-US" dirty="0">
                <a:ea typeface="ＭＳ Ｐゴシック" pitchFamily="34" charset="-128"/>
              </a:rPr>
              <a:t> </a:t>
            </a:r>
            <a:r>
              <a:rPr lang="en-US" dirty="0" err="1">
                <a:ea typeface="ＭＳ Ｐゴシック" pitchFamily="34" charset="-128"/>
              </a:rPr>
              <a:t>báo</a:t>
            </a:r>
            <a:r>
              <a:rPr lang="en-US" dirty="0">
                <a:ea typeface="ＭＳ Ｐゴシック" pitchFamily="34" charset="-128"/>
              </a:rPr>
              <a:t> </a:t>
            </a:r>
            <a:r>
              <a:rPr lang="en-US" dirty="0" err="1">
                <a:ea typeface="ＭＳ Ｐゴシック" pitchFamily="34" charset="-128"/>
              </a:rPr>
              <a:t>có</a:t>
            </a:r>
            <a:r>
              <a:rPr lang="en-US" dirty="0">
                <a:ea typeface="ＭＳ Ｐゴシック" pitchFamily="34" charset="-128"/>
              </a:rPr>
              <a:t> </a:t>
            </a:r>
            <a:r>
              <a:rPr lang="en-US" dirty="0" err="1">
                <a:ea typeface="ＭＳ Ｐゴシック" pitchFamily="34" charset="-128"/>
              </a:rPr>
              <a:t>thể</a:t>
            </a:r>
            <a:r>
              <a:rPr lang="en-US" dirty="0">
                <a:ea typeface="ＭＳ Ｐゴシック" pitchFamily="34" charset="-128"/>
              </a:rPr>
              <a:t> </a:t>
            </a:r>
            <a:r>
              <a:rPr lang="en-US" dirty="0" err="1">
                <a:ea typeface="ＭＳ Ｐゴシック" pitchFamily="34" charset="-128"/>
              </a:rPr>
              <a:t>được</a:t>
            </a:r>
            <a:r>
              <a:rPr lang="en-US" dirty="0">
                <a:ea typeface="ＭＳ Ｐゴシック" pitchFamily="34" charset="-128"/>
              </a:rPr>
              <a:t> </a:t>
            </a:r>
            <a:r>
              <a:rPr lang="en-US" dirty="0" err="1">
                <a:ea typeface="ＭＳ Ｐゴシック" pitchFamily="34" charset="-128"/>
              </a:rPr>
              <a:t>thiết</a:t>
            </a:r>
            <a:r>
              <a:rPr lang="en-US" dirty="0">
                <a:ea typeface="ＭＳ Ｐゴシック" pitchFamily="34" charset="-128"/>
              </a:rPr>
              <a:t> </a:t>
            </a:r>
            <a:r>
              <a:rPr lang="en-US" dirty="0" err="1">
                <a:ea typeface="ＭＳ Ｐゴシック" pitchFamily="34" charset="-128"/>
              </a:rPr>
              <a:t>kế</a:t>
            </a:r>
            <a:r>
              <a:rPr lang="en-US" dirty="0">
                <a:ea typeface="ＭＳ Ｐゴシック" pitchFamily="34" charset="-128"/>
              </a:rPr>
              <a:t> </a:t>
            </a:r>
            <a:r>
              <a:rPr lang="en-US" dirty="0" err="1">
                <a:ea typeface="ＭＳ Ｐゴシック" pitchFamily="34" charset="-128"/>
              </a:rPr>
              <a:t>để</a:t>
            </a:r>
            <a:r>
              <a:rPr lang="en-US" dirty="0">
                <a:ea typeface="ＭＳ Ｐゴシック" pitchFamily="34" charset="-128"/>
              </a:rPr>
              <a:t> </a:t>
            </a:r>
            <a:r>
              <a:rPr lang="en-US" dirty="0" err="1">
                <a:ea typeface="ＭＳ Ｐゴシック" pitchFamily="34" charset="-128"/>
              </a:rPr>
              <a:t>nhìn</a:t>
            </a:r>
            <a:r>
              <a:rPr lang="en-US" dirty="0">
                <a:ea typeface="ＭＳ Ｐゴシック" pitchFamily="34" charset="-128"/>
              </a:rPr>
              <a:t> </a:t>
            </a:r>
            <a:r>
              <a:rPr lang="en-US" dirty="0" err="1">
                <a:ea typeface="ＭＳ Ｐゴシック" pitchFamily="34" charset="-128"/>
              </a:rPr>
              <a:t>thấy</a:t>
            </a:r>
            <a:r>
              <a:rPr lang="en-US" dirty="0">
                <a:ea typeface="ＭＳ Ｐゴシック" pitchFamily="34" charset="-128"/>
              </a:rPr>
              <a:t>, </a:t>
            </a:r>
            <a:r>
              <a:rPr lang="en-US" dirty="0" err="1">
                <a:ea typeface="ＭＳ Ｐゴシック" pitchFamily="34" charset="-128"/>
              </a:rPr>
              <a:t>hoặc</a:t>
            </a:r>
            <a:r>
              <a:rPr lang="en-US" dirty="0">
                <a:ea typeface="ＭＳ Ｐゴシック" pitchFamily="34" charset="-128"/>
              </a:rPr>
              <a:t> </a:t>
            </a:r>
            <a:r>
              <a:rPr lang="en-US" dirty="0" err="1">
                <a:ea typeface="ＭＳ Ｐゴシック" pitchFamily="34" charset="-128"/>
              </a:rPr>
              <a:t>là</a:t>
            </a:r>
            <a:r>
              <a:rPr lang="en-US" dirty="0">
                <a:ea typeface="ＭＳ Ｐゴシック" pitchFamily="34" charset="-128"/>
              </a:rPr>
              <a:t> </a:t>
            </a:r>
            <a:r>
              <a:rPr lang="en-US" dirty="0" err="1">
                <a:ea typeface="ＭＳ Ｐゴシック" pitchFamily="34" charset="-128"/>
              </a:rPr>
              <a:t>ẩn</a:t>
            </a:r>
            <a:r>
              <a:rPr lang="en-US" dirty="0">
                <a:ea typeface="ＭＳ Ｐゴシック" pitchFamily="34" charset="-128"/>
              </a:rPr>
              <a:t> </a:t>
            </a:r>
            <a:r>
              <a:rPr lang="en-US" dirty="0" err="1">
                <a:ea typeface="ＭＳ Ｐゴシック" pitchFamily="34" charset="-128"/>
              </a:rPr>
              <a:t>đi</a:t>
            </a:r>
            <a:r>
              <a:rPr lang="en-US" dirty="0">
                <a:ea typeface="ＭＳ Ｐゴシック" pitchFamily="34" charset="-128"/>
              </a:rPr>
              <a:t> </a:t>
            </a:r>
            <a:r>
              <a:rPr lang="en-US" dirty="0" err="1">
                <a:ea typeface="ＭＳ Ｐゴシック" pitchFamily="34" charset="-128"/>
              </a:rPr>
              <a:t>khi</a:t>
            </a:r>
            <a:r>
              <a:rPr lang="en-US" dirty="0">
                <a:ea typeface="ＭＳ Ｐゴシック" pitchFamily="34" charset="-128"/>
              </a:rPr>
              <a:t> </a:t>
            </a:r>
            <a:r>
              <a:rPr lang="en-US" dirty="0" err="1">
                <a:ea typeface="ＭＳ Ｐゴシック" pitchFamily="34" charset="-128"/>
              </a:rPr>
              <a:t>không</a:t>
            </a:r>
            <a:r>
              <a:rPr lang="en-US" dirty="0">
                <a:ea typeface="ＭＳ Ｐゴシック" pitchFamily="34" charset="-128"/>
              </a:rPr>
              <a:t> </a:t>
            </a:r>
            <a:r>
              <a:rPr lang="en-US" dirty="0" err="1">
                <a:ea typeface="ＭＳ Ｐゴシック" pitchFamily="34" charset="-128"/>
              </a:rPr>
              <a:t>có</a:t>
            </a:r>
            <a:r>
              <a:rPr lang="en-US" dirty="0">
                <a:ea typeface="ＭＳ Ｐゴシック" pitchFamily="34" charset="-128"/>
              </a:rPr>
              <a:t> </a:t>
            </a:r>
            <a:r>
              <a:rPr lang="en-US" dirty="0" err="1">
                <a:ea typeface="ＭＳ Ｐゴシック" pitchFamily="34" charset="-128"/>
              </a:rPr>
              <a:t>hành</a:t>
            </a:r>
            <a:r>
              <a:rPr lang="en-US" dirty="0">
                <a:ea typeface="ＭＳ Ｐゴシック" pitchFamily="34" charset="-128"/>
              </a:rPr>
              <a:t> </a:t>
            </a:r>
            <a:r>
              <a:rPr lang="en-US" dirty="0" err="1">
                <a:ea typeface="ＭＳ Ｐゴシック" pitchFamily="34" charset="-128"/>
              </a:rPr>
              <a:t>động</a:t>
            </a:r>
            <a:r>
              <a:rPr lang="en-US" dirty="0">
                <a:ea typeface="ＭＳ Ｐゴシック" pitchFamily="34" charset="-128"/>
              </a:rPr>
              <a:t> </a:t>
            </a:r>
            <a:r>
              <a:rPr lang="en-US" dirty="0" err="1">
                <a:ea typeface="ＭＳ Ｐゴシック" pitchFamily="34" charset="-128"/>
              </a:rPr>
              <a:t>về</a:t>
            </a:r>
            <a:r>
              <a:rPr lang="en-US" dirty="0">
                <a:ea typeface="ＭＳ Ｐゴシック" pitchFamily="34" charset="-128"/>
              </a:rPr>
              <a:t> </a:t>
            </a:r>
            <a:r>
              <a:rPr lang="en-US" dirty="0" err="1">
                <a:ea typeface="ＭＳ Ｐゴシック" pitchFamily="34" charset="-128"/>
              </a:rPr>
              <a:t>dịch</a:t>
            </a:r>
            <a:r>
              <a:rPr lang="en-US" dirty="0">
                <a:ea typeface="ＭＳ Ｐゴシック" pitchFamily="34" charset="-128"/>
              </a:rPr>
              <a:t> </a:t>
            </a:r>
            <a:r>
              <a:rPr lang="en-US" dirty="0" err="1">
                <a:ea typeface="ＭＳ Ｐゴシック" pitchFamily="34" charset="-128"/>
              </a:rPr>
              <a:t>chuyển</a:t>
            </a:r>
            <a:r>
              <a:rPr lang="en-US" dirty="0">
                <a:ea typeface="ＭＳ Ｐゴシック" pitchFamily="34" charset="-128"/>
              </a:rPr>
              <a:t>.</a:t>
            </a:r>
          </a:p>
        </p:txBody>
      </p:sp>
      <p:sp>
        <p:nvSpPr>
          <p:cNvPr id="31747" name="Slide Number Placeholder 3"/>
          <p:cNvSpPr>
            <a:spLocks noGrp="1"/>
          </p:cNvSpPr>
          <p:nvPr>
            <p:ph type="sldNum" sz="quarter" idx="10"/>
          </p:nvPr>
        </p:nvSpPr>
        <p:spPr>
          <a:noFill/>
        </p:spPr>
        <p:txBody>
          <a:bodyPr/>
          <a:lstStyle/>
          <a:p>
            <a:fld id="{C0CCAC77-AFD8-4E25-987F-D9A1F8199ED3}"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ea typeface="ＭＳ Ｐゴシック" pitchFamily="34" charset="-128"/>
              </a:rPr>
              <a:t>Một số điểm tránh khi scroll</a:t>
            </a:r>
          </a:p>
        </p:txBody>
      </p:sp>
      <p:sp>
        <p:nvSpPr>
          <p:cNvPr id="32770" name="Content Placeholder 2"/>
          <p:cNvSpPr>
            <a:spLocks noGrp="1"/>
          </p:cNvSpPr>
          <p:nvPr>
            <p:ph idx="1"/>
          </p:nvPr>
        </p:nvSpPr>
        <p:spPr/>
        <p:txBody>
          <a:bodyPr/>
          <a:lstStyle/>
          <a:p>
            <a:r>
              <a:rPr lang="en-US" sz="2400">
                <a:ea typeface="ＭＳ Ｐゴシック" pitchFamily="34" charset="-128"/>
              </a:rPr>
              <a:t>Không được để quá nhiều vùng di chuyển, đặc biệt là không được phép scroll tới những vùng mà không có dữ liệu.</a:t>
            </a:r>
          </a:p>
          <a:p>
            <a:r>
              <a:rPr lang="en-US" sz="2400">
                <a:ea typeface="ＭＳ Ｐゴシック" pitchFamily="34" charset="-128"/>
              </a:rPr>
              <a:t>Cân nhắc trong sử dụng scroll theo 2 trục. Nếu phải thể hiện scroll theo 2 trục, cần phải cung cấp đầy đủ và cần thiết hướng dẫn cho người dùng.</a:t>
            </a:r>
          </a:p>
          <a:p>
            <a:r>
              <a:rPr lang="en-US" sz="2400">
                <a:ea typeface="ＭＳ Ｐゴシック" pitchFamily="34" charset="-128"/>
              </a:rPr>
              <a:t>Khi sử dụng lồng các kiểu scroll, tránh sử dụng cùng một loại scroll để lồng nhau.</a:t>
            </a:r>
          </a:p>
          <a:p>
            <a:r>
              <a:rPr lang="en-US" sz="2400">
                <a:ea typeface="ＭＳ Ｐゴシック" pitchFamily="34" charset="-128"/>
              </a:rPr>
              <a:t>Khi sử dụng chỉ mục trong scroll, cần phải thể hiện chỉ mục đó đủ nhỏ để không ảnh hưởng tới thông tin của trang giao diện.</a:t>
            </a:r>
          </a:p>
          <a:p>
            <a:r>
              <a:rPr lang="en-US" sz="2400">
                <a:ea typeface="ＭＳ Ｐゴシック" pitchFamily="34" charset="-128"/>
              </a:rPr>
              <a:t>Tránh hiển thị indicator của infinite list theo dữ liệu load được tại thời điểm tương tác.</a:t>
            </a:r>
          </a:p>
        </p:txBody>
      </p:sp>
      <p:sp>
        <p:nvSpPr>
          <p:cNvPr id="32771" name="Slide Number Placeholder 3"/>
          <p:cNvSpPr>
            <a:spLocks noGrp="1"/>
          </p:cNvSpPr>
          <p:nvPr>
            <p:ph type="sldNum" sz="quarter" idx="10"/>
          </p:nvPr>
        </p:nvSpPr>
        <p:spPr>
          <a:noFill/>
        </p:spPr>
        <p:txBody>
          <a:bodyPr/>
          <a:lstStyle/>
          <a:p>
            <a:fld id="{FDDF0AAE-943F-4F5B-80E6-509D1E6922EB}"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ea typeface="ＭＳ Ｐゴシック" pitchFamily="34" charset="-128"/>
              </a:rPr>
              <a:t>Dòng thông báo</a:t>
            </a:r>
          </a:p>
        </p:txBody>
      </p:sp>
      <p:sp>
        <p:nvSpPr>
          <p:cNvPr id="33794" name="Content Placeholder 2"/>
          <p:cNvSpPr>
            <a:spLocks noGrp="1"/>
          </p:cNvSpPr>
          <p:nvPr>
            <p:ph idx="1"/>
          </p:nvPr>
        </p:nvSpPr>
        <p:spPr/>
        <p:txBody>
          <a:bodyPr/>
          <a:lstStyle/>
          <a:p>
            <a:r>
              <a:rPr lang="en-US">
                <a:ea typeface="ＭＳ Ｐゴシック" pitchFamily="34" charset="-128"/>
              </a:rPr>
              <a:t>Mục đích – Cung cấp các trạng thái quan trọng liên quan tới phần cứng, thông tin pin và kết nối mạng, GPS ...</a:t>
            </a:r>
          </a:p>
          <a:p>
            <a:r>
              <a:rPr lang="en-US">
                <a:ea typeface="ＭＳ Ｐゴシック" pitchFamily="34" charset="-128"/>
              </a:rPr>
              <a:t>OS cung cấp chức năng về dòng thông báo, nhưng trong thiết kế có thể phân bố lại và kết hợp thể hiện vào trong chương trình</a:t>
            </a:r>
          </a:p>
        </p:txBody>
      </p:sp>
      <p:sp>
        <p:nvSpPr>
          <p:cNvPr id="33795" name="Slide Number Placeholder 3"/>
          <p:cNvSpPr>
            <a:spLocks noGrp="1"/>
          </p:cNvSpPr>
          <p:nvPr>
            <p:ph type="sldNum" sz="quarter" idx="10"/>
          </p:nvPr>
        </p:nvSpPr>
        <p:spPr>
          <a:noFill/>
        </p:spPr>
        <p:txBody>
          <a:bodyPr/>
          <a:lstStyle/>
          <a:p>
            <a:fld id="{EF99E3A5-27C8-4B62-A823-5B2E5A2B2FAF}"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ea typeface="ＭＳ Ｐゴシック" pitchFamily="34" charset="-128"/>
              </a:rPr>
              <a:t>Dòng thông báo</a:t>
            </a:r>
          </a:p>
        </p:txBody>
      </p:sp>
      <p:sp>
        <p:nvSpPr>
          <p:cNvPr id="34818" name="Content Placeholder 2"/>
          <p:cNvSpPr>
            <a:spLocks noGrp="1"/>
          </p:cNvSpPr>
          <p:nvPr>
            <p:ph idx="1"/>
          </p:nvPr>
        </p:nvSpPr>
        <p:spPr>
          <a:xfrm>
            <a:off x="304800" y="1219200"/>
            <a:ext cx="5562600" cy="5257800"/>
          </a:xfrm>
        </p:spPr>
        <p:txBody>
          <a:bodyPr/>
          <a:lstStyle/>
          <a:p>
            <a:r>
              <a:rPr lang="en-US">
                <a:ea typeface="ＭＳ Ｐゴシック" pitchFamily="34" charset="-128"/>
              </a:rPr>
              <a:t>Được thể hiện ở phần trên của khung nhìn.</a:t>
            </a:r>
          </a:p>
          <a:p>
            <a:r>
              <a:rPr lang="en-US">
                <a:ea typeface="ＭＳ Ｐゴシック" pitchFamily="34" charset="-128"/>
              </a:rPr>
              <a:t>Lưu ý, scroll sẽ dừng tại dòng thông báo (như là không có scroll)</a:t>
            </a:r>
          </a:p>
          <a:p>
            <a:r>
              <a:rPr lang="en-US">
                <a:ea typeface="ＭＳ Ｐゴシック" pitchFamily="34" charset="-128"/>
              </a:rPr>
              <a:t>Dòng thông báo phải thu hút người sử dụng thông qua âm thanh, màu sắc nhẹ …</a:t>
            </a:r>
          </a:p>
        </p:txBody>
      </p:sp>
      <p:sp>
        <p:nvSpPr>
          <p:cNvPr id="34819" name="Slide Number Placeholder 3"/>
          <p:cNvSpPr>
            <a:spLocks noGrp="1"/>
          </p:cNvSpPr>
          <p:nvPr>
            <p:ph type="sldNum" sz="quarter" idx="10"/>
          </p:nvPr>
        </p:nvSpPr>
        <p:spPr>
          <a:noFill/>
        </p:spPr>
        <p:txBody>
          <a:bodyPr/>
          <a:lstStyle/>
          <a:p>
            <a:fld id="{0EE2DEB2-6334-4922-A2F3-DFD537108C81}" type="slidenum">
              <a:rPr lang="en-US"/>
              <a:pPr/>
              <a:t>23</a:t>
            </a:fld>
            <a:endParaRPr lang="en-US"/>
          </a:p>
        </p:txBody>
      </p:sp>
      <p:pic>
        <p:nvPicPr>
          <p:cNvPr id="2355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219200"/>
            <a:ext cx="2819400" cy="3582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ea typeface="ＭＳ Ｐゴシック" pitchFamily="34" charset="-128"/>
              </a:rPr>
              <a:t>Dòng thông báo</a:t>
            </a:r>
          </a:p>
        </p:txBody>
      </p:sp>
      <p:sp>
        <p:nvSpPr>
          <p:cNvPr id="35842" name="Content Placeholder 2"/>
          <p:cNvSpPr>
            <a:spLocks noGrp="1"/>
          </p:cNvSpPr>
          <p:nvPr>
            <p:ph idx="1"/>
          </p:nvPr>
        </p:nvSpPr>
        <p:spPr>
          <a:xfrm>
            <a:off x="304800" y="1219200"/>
            <a:ext cx="8382000" cy="2362200"/>
          </a:xfrm>
        </p:spPr>
        <p:txBody>
          <a:bodyPr/>
          <a:lstStyle/>
          <a:p>
            <a:r>
              <a:rPr lang="en-US">
                <a:ea typeface="ＭＳ Ｐゴシック" pitchFamily="34" charset="-128"/>
              </a:rPr>
              <a:t>Được thể hiện ở tất cả các màn hình. </a:t>
            </a:r>
          </a:p>
          <a:p>
            <a:r>
              <a:rPr lang="en-US">
                <a:ea typeface="ＭＳ Ｐゴシック" pitchFamily="34" charset="-128"/>
              </a:rPr>
              <a:t>Được thể hiện trong khoảng thời gian nhất định và sẽ biến mất khi chức năng chính của chương trình được sử dụng.</a:t>
            </a:r>
          </a:p>
          <a:p>
            <a:endParaRPr lang="en-US">
              <a:ea typeface="ＭＳ Ｐゴシック" pitchFamily="34" charset="-128"/>
            </a:endParaRPr>
          </a:p>
        </p:txBody>
      </p:sp>
      <p:sp>
        <p:nvSpPr>
          <p:cNvPr id="35843" name="Slide Number Placeholder 3"/>
          <p:cNvSpPr>
            <a:spLocks noGrp="1"/>
          </p:cNvSpPr>
          <p:nvPr>
            <p:ph type="sldNum" sz="quarter" idx="10"/>
          </p:nvPr>
        </p:nvSpPr>
        <p:spPr>
          <a:noFill/>
        </p:spPr>
        <p:txBody>
          <a:bodyPr/>
          <a:lstStyle/>
          <a:p>
            <a:fld id="{7912DD41-77E2-4BA9-A1F9-E81A37E186F6}" type="slidenum">
              <a:rPr lang="en-US"/>
              <a:pPr/>
              <a:t>24</a:t>
            </a:fld>
            <a:endParaRPr lang="en-US"/>
          </a:p>
        </p:txBody>
      </p:sp>
      <p:pic>
        <p:nvPicPr>
          <p:cNvPr id="2458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709988"/>
            <a:ext cx="8312150" cy="723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ea typeface="ＭＳ Ｐゴシック" pitchFamily="34" charset="-128"/>
              </a:rPr>
              <a:t>Dòng thông báo</a:t>
            </a:r>
          </a:p>
        </p:txBody>
      </p:sp>
      <p:sp>
        <p:nvSpPr>
          <p:cNvPr id="36866" name="Content Placeholder 2"/>
          <p:cNvSpPr>
            <a:spLocks noGrp="1"/>
          </p:cNvSpPr>
          <p:nvPr>
            <p:ph idx="1"/>
          </p:nvPr>
        </p:nvSpPr>
        <p:spPr/>
        <p:txBody>
          <a:bodyPr/>
          <a:lstStyle/>
          <a:p>
            <a:r>
              <a:rPr lang="en-US" dirty="0" err="1">
                <a:ea typeface="ＭＳ Ｐゴシック" pitchFamily="34" charset="-128"/>
              </a:rPr>
              <a:t>Chú</a:t>
            </a:r>
            <a:r>
              <a:rPr lang="en-US" dirty="0">
                <a:ea typeface="ＭＳ Ｐゴシック" pitchFamily="34" charset="-128"/>
              </a:rPr>
              <a:t> ý </a:t>
            </a:r>
            <a:r>
              <a:rPr lang="en-US" dirty="0" err="1">
                <a:ea typeface="ＭＳ Ｐゴシック" pitchFamily="34" charset="-128"/>
              </a:rPr>
              <a:t>khi</a:t>
            </a:r>
            <a:r>
              <a:rPr lang="en-US" dirty="0">
                <a:ea typeface="ＭＳ Ｐゴシック" pitchFamily="34" charset="-128"/>
              </a:rPr>
              <a:t> </a:t>
            </a:r>
            <a:r>
              <a:rPr lang="en-US" dirty="0" err="1">
                <a:ea typeface="ＭＳ Ｐゴシック" pitchFamily="34" charset="-128"/>
              </a:rPr>
              <a:t>thiết</a:t>
            </a:r>
            <a:r>
              <a:rPr lang="en-US" dirty="0">
                <a:ea typeface="ＭＳ Ｐゴシック" pitchFamily="34" charset="-128"/>
              </a:rPr>
              <a:t> </a:t>
            </a:r>
            <a:r>
              <a:rPr lang="en-US" dirty="0" err="1">
                <a:ea typeface="ＭＳ Ｐゴシック" pitchFamily="34" charset="-128"/>
              </a:rPr>
              <a:t>kế</a:t>
            </a:r>
            <a:r>
              <a:rPr lang="en-US" dirty="0">
                <a:ea typeface="ＭＳ Ｐゴシック" pitchFamily="34" charset="-128"/>
              </a:rPr>
              <a:t>:</a:t>
            </a:r>
          </a:p>
          <a:p>
            <a:pPr lvl="1"/>
            <a:r>
              <a:rPr lang="en-US" dirty="0" err="1">
                <a:ea typeface="Arial" pitchFamily="34" charset="0"/>
              </a:rPr>
              <a:t>Luôn</a:t>
            </a:r>
            <a:r>
              <a:rPr lang="en-US" dirty="0">
                <a:ea typeface="Arial" pitchFamily="34" charset="0"/>
              </a:rPr>
              <a:t> </a:t>
            </a:r>
            <a:r>
              <a:rPr lang="en-US" dirty="0" err="1">
                <a:ea typeface="Arial" pitchFamily="34" charset="0"/>
              </a:rPr>
              <a:t>giữ</a:t>
            </a:r>
            <a:r>
              <a:rPr lang="en-US" dirty="0">
                <a:ea typeface="Arial" pitchFamily="34" charset="0"/>
              </a:rPr>
              <a:t> </a:t>
            </a:r>
            <a:r>
              <a:rPr lang="en-US" dirty="0" err="1">
                <a:ea typeface="Arial" pitchFamily="34" charset="0"/>
              </a:rPr>
              <a:t>nguyên</a:t>
            </a:r>
            <a:r>
              <a:rPr lang="en-US" dirty="0">
                <a:ea typeface="Arial" pitchFamily="34" charset="0"/>
              </a:rPr>
              <a:t> </a:t>
            </a:r>
            <a:r>
              <a:rPr lang="en-US" dirty="0" err="1">
                <a:ea typeface="Arial" pitchFamily="34" charset="0"/>
              </a:rPr>
              <a:t>trật</a:t>
            </a:r>
            <a:r>
              <a:rPr lang="en-US" dirty="0">
                <a:ea typeface="Arial" pitchFamily="34" charset="0"/>
              </a:rPr>
              <a:t> </a:t>
            </a:r>
            <a:r>
              <a:rPr lang="en-US" dirty="0" err="1">
                <a:ea typeface="Arial" pitchFamily="34" charset="0"/>
              </a:rPr>
              <a:t>tự</a:t>
            </a:r>
            <a:r>
              <a:rPr lang="en-US" dirty="0">
                <a:ea typeface="Arial" pitchFamily="34" charset="0"/>
              </a:rPr>
              <a:t> </a:t>
            </a:r>
            <a:r>
              <a:rPr lang="en-US" dirty="0" err="1">
                <a:ea typeface="Arial" pitchFamily="34" charset="0"/>
              </a:rPr>
              <a:t>và</a:t>
            </a:r>
            <a:r>
              <a:rPr lang="en-US" dirty="0">
                <a:ea typeface="Arial" pitchFamily="34" charset="0"/>
              </a:rPr>
              <a:t> </a:t>
            </a:r>
            <a:r>
              <a:rPr lang="en-US" dirty="0" err="1">
                <a:ea typeface="Arial" pitchFamily="34" charset="0"/>
              </a:rPr>
              <a:t>kích</a:t>
            </a:r>
            <a:r>
              <a:rPr lang="en-US" dirty="0">
                <a:ea typeface="Arial" pitchFamily="34" charset="0"/>
              </a:rPr>
              <a:t> </a:t>
            </a:r>
            <a:r>
              <a:rPr lang="en-US" dirty="0" err="1">
                <a:ea typeface="Arial" pitchFamily="34" charset="0"/>
              </a:rPr>
              <a:t>thước</a:t>
            </a:r>
            <a:r>
              <a:rPr lang="en-US" dirty="0">
                <a:ea typeface="Arial" pitchFamily="34" charset="0"/>
              </a:rPr>
              <a:t> </a:t>
            </a:r>
            <a:r>
              <a:rPr lang="en-US" dirty="0" err="1">
                <a:ea typeface="Arial" pitchFamily="34" charset="0"/>
              </a:rPr>
              <a:t>tại</a:t>
            </a:r>
            <a:r>
              <a:rPr lang="en-US" dirty="0">
                <a:ea typeface="Arial" pitchFamily="34" charset="0"/>
              </a:rPr>
              <a:t> </a:t>
            </a:r>
            <a:r>
              <a:rPr lang="en-US" dirty="0" err="1">
                <a:ea typeface="Arial" pitchFamily="34" charset="0"/>
              </a:rPr>
              <a:t>các</a:t>
            </a:r>
            <a:r>
              <a:rPr lang="en-US" dirty="0">
                <a:ea typeface="Arial" pitchFamily="34" charset="0"/>
              </a:rPr>
              <a:t> </a:t>
            </a:r>
            <a:r>
              <a:rPr lang="en-US" dirty="0" err="1">
                <a:ea typeface="Arial" pitchFamily="34" charset="0"/>
              </a:rPr>
              <a:t>màn</a:t>
            </a:r>
            <a:r>
              <a:rPr lang="en-US" dirty="0">
                <a:ea typeface="Arial" pitchFamily="34" charset="0"/>
              </a:rPr>
              <a:t> </a:t>
            </a:r>
            <a:r>
              <a:rPr lang="en-US" dirty="0" err="1">
                <a:ea typeface="Arial" pitchFamily="34" charset="0"/>
              </a:rPr>
              <a:t>hình</a:t>
            </a:r>
            <a:r>
              <a:rPr lang="en-US" dirty="0">
                <a:ea typeface="Arial" pitchFamily="34" charset="0"/>
              </a:rPr>
              <a:t> </a:t>
            </a:r>
            <a:r>
              <a:rPr lang="en-US" dirty="0" err="1">
                <a:ea typeface="Arial" pitchFamily="34" charset="0"/>
              </a:rPr>
              <a:t>khác</a:t>
            </a:r>
            <a:r>
              <a:rPr lang="en-US" dirty="0">
                <a:ea typeface="Arial" pitchFamily="34" charset="0"/>
              </a:rPr>
              <a:t> </a:t>
            </a:r>
            <a:r>
              <a:rPr lang="en-US" dirty="0" err="1">
                <a:ea typeface="Arial" pitchFamily="34" charset="0"/>
              </a:rPr>
              <a:t>nhau</a:t>
            </a:r>
            <a:endParaRPr lang="en-US" dirty="0">
              <a:ea typeface="Arial" pitchFamily="34" charset="0"/>
            </a:endParaRPr>
          </a:p>
          <a:p>
            <a:pPr lvl="1"/>
            <a:r>
              <a:rPr lang="en-US" dirty="0" err="1">
                <a:ea typeface="Arial" pitchFamily="34" charset="0"/>
              </a:rPr>
              <a:t>Không</a:t>
            </a:r>
            <a:r>
              <a:rPr lang="en-US" dirty="0">
                <a:ea typeface="Arial" pitchFamily="34" charset="0"/>
              </a:rPr>
              <a:t> </a:t>
            </a:r>
            <a:r>
              <a:rPr lang="en-US" dirty="0" err="1">
                <a:ea typeface="Arial" pitchFamily="34" charset="0"/>
              </a:rPr>
              <a:t>sáng</a:t>
            </a:r>
            <a:r>
              <a:rPr lang="en-US" dirty="0">
                <a:ea typeface="Arial" pitchFamily="34" charset="0"/>
              </a:rPr>
              <a:t> </a:t>
            </a:r>
            <a:r>
              <a:rPr lang="en-US" dirty="0" err="1">
                <a:ea typeface="Arial" pitchFamily="34" charset="0"/>
              </a:rPr>
              <a:t>tạo</a:t>
            </a:r>
            <a:r>
              <a:rPr lang="en-US" dirty="0">
                <a:ea typeface="Arial" pitchFamily="34" charset="0"/>
              </a:rPr>
              <a:t> </a:t>
            </a:r>
            <a:r>
              <a:rPr lang="en-US" dirty="0" err="1">
                <a:ea typeface="Arial" pitchFamily="34" charset="0"/>
              </a:rPr>
              <a:t>lại</a:t>
            </a:r>
            <a:r>
              <a:rPr lang="en-US" dirty="0">
                <a:ea typeface="Arial" pitchFamily="34" charset="0"/>
              </a:rPr>
              <a:t> </a:t>
            </a:r>
            <a:r>
              <a:rPr lang="en-US" dirty="0" err="1">
                <a:ea typeface="Arial" pitchFamily="34" charset="0"/>
              </a:rPr>
              <a:t>các</a:t>
            </a:r>
            <a:r>
              <a:rPr lang="en-US" dirty="0">
                <a:ea typeface="Arial" pitchFamily="34" charset="0"/>
              </a:rPr>
              <a:t> </a:t>
            </a:r>
            <a:r>
              <a:rPr lang="en-US" dirty="0" err="1">
                <a:ea typeface="Arial" pitchFamily="34" charset="0"/>
              </a:rPr>
              <a:t>thứ</a:t>
            </a:r>
            <a:r>
              <a:rPr lang="en-US" dirty="0">
                <a:ea typeface="Arial" pitchFamily="34" charset="0"/>
              </a:rPr>
              <a:t> </a:t>
            </a:r>
            <a:r>
              <a:rPr lang="en-US" dirty="0" err="1">
                <a:ea typeface="Arial" pitchFamily="34" charset="0"/>
              </a:rPr>
              <a:t>đã</a:t>
            </a:r>
            <a:r>
              <a:rPr lang="en-US" dirty="0">
                <a:ea typeface="Arial" pitchFamily="34" charset="0"/>
              </a:rPr>
              <a:t> </a:t>
            </a:r>
            <a:r>
              <a:rPr lang="en-US" dirty="0" err="1">
                <a:ea typeface="Arial" pitchFamily="34" charset="0"/>
              </a:rPr>
              <a:t>mặc</a:t>
            </a:r>
            <a:r>
              <a:rPr lang="en-US" dirty="0">
                <a:ea typeface="Arial" pitchFamily="34" charset="0"/>
              </a:rPr>
              <a:t> </a:t>
            </a:r>
            <a:r>
              <a:rPr lang="en-US" dirty="0" err="1">
                <a:ea typeface="Arial" pitchFamily="34" charset="0"/>
              </a:rPr>
              <a:t>định</a:t>
            </a:r>
            <a:r>
              <a:rPr lang="en-US" dirty="0">
                <a:ea typeface="Arial" pitchFamily="34" charset="0"/>
              </a:rPr>
              <a:t>. </a:t>
            </a:r>
            <a:r>
              <a:rPr lang="en-US" dirty="0" err="1">
                <a:ea typeface="Arial" pitchFamily="34" charset="0"/>
              </a:rPr>
              <a:t>Tái</a:t>
            </a:r>
            <a:r>
              <a:rPr lang="en-US" dirty="0">
                <a:ea typeface="Arial" pitchFamily="34" charset="0"/>
              </a:rPr>
              <a:t> </a:t>
            </a:r>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luôn</a:t>
            </a:r>
            <a:r>
              <a:rPr lang="en-US" dirty="0">
                <a:ea typeface="Arial" pitchFamily="34" charset="0"/>
              </a:rPr>
              <a:t> </a:t>
            </a:r>
            <a:r>
              <a:rPr lang="en-US" dirty="0" err="1">
                <a:ea typeface="Arial" pitchFamily="34" charset="0"/>
              </a:rPr>
              <a:t>là</a:t>
            </a:r>
            <a:r>
              <a:rPr lang="en-US" dirty="0">
                <a:ea typeface="Arial" pitchFamily="34" charset="0"/>
              </a:rPr>
              <a:t> </a:t>
            </a:r>
            <a:r>
              <a:rPr lang="en-US" dirty="0" err="1">
                <a:ea typeface="Arial" pitchFamily="34" charset="0"/>
              </a:rPr>
              <a:t>một</a:t>
            </a:r>
            <a:r>
              <a:rPr lang="en-US" dirty="0">
                <a:ea typeface="Arial" pitchFamily="34" charset="0"/>
              </a:rPr>
              <a:t> </a:t>
            </a:r>
            <a:r>
              <a:rPr lang="en-US" dirty="0" err="1">
                <a:ea typeface="Arial" pitchFamily="34" charset="0"/>
              </a:rPr>
              <a:t>hình</a:t>
            </a:r>
            <a:r>
              <a:rPr lang="en-US" dirty="0">
                <a:ea typeface="Arial" pitchFamily="34" charset="0"/>
              </a:rPr>
              <a:t> </a:t>
            </a:r>
            <a:r>
              <a:rPr lang="en-US" dirty="0" err="1">
                <a:ea typeface="Arial" pitchFamily="34" charset="0"/>
              </a:rPr>
              <a:t>thức</a:t>
            </a:r>
            <a:r>
              <a:rPr lang="en-US" dirty="0">
                <a:ea typeface="Arial" pitchFamily="34" charset="0"/>
              </a:rPr>
              <a:t> </a:t>
            </a:r>
            <a:r>
              <a:rPr lang="en-US" dirty="0" err="1">
                <a:ea typeface="Arial" pitchFamily="34" charset="0"/>
              </a:rPr>
              <a:t>tốt</a:t>
            </a:r>
            <a:r>
              <a:rPr lang="en-US" dirty="0">
                <a:ea typeface="Arial" pitchFamily="34" charset="0"/>
              </a:rPr>
              <a:t> </a:t>
            </a:r>
            <a:r>
              <a:rPr lang="en-US" dirty="0" err="1">
                <a:ea typeface="Arial" pitchFamily="34" charset="0"/>
              </a:rPr>
              <a:t>cho</a:t>
            </a:r>
            <a:r>
              <a:rPr lang="en-US" dirty="0">
                <a:ea typeface="Arial" pitchFamily="34" charset="0"/>
              </a:rPr>
              <a:t> </a:t>
            </a:r>
            <a:r>
              <a:rPr lang="en-US" dirty="0" err="1">
                <a:ea typeface="Arial" pitchFamily="34" charset="0"/>
              </a:rPr>
              <a:t>một</a:t>
            </a:r>
            <a:r>
              <a:rPr lang="en-US" dirty="0">
                <a:ea typeface="Arial" pitchFamily="34" charset="0"/>
              </a:rPr>
              <a:t> </a:t>
            </a:r>
            <a:r>
              <a:rPr lang="en-US" dirty="0" err="1">
                <a:ea typeface="Arial" pitchFamily="34" charset="0"/>
              </a:rPr>
              <a:t>thiết</a:t>
            </a:r>
            <a:r>
              <a:rPr lang="en-US" dirty="0">
                <a:ea typeface="Arial" pitchFamily="34" charset="0"/>
              </a:rPr>
              <a:t> </a:t>
            </a:r>
            <a:r>
              <a:rPr lang="en-US" dirty="0" err="1">
                <a:ea typeface="Arial" pitchFamily="34" charset="0"/>
              </a:rPr>
              <a:t>kế</a:t>
            </a:r>
            <a:r>
              <a:rPr lang="en-US" dirty="0">
                <a:ea typeface="Arial" pitchFamily="34" charset="0"/>
              </a:rPr>
              <a:t> </a:t>
            </a:r>
            <a:r>
              <a:rPr lang="en-US" dirty="0" err="1">
                <a:ea typeface="Arial" pitchFamily="34" charset="0"/>
              </a:rPr>
              <a:t>tốt</a:t>
            </a:r>
            <a:r>
              <a:rPr lang="en-US" dirty="0">
                <a:ea typeface="Arial" pitchFamily="34" charset="0"/>
              </a:rPr>
              <a:t>.</a:t>
            </a:r>
          </a:p>
          <a:p>
            <a:pPr lvl="1"/>
            <a:endParaRPr lang="en-US" dirty="0">
              <a:ea typeface="Arial" pitchFamily="34" charset="0"/>
            </a:endParaRPr>
          </a:p>
          <a:p>
            <a:pPr lvl="1"/>
            <a:endParaRPr lang="en-US" dirty="0">
              <a:ea typeface="Arial" pitchFamily="34" charset="0"/>
            </a:endParaRPr>
          </a:p>
          <a:p>
            <a:pPr lvl="1"/>
            <a:r>
              <a:rPr lang="en-US" dirty="0" err="1">
                <a:ea typeface="Arial" pitchFamily="34" charset="0"/>
              </a:rPr>
              <a:t>Trừ</a:t>
            </a:r>
            <a:r>
              <a:rPr lang="en-US" dirty="0">
                <a:ea typeface="Arial" pitchFamily="34" charset="0"/>
              </a:rPr>
              <a:t> </a:t>
            </a:r>
            <a:r>
              <a:rPr lang="en-US" dirty="0" err="1">
                <a:ea typeface="Arial" pitchFamily="34" charset="0"/>
              </a:rPr>
              <a:t>khi</a:t>
            </a:r>
            <a:r>
              <a:rPr lang="en-US" dirty="0">
                <a:ea typeface="Arial" pitchFamily="34" charset="0"/>
              </a:rPr>
              <a:t> </a:t>
            </a:r>
            <a:r>
              <a:rPr lang="en-US" dirty="0" err="1">
                <a:ea typeface="Arial" pitchFamily="34" charset="0"/>
              </a:rPr>
              <a:t>thông</a:t>
            </a:r>
            <a:r>
              <a:rPr lang="en-US" dirty="0">
                <a:ea typeface="Arial" pitchFamily="34" charset="0"/>
              </a:rPr>
              <a:t> </a:t>
            </a:r>
            <a:r>
              <a:rPr lang="en-US" dirty="0" err="1">
                <a:ea typeface="Arial" pitchFamily="34" charset="0"/>
              </a:rPr>
              <a:t>báo</a:t>
            </a:r>
            <a:r>
              <a:rPr lang="en-US" dirty="0">
                <a:ea typeface="Arial" pitchFamily="34" charset="0"/>
              </a:rPr>
              <a:t> </a:t>
            </a:r>
            <a:r>
              <a:rPr lang="en-US" dirty="0" err="1">
                <a:ea typeface="Arial" pitchFamily="34" charset="0"/>
              </a:rPr>
              <a:t>cho</a:t>
            </a:r>
            <a:r>
              <a:rPr lang="en-US" dirty="0">
                <a:ea typeface="Arial" pitchFamily="34" charset="0"/>
              </a:rPr>
              <a:t> </a:t>
            </a:r>
            <a:r>
              <a:rPr lang="en-US" dirty="0" err="1">
                <a:ea typeface="Arial" pitchFamily="34" charset="0"/>
              </a:rPr>
              <a:t>người</a:t>
            </a:r>
            <a:r>
              <a:rPr lang="en-US" dirty="0">
                <a:ea typeface="Arial" pitchFamily="34" charset="0"/>
              </a:rPr>
              <a:t> </a:t>
            </a:r>
            <a:r>
              <a:rPr lang="en-US" dirty="0" err="1">
                <a:ea typeface="Arial" pitchFamily="34" charset="0"/>
              </a:rPr>
              <a:t>dùng</a:t>
            </a:r>
            <a:r>
              <a:rPr lang="en-US" dirty="0">
                <a:ea typeface="Arial" pitchFamily="34" charset="0"/>
              </a:rPr>
              <a:t> </a:t>
            </a:r>
            <a:r>
              <a:rPr lang="en-US" dirty="0" err="1">
                <a:ea typeface="Arial" pitchFamily="34" charset="0"/>
              </a:rPr>
              <a:t>các</a:t>
            </a:r>
            <a:r>
              <a:rPr lang="en-US" dirty="0">
                <a:ea typeface="Arial" pitchFamily="34" charset="0"/>
              </a:rPr>
              <a:t> </a:t>
            </a:r>
            <a:r>
              <a:rPr lang="en-US" dirty="0" err="1">
                <a:ea typeface="Arial" pitchFamily="34" charset="0"/>
              </a:rPr>
              <a:t>điều</a:t>
            </a:r>
            <a:r>
              <a:rPr lang="en-US" dirty="0">
                <a:ea typeface="Arial" pitchFamily="34" charset="0"/>
              </a:rPr>
              <a:t> </a:t>
            </a:r>
            <a:r>
              <a:rPr lang="en-US" dirty="0" err="1">
                <a:ea typeface="Arial" pitchFamily="34" charset="0"/>
              </a:rPr>
              <a:t>kiện</a:t>
            </a:r>
            <a:r>
              <a:rPr lang="en-US" dirty="0">
                <a:ea typeface="Arial" pitchFamily="34" charset="0"/>
              </a:rPr>
              <a:t> </a:t>
            </a:r>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đặc</a:t>
            </a:r>
            <a:r>
              <a:rPr lang="en-US" dirty="0">
                <a:ea typeface="Arial" pitchFamily="34" charset="0"/>
              </a:rPr>
              <a:t> </a:t>
            </a:r>
            <a:r>
              <a:rPr lang="en-US" dirty="0" err="1">
                <a:ea typeface="Arial" pitchFamily="34" charset="0"/>
              </a:rPr>
              <a:t>biệt</a:t>
            </a:r>
            <a:r>
              <a:rPr lang="en-US" dirty="0">
                <a:ea typeface="Arial" pitchFamily="34" charset="0"/>
              </a:rPr>
              <a:t> (pin </a:t>
            </a:r>
            <a:r>
              <a:rPr lang="en-US" dirty="0" err="1">
                <a:ea typeface="Arial" pitchFamily="34" charset="0"/>
              </a:rPr>
              <a:t>trong</a:t>
            </a:r>
            <a:r>
              <a:rPr lang="en-US" dirty="0">
                <a:ea typeface="Arial" pitchFamily="34" charset="0"/>
              </a:rPr>
              <a:t> </a:t>
            </a:r>
            <a:r>
              <a:rPr lang="en-US" dirty="0" err="1">
                <a:ea typeface="Arial" pitchFamily="34" charset="0"/>
              </a:rPr>
              <a:t>màn</a:t>
            </a:r>
            <a:r>
              <a:rPr lang="en-US" dirty="0">
                <a:ea typeface="Arial" pitchFamily="34" charset="0"/>
              </a:rPr>
              <a:t> </a:t>
            </a:r>
            <a:r>
              <a:rPr lang="en-US" dirty="0" err="1">
                <a:ea typeface="Arial" pitchFamily="34" charset="0"/>
              </a:rPr>
              <a:t>hình</a:t>
            </a:r>
            <a:r>
              <a:rPr lang="en-US" dirty="0">
                <a:ea typeface="Arial" pitchFamily="34" charset="0"/>
              </a:rPr>
              <a:t> camera), </a:t>
            </a:r>
            <a:r>
              <a:rPr lang="en-US" dirty="0" err="1">
                <a:ea typeface="Arial" pitchFamily="34" charset="0"/>
              </a:rPr>
              <a:t>không</a:t>
            </a:r>
            <a:r>
              <a:rPr lang="en-US" dirty="0">
                <a:ea typeface="Arial" pitchFamily="34" charset="0"/>
              </a:rPr>
              <a:t> </a:t>
            </a:r>
            <a:r>
              <a:rPr lang="en-US" dirty="0" err="1">
                <a:ea typeface="Arial" pitchFamily="34" charset="0"/>
              </a:rPr>
              <a:t>được</a:t>
            </a:r>
            <a:r>
              <a:rPr lang="en-US" dirty="0">
                <a:ea typeface="Arial" pitchFamily="34" charset="0"/>
              </a:rPr>
              <a:t> </a:t>
            </a:r>
            <a:r>
              <a:rPr lang="en-US" dirty="0" err="1">
                <a:ea typeface="Arial" pitchFamily="34" charset="0"/>
              </a:rPr>
              <a:t>chọn</a:t>
            </a:r>
            <a:r>
              <a:rPr lang="en-US" dirty="0">
                <a:ea typeface="Arial" pitchFamily="34" charset="0"/>
              </a:rPr>
              <a:t> </a:t>
            </a:r>
            <a:r>
              <a:rPr lang="en-US" dirty="0" err="1">
                <a:ea typeface="Arial" pitchFamily="34" charset="0"/>
              </a:rPr>
              <a:t>thông</a:t>
            </a:r>
            <a:r>
              <a:rPr lang="en-US" dirty="0">
                <a:ea typeface="Arial" pitchFamily="34" charset="0"/>
              </a:rPr>
              <a:t> </a:t>
            </a:r>
            <a:r>
              <a:rPr lang="en-US" dirty="0" err="1">
                <a:ea typeface="Arial" pitchFamily="34" charset="0"/>
              </a:rPr>
              <a:t>báo</a:t>
            </a:r>
            <a:r>
              <a:rPr lang="en-US" dirty="0">
                <a:ea typeface="Arial" pitchFamily="34" charset="0"/>
              </a:rPr>
              <a:t> </a:t>
            </a:r>
            <a:r>
              <a:rPr lang="en-US" dirty="0" err="1">
                <a:ea typeface="Arial" pitchFamily="34" charset="0"/>
              </a:rPr>
              <a:t>nào</a:t>
            </a:r>
            <a:r>
              <a:rPr lang="en-US" dirty="0">
                <a:ea typeface="Arial" pitchFamily="34" charset="0"/>
              </a:rPr>
              <a:t> </a:t>
            </a:r>
            <a:r>
              <a:rPr lang="en-US" dirty="0" err="1">
                <a:ea typeface="Arial" pitchFamily="34" charset="0"/>
              </a:rPr>
              <a:t>không</a:t>
            </a:r>
            <a:r>
              <a:rPr lang="en-US" dirty="0">
                <a:ea typeface="Arial" pitchFamily="34" charset="0"/>
              </a:rPr>
              <a:t> </a:t>
            </a:r>
            <a:r>
              <a:rPr lang="en-US" dirty="0" err="1">
                <a:ea typeface="Arial" pitchFamily="34" charset="0"/>
              </a:rPr>
              <a:t>được</a:t>
            </a:r>
            <a:r>
              <a:rPr lang="en-US" dirty="0">
                <a:ea typeface="Arial" pitchFamily="34" charset="0"/>
              </a:rPr>
              <a:t> </a:t>
            </a:r>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trong</a:t>
            </a:r>
            <a:r>
              <a:rPr lang="en-US" dirty="0">
                <a:ea typeface="Arial" pitchFamily="34" charset="0"/>
              </a:rPr>
              <a:t> </a:t>
            </a:r>
            <a:r>
              <a:rPr lang="en-US" dirty="0" err="1">
                <a:ea typeface="Arial" pitchFamily="34" charset="0"/>
              </a:rPr>
              <a:t>các</a:t>
            </a:r>
            <a:r>
              <a:rPr lang="en-US" dirty="0">
                <a:ea typeface="Arial" pitchFamily="34" charset="0"/>
              </a:rPr>
              <a:t> </a:t>
            </a:r>
            <a:r>
              <a:rPr lang="en-US" dirty="0" err="1">
                <a:ea typeface="Arial" pitchFamily="34" charset="0"/>
              </a:rPr>
              <a:t>màn</a:t>
            </a:r>
            <a:r>
              <a:rPr lang="en-US" dirty="0">
                <a:ea typeface="Arial" pitchFamily="34" charset="0"/>
              </a:rPr>
              <a:t> </a:t>
            </a:r>
            <a:r>
              <a:rPr lang="en-US" dirty="0" err="1">
                <a:ea typeface="Arial" pitchFamily="34" charset="0"/>
              </a:rPr>
              <a:t>hình</a:t>
            </a:r>
            <a:r>
              <a:rPr lang="en-US" dirty="0">
                <a:ea typeface="Arial" pitchFamily="34" charset="0"/>
              </a:rPr>
              <a:t> </a:t>
            </a:r>
            <a:r>
              <a:rPr lang="en-US" dirty="0" err="1">
                <a:ea typeface="Arial" pitchFamily="34" charset="0"/>
              </a:rPr>
              <a:t>trước</a:t>
            </a:r>
            <a:r>
              <a:rPr lang="en-US" dirty="0">
                <a:ea typeface="Arial" pitchFamily="34" charset="0"/>
              </a:rPr>
              <a:t>.</a:t>
            </a:r>
          </a:p>
          <a:p>
            <a:pPr lvl="1"/>
            <a:r>
              <a:rPr lang="en-US" dirty="0" err="1">
                <a:ea typeface="Arial" pitchFamily="34" charset="0"/>
              </a:rPr>
              <a:t>Tránh</a:t>
            </a:r>
            <a:r>
              <a:rPr lang="en-US" dirty="0">
                <a:ea typeface="Arial" pitchFamily="34" charset="0"/>
              </a:rPr>
              <a:t> </a:t>
            </a:r>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các</a:t>
            </a:r>
            <a:r>
              <a:rPr lang="en-US" dirty="0">
                <a:ea typeface="Arial" pitchFamily="34" charset="0"/>
              </a:rPr>
              <a:t> animation </a:t>
            </a:r>
            <a:r>
              <a:rPr lang="en-US" dirty="0" err="1">
                <a:ea typeface="Arial" pitchFamily="34" charset="0"/>
              </a:rPr>
              <a:t>trong</a:t>
            </a:r>
            <a:r>
              <a:rPr lang="en-US" dirty="0">
                <a:ea typeface="Arial" pitchFamily="34" charset="0"/>
              </a:rPr>
              <a:t> </a:t>
            </a:r>
            <a:r>
              <a:rPr lang="en-US" dirty="0" err="1">
                <a:ea typeface="Arial" pitchFamily="34" charset="0"/>
              </a:rPr>
              <a:t>các</a:t>
            </a:r>
            <a:r>
              <a:rPr lang="en-US" dirty="0">
                <a:ea typeface="Arial" pitchFamily="34" charset="0"/>
              </a:rPr>
              <a:t> </a:t>
            </a:r>
            <a:r>
              <a:rPr lang="en-US" dirty="0" err="1">
                <a:ea typeface="Arial" pitchFamily="34" charset="0"/>
              </a:rPr>
              <a:t>dòng</a:t>
            </a:r>
            <a:r>
              <a:rPr lang="en-US" dirty="0">
                <a:ea typeface="Arial" pitchFamily="34" charset="0"/>
              </a:rPr>
              <a:t> </a:t>
            </a:r>
            <a:r>
              <a:rPr lang="en-US" dirty="0" err="1">
                <a:ea typeface="Arial" pitchFamily="34" charset="0"/>
              </a:rPr>
              <a:t>thông</a:t>
            </a:r>
            <a:r>
              <a:rPr lang="en-US" dirty="0">
                <a:ea typeface="Arial" pitchFamily="34" charset="0"/>
              </a:rPr>
              <a:t> </a:t>
            </a:r>
            <a:r>
              <a:rPr lang="en-US" dirty="0" err="1">
                <a:ea typeface="Arial" pitchFamily="34" charset="0"/>
              </a:rPr>
              <a:t>báo</a:t>
            </a:r>
            <a:endParaRPr lang="en-US" dirty="0">
              <a:ea typeface="Arial" pitchFamily="34" charset="0"/>
            </a:endParaRPr>
          </a:p>
        </p:txBody>
      </p:sp>
      <p:sp>
        <p:nvSpPr>
          <p:cNvPr id="36867" name="Slide Number Placeholder 3"/>
          <p:cNvSpPr>
            <a:spLocks noGrp="1"/>
          </p:cNvSpPr>
          <p:nvPr>
            <p:ph type="sldNum" sz="quarter" idx="10"/>
          </p:nvPr>
        </p:nvSpPr>
        <p:spPr>
          <a:noFill/>
        </p:spPr>
        <p:txBody>
          <a:bodyPr/>
          <a:lstStyle/>
          <a:p>
            <a:fld id="{92A22692-618D-4C0B-A6A3-B9AA6A6A055B}" type="slidenum">
              <a:rPr lang="en-US"/>
              <a:pPr/>
              <a:t>25</a:t>
            </a:fld>
            <a:endParaRPr lang="en-US"/>
          </a:p>
        </p:txBody>
      </p:sp>
      <p:pic>
        <p:nvPicPr>
          <p:cNvPr id="36868" name="Picture 1"/>
          <p:cNvPicPr>
            <a:picLocks noChangeAspect="1"/>
          </p:cNvPicPr>
          <p:nvPr/>
        </p:nvPicPr>
        <p:blipFill>
          <a:blip r:embed="rId3" cstate="print"/>
          <a:srcRect/>
          <a:stretch>
            <a:fillRect/>
          </a:stretch>
        </p:blipFill>
        <p:spPr bwMode="auto">
          <a:xfrm>
            <a:off x="1828800" y="3505200"/>
            <a:ext cx="5486400" cy="73501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ea typeface="ＭＳ Ｐゴシック" pitchFamily="34" charset="-128"/>
              </a:rPr>
              <a:t>Ví dụ</a:t>
            </a:r>
          </a:p>
        </p:txBody>
      </p:sp>
      <p:sp>
        <p:nvSpPr>
          <p:cNvPr id="37890" name="Slide Number Placeholder 3"/>
          <p:cNvSpPr>
            <a:spLocks noGrp="1"/>
          </p:cNvSpPr>
          <p:nvPr>
            <p:ph type="sldNum" sz="quarter" idx="10"/>
          </p:nvPr>
        </p:nvSpPr>
        <p:spPr>
          <a:noFill/>
        </p:spPr>
        <p:txBody>
          <a:bodyPr/>
          <a:lstStyle/>
          <a:p>
            <a:fld id="{FB11E5DF-7C7C-4BEC-80EB-071D93A827D8}" type="slidenum">
              <a:rPr lang="en-US"/>
              <a:pPr/>
              <a:t>26</a:t>
            </a:fld>
            <a:endParaRPr lang="en-US"/>
          </a:p>
        </p:txBody>
      </p:sp>
      <p:pic>
        <p:nvPicPr>
          <p:cNvPr id="37891" name="Picture 2" descr="http://zzz.vinz486.com/wp-content/uploads/2010/03/sygic-maemo.png"/>
          <p:cNvPicPr>
            <a:picLocks noChangeAspect="1" noChangeArrowheads="1"/>
          </p:cNvPicPr>
          <p:nvPr/>
        </p:nvPicPr>
        <p:blipFill>
          <a:blip r:embed="rId2" cstate="print"/>
          <a:srcRect/>
          <a:stretch>
            <a:fillRect/>
          </a:stretch>
        </p:blipFill>
        <p:spPr bwMode="auto">
          <a:xfrm>
            <a:off x="381000" y="1295400"/>
            <a:ext cx="8255000" cy="4953000"/>
          </a:xfrm>
          <a:prstGeom prst="rect">
            <a:avLst/>
          </a:prstGeom>
          <a:noFill/>
          <a:ln w="9525">
            <a:noFill/>
            <a:miter lim="800000"/>
            <a:headEnd/>
            <a:tailEnd/>
          </a:ln>
        </p:spPr>
      </p:pic>
      <p:sp>
        <p:nvSpPr>
          <p:cNvPr id="5" name="Rectangle 4"/>
          <p:cNvSpPr/>
          <p:nvPr/>
        </p:nvSpPr>
        <p:spPr>
          <a:xfrm>
            <a:off x="1524000" y="1295400"/>
            <a:ext cx="2362200" cy="685800"/>
          </a:xfrm>
          <a:prstGeom prst="rect">
            <a:avLst/>
          </a:prstGeom>
          <a:solidFill>
            <a:schemeClr val="accent1">
              <a:alpha val="0"/>
            </a:schemeClr>
          </a:solid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ea typeface="ＭＳ Ｐゴシック" pitchFamily="34" charset="-128"/>
              </a:rPr>
              <a:t>Notifications</a:t>
            </a:r>
          </a:p>
        </p:txBody>
      </p:sp>
      <p:sp>
        <p:nvSpPr>
          <p:cNvPr id="38914" name="Content Placeholder 2"/>
          <p:cNvSpPr>
            <a:spLocks noGrp="1"/>
          </p:cNvSpPr>
          <p:nvPr>
            <p:ph idx="1"/>
          </p:nvPr>
        </p:nvSpPr>
        <p:spPr/>
        <p:txBody>
          <a:bodyPr/>
          <a:lstStyle/>
          <a:p>
            <a:r>
              <a:rPr lang="en-US">
                <a:ea typeface="ＭＳ Ｐゴシック" pitchFamily="34" charset="-128"/>
              </a:rPr>
              <a:t>Mục đích – sử dụng để thông báo tới người dùng về các trạng thái sử dụng chương trình, phòng tránh, lỗi …</a:t>
            </a:r>
          </a:p>
          <a:p>
            <a:r>
              <a:rPr lang="en-US">
                <a:ea typeface="ＭＳ Ｐゴシック" pitchFamily="34" charset="-128"/>
              </a:rPr>
              <a:t>Do OS cung cấp sẵn các thư viện</a:t>
            </a:r>
          </a:p>
        </p:txBody>
      </p:sp>
      <p:sp>
        <p:nvSpPr>
          <p:cNvPr id="38915" name="Slide Number Placeholder 3"/>
          <p:cNvSpPr>
            <a:spLocks noGrp="1"/>
          </p:cNvSpPr>
          <p:nvPr>
            <p:ph type="sldNum" sz="quarter" idx="10"/>
          </p:nvPr>
        </p:nvSpPr>
        <p:spPr>
          <a:noFill/>
        </p:spPr>
        <p:txBody>
          <a:bodyPr/>
          <a:lstStyle/>
          <a:p>
            <a:fld id="{2B7F1C85-B942-4BF2-9487-D76D6BABC82E}"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ea typeface="ＭＳ Ｐゴシック" pitchFamily="34" charset="-128"/>
              </a:rPr>
              <a:t>Notifications</a:t>
            </a:r>
          </a:p>
        </p:txBody>
      </p:sp>
      <p:sp>
        <p:nvSpPr>
          <p:cNvPr id="39938" name="Content Placeholder 2"/>
          <p:cNvSpPr>
            <a:spLocks noGrp="1"/>
          </p:cNvSpPr>
          <p:nvPr>
            <p:ph idx="1"/>
          </p:nvPr>
        </p:nvSpPr>
        <p:spPr>
          <a:xfrm>
            <a:off x="304800" y="3429000"/>
            <a:ext cx="8382000" cy="3048000"/>
          </a:xfrm>
        </p:spPr>
        <p:txBody>
          <a:bodyPr/>
          <a:lstStyle/>
          <a:p>
            <a:r>
              <a:rPr lang="en-US">
                <a:ea typeface="ＭＳ Ｐゴシック" pitchFamily="34" charset="-128"/>
              </a:rPr>
              <a:t>Các vùng thông báo thường được đặt ở các vị trí phía trên hoặc dưới của màn hình, và không ảnh hưởng tới nội dung hiển thị.</a:t>
            </a:r>
          </a:p>
          <a:p>
            <a:r>
              <a:rPr lang="en-US">
                <a:ea typeface="ＭＳ Ｐゴシック" pitchFamily="34" charset="-128"/>
              </a:rPr>
              <a:t>Thông báo phù hợp khi người sử dụng muốn lựa chọn các thông tin khác nhau thông qua tương tác vào thông báo</a:t>
            </a:r>
          </a:p>
        </p:txBody>
      </p:sp>
      <p:sp>
        <p:nvSpPr>
          <p:cNvPr id="39939" name="Slide Number Placeholder 3"/>
          <p:cNvSpPr>
            <a:spLocks noGrp="1"/>
          </p:cNvSpPr>
          <p:nvPr>
            <p:ph type="sldNum" sz="quarter" idx="10"/>
          </p:nvPr>
        </p:nvSpPr>
        <p:spPr>
          <a:noFill/>
        </p:spPr>
        <p:txBody>
          <a:bodyPr/>
          <a:lstStyle/>
          <a:p>
            <a:fld id="{F50ED41A-5C5D-465E-BF7C-B57ADE9EE6DB}" type="slidenum">
              <a:rPr lang="en-US"/>
              <a:pPr/>
              <a:t>28</a:t>
            </a:fld>
            <a:endParaRPr lang="en-US"/>
          </a:p>
        </p:txBody>
      </p:sp>
      <p:pic>
        <p:nvPicPr>
          <p:cNvPr id="2867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1219200"/>
            <a:ext cx="5638800" cy="2105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ea typeface="ＭＳ Ｐゴシック" pitchFamily="34" charset="-128"/>
              </a:rPr>
              <a:t>Notifications</a:t>
            </a:r>
          </a:p>
        </p:txBody>
      </p:sp>
      <p:sp>
        <p:nvSpPr>
          <p:cNvPr id="40962" name="Content Placeholder 2"/>
          <p:cNvSpPr>
            <a:spLocks noGrp="1"/>
          </p:cNvSpPr>
          <p:nvPr>
            <p:ph idx="1"/>
          </p:nvPr>
        </p:nvSpPr>
        <p:spPr/>
        <p:txBody>
          <a:bodyPr/>
          <a:lstStyle/>
          <a:p>
            <a:r>
              <a:rPr lang="en-US">
                <a:ea typeface="ＭＳ Ｐゴシック" pitchFamily="34" charset="-128"/>
              </a:rPr>
              <a:t>Có thể thể hiện nhiều thông báo trên một màn hình.</a:t>
            </a:r>
          </a:p>
          <a:p>
            <a:r>
              <a:rPr lang="en-US">
                <a:ea typeface="ＭＳ Ｐゴシック" pitchFamily="34" charset="-128"/>
              </a:rPr>
              <a:t>Khi thông báo được mặc định là tập con của thiết bị và được sử dụng trong chương trình, hãy đảm bảo nó có cùng nguyên tắc với các thông báo của chương trình, và không xung đột với thông báo của OS.</a:t>
            </a:r>
          </a:p>
          <a:p>
            <a:r>
              <a:rPr lang="en-US">
                <a:ea typeface="ＭＳ Ｐゴシック" pitchFamily="34" charset="-128"/>
              </a:rPr>
              <a:t>Thông báo có thể kết hợp với dòng thông báo (đã nói ở trên) như trong thông báo về sms, email …</a:t>
            </a:r>
          </a:p>
        </p:txBody>
      </p:sp>
      <p:sp>
        <p:nvSpPr>
          <p:cNvPr id="40963" name="Slide Number Placeholder 3"/>
          <p:cNvSpPr>
            <a:spLocks noGrp="1"/>
          </p:cNvSpPr>
          <p:nvPr>
            <p:ph type="sldNum" sz="quarter" idx="10"/>
          </p:nvPr>
        </p:nvSpPr>
        <p:spPr>
          <a:noFill/>
        </p:spPr>
        <p:txBody>
          <a:bodyPr/>
          <a:lstStyle/>
          <a:p>
            <a:fld id="{B618EA9B-10B3-46AD-B128-110409D991FB}"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ea typeface="ＭＳ Ｐゴシック" pitchFamily="34" charset="-128"/>
              </a:rPr>
              <a:t>Trang màn hình</a:t>
            </a:r>
          </a:p>
        </p:txBody>
      </p:sp>
      <p:sp>
        <p:nvSpPr>
          <p:cNvPr id="76802" name="Content Placeholder 2"/>
          <p:cNvSpPr>
            <a:spLocks noGrp="1"/>
          </p:cNvSpPr>
          <p:nvPr>
            <p:ph idx="1"/>
          </p:nvPr>
        </p:nvSpPr>
        <p:spPr/>
        <p:txBody>
          <a:bodyPr/>
          <a:lstStyle/>
          <a:p>
            <a:r>
              <a:rPr lang="en-US">
                <a:ea typeface="ＭＳ Ｐゴシック" pitchFamily="34" charset="-128"/>
              </a:rPr>
              <a:t>Lưới (grid)</a:t>
            </a:r>
          </a:p>
        </p:txBody>
      </p:sp>
      <p:sp>
        <p:nvSpPr>
          <p:cNvPr id="76803" name="Slide Number Placeholder 3"/>
          <p:cNvSpPr>
            <a:spLocks noGrp="1"/>
          </p:cNvSpPr>
          <p:nvPr>
            <p:ph type="sldNum" sz="quarter" idx="10"/>
          </p:nvPr>
        </p:nvSpPr>
        <p:spPr>
          <a:noFill/>
        </p:spPr>
        <p:txBody>
          <a:bodyPr/>
          <a:lstStyle/>
          <a:p>
            <a:fld id="{6DE6DE2E-4A1B-4481-8D5C-C462819372CE}" type="slidenum">
              <a:rPr lang="en-US"/>
              <a:pPr/>
              <a:t>3</a:t>
            </a:fld>
            <a:endParaRPr lang="en-US"/>
          </a:p>
        </p:txBody>
      </p:sp>
      <p:pic>
        <p:nvPicPr>
          <p:cNvPr id="76804" name="Picture 4"/>
          <p:cNvPicPr>
            <a:picLocks noChangeAspect="1"/>
          </p:cNvPicPr>
          <p:nvPr/>
        </p:nvPicPr>
        <p:blipFill>
          <a:blip r:embed="rId3" cstate="print"/>
          <a:srcRect/>
          <a:stretch>
            <a:fillRect/>
          </a:stretch>
        </p:blipFill>
        <p:spPr bwMode="auto">
          <a:xfrm>
            <a:off x="457200" y="1981200"/>
            <a:ext cx="8382000" cy="3979863"/>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ea typeface="ＭＳ Ｐゴシック" pitchFamily="34" charset="-128"/>
              </a:rPr>
              <a:t>Notifications</a:t>
            </a:r>
          </a:p>
        </p:txBody>
      </p:sp>
      <p:sp>
        <p:nvSpPr>
          <p:cNvPr id="41986" name="Content Placeholder 2"/>
          <p:cNvSpPr>
            <a:spLocks noGrp="1"/>
          </p:cNvSpPr>
          <p:nvPr>
            <p:ph idx="1"/>
          </p:nvPr>
        </p:nvSpPr>
        <p:spPr>
          <a:xfrm>
            <a:off x="304800" y="3962400"/>
            <a:ext cx="8382000" cy="2514600"/>
          </a:xfrm>
        </p:spPr>
        <p:txBody>
          <a:bodyPr/>
          <a:lstStyle/>
          <a:p>
            <a:r>
              <a:rPr lang="en-US">
                <a:ea typeface="ＭＳ Ｐゴシック" pitchFamily="34" charset="-128"/>
              </a:rPr>
              <a:t>Ví dụ dòng thông báo ở phía trên màn hình, có thể kết hợp với vùng thông báo khi người dùng lựa chọn.</a:t>
            </a:r>
          </a:p>
        </p:txBody>
      </p:sp>
      <p:sp>
        <p:nvSpPr>
          <p:cNvPr id="41987" name="Slide Number Placeholder 3"/>
          <p:cNvSpPr>
            <a:spLocks noGrp="1"/>
          </p:cNvSpPr>
          <p:nvPr>
            <p:ph type="sldNum" sz="quarter" idx="10"/>
          </p:nvPr>
        </p:nvSpPr>
        <p:spPr>
          <a:noFill/>
        </p:spPr>
        <p:txBody>
          <a:bodyPr/>
          <a:lstStyle/>
          <a:p>
            <a:fld id="{9BDF5067-8AD8-486F-B08E-C87CE01C222A}" type="slidenum">
              <a:rPr lang="en-US"/>
              <a:pPr/>
              <a:t>30</a:t>
            </a:fld>
            <a:endParaRPr lang="en-US"/>
          </a:p>
        </p:txBody>
      </p:sp>
      <p:pic>
        <p:nvPicPr>
          <p:cNvPr id="307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8388" y="1219200"/>
            <a:ext cx="4467225" cy="2638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ea typeface="ＭＳ Ｐゴシック" pitchFamily="34" charset="-128"/>
              </a:rPr>
              <a:t>Notifications</a:t>
            </a:r>
          </a:p>
        </p:txBody>
      </p:sp>
      <p:sp>
        <p:nvSpPr>
          <p:cNvPr id="43010" name="Content Placeholder 2"/>
          <p:cNvSpPr>
            <a:spLocks noGrp="1"/>
          </p:cNvSpPr>
          <p:nvPr>
            <p:ph idx="1"/>
          </p:nvPr>
        </p:nvSpPr>
        <p:spPr>
          <a:xfrm>
            <a:off x="304800" y="1219200"/>
            <a:ext cx="5257800" cy="5257800"/>
          </a:xfrm>
        </p:spPr>
        <p:txBody>
          <a:bodyPr/>
          <a:lstStyle/>
          <a:p>
            <a:r>
              <a:rPr lang="en-US">
                <a:ea typeface="ＭＳ Ｐゴシック" pitchFamily="34" charset="-128"/>
              </a:rPr>
              <a:t>Ràng buộc:</a:t>
            </a:r>
          </a:p>
          <a:p>
            <a:pPr lvl="1"/>
            <a:r>
              <a:rPr lang="en-US">
                <a:ea typeface="Arial" pitchFamily="34" charset="0"/>
              </a:rPr>
              <a:t>Người dùng phải nhìn thấy được các thông báo.</a:t>
            </a:r>
          </a:p>
          <a:p>
            <a:pPr lvl="1"/>
            <a:r>
              <a:rPr lang="en-US">
                <a:ea typeface="Arial" pitchFamily="34" charset="0"/>
              </a:rPr>
              <a:t>Khi có nhiều thông báo cần đảm bảo các thông báo đó được hiển thị</a:t>
            </a:r>
          </a:p>
          <a:p>
            <a:pPr lvl="1"/>
            <a:r>
              <a:rPr lang="en-US">
                <a:ea typeface="Arial" pitchFamily="34" charset="0"/>
              </a:rPr>
              <a:t>Khi một thông báo được lựa chọn, phải đảm bảo được đúng chức năng và thông tin liên quan tới thông báo đó </a:t>
            </a:r>
          </a:p>
        </p:txBody>
      </p:sp>
      <p:sp>
        <p:nvSpPr>
          <p:cNvPr id="43011" name="Slide Number Placeholder 3"/>
          <p:cNvSpPr>
            <a:spLocks noGrp="1"/>
          </p:cNvSpPr>
          <p:nvPr>
            <p:ph type="sldNum" sz="quarter" idx="10"/>
          </p:nvPr>
        </p:nvSpPr>
        <p:spPr>
          <a:noFill/>
        </p:spPr>
        <p:txBody>
          <a:bodyPr/>
          <a:lstStyle/>
          <a:p>
            <a:fld id="{745F6840-8EAD-4C1A-AA72-CDC22ADEC3D0}" type="slidenum">
              <a:rPr lang="en-US"/>
              <a:pPr/>
              <a:t>31</a:t>
            </a:fld>
            <a:endParaRPr lang="en-US"/>
          </a:p>
        </p:txBody>
      </p:sp>
      <p:pic>
        <p:nvPicPr>
          <p:cNvPr id="3174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4675" y="1295400"/>
            <a:ext cx="3195638"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ea typeface="ＭＳ Ｐゴシック" pitchFamily="34" charset="-128"/>
              </a:rPr>
              <a:t>Thêm về thông báo</a:t>
            </a:r>
          </a:p>
        </p:txBody>
      </p:sp>
      <p:sp>
        <p:nvSpPr>
          <p:cNvPr id="44034" name="Content Placeholder 2"/>
          <p:cNvSpPr>
            <a:spLocks noGrp="1"/>
          </p:cNvSpPr>
          <p:nvPr>
            <p:ph idx="1"/>
          </p:nvPr>
        </p:nvSpPr>
        <p:spPr/>
        <p:txBody>
          <a:bodyPr/>
          <a:lstStyle/>
          <a:p>
            <a:r>
              <a:rPr lang="en-US">
                <a:ea typeface="ＭＳ Ｐゴシック" pitchFamily="34" charset="-128"/>
              </a:rPr>
              <a:t>Thông báo có thể sử dụng các phương pháp sau để tương tác với người dùng:</a:t>
            </a:r>
          </a:p>
          <a:p>
            <a:pPr lvl="1"/>
            <a:r>
              <a:rPr lang="en-US">
                <a:ea typeface="Arial" pitchFamily="34" charset="0"/>
              </a:rPr>
              <a:t>Sử dụng âm thanh</a:t>
            </a:r>
          </a:p>
          <a:p>
            <a:pPr lvl="1"/>
            <a:r>
              <a:rPr lang="en-US">
                <a:ea typeface="Arial" pitchFamily="34" charset="0"/>
              </a:rPr>
              <a:t>Sử dụng tín hiệu LED mà thiết bị có hỗ trợ</a:t>
            </a:r>
          </a:p>
          <a:p>
            <a:pPr lvl="1"/>
            <a:r>
              <a:rPr lang="en-US">
                <a:ea typeface="Arial" pitchFamily="34" charset="0"/>
              </a:rPr>
              <a:t>Sử dụng các hiệu ứng đối với dòng, mầu sắc hiển thị thông báo</a:t>
            </a:r>
          </a:p>
        </p:txBody>
      </p:sp>
      <p:sp>
        <p:nvSpPr>
          <p:cNvPr id="44035" name="Slide Number Placeholder 3"/>
          <p:cNvSpPr>
            <a:spLocks noGrp="1"/>
          </p:cNvSpPr>
          <p:nvPr>
            <p:ph type="sldNum" sz="quarter" idx="10"/>
          </p:nvPr>
        </p:nvSpPr>
        <p:spPr>
          <a:noFill/>
        </p:spPr>
        <p:txBody>
          <a:bodyPr/>
          <a:lstStyle/>
          <a:p>
            <a:fld id="{6FD207F9-EEB6-48B3-B2AB-6EAFBEF926DB}"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ea typeface="ＭＳ Ｐゴシック" pitchFamily="34" charset="-128"/>
              </a:rPr>
              <a:t>Các việc cần tránh trong thông báo</a:t>
            </a:r>
          </a:p>
        </p:txBody>
      </p:sp>
      <p:sp>
        <p:nvSpPr>
          <p:cNvPr id="45058" name="Content Placeholder 2"/>
          <p:cNvSpPr>
            <a:spLocks noGrp="1"/>
          </p:cNvSpPr>
          <p:nvPr>
            <p:ph idx="1"/>
          </p:nvPr>
        </p:nvSpPr>
        <p:spPr/>
        <p:txBody>
          <a:bodyPr/>
          <a:lstStyle/>
          <a:p>
            <a:r>
              <a:rPr lang="en-US">
                <a:ea typeface="ＭＳ Ｐゴシック" pitchFamily="34" charset="-128"/>
              </a:rPr>
              <a:t>Không được hiển thị thông báo nối tiếp nhau. Nếu có nhiều thông báo tại một thời điểm, cần phải sử dụng phương pháp thông báo theo nhiều dòng.</a:t>
            </a:r>
          </a:p>
          <a:p>
            <a:r>
              <a:rPr lang="en-US">
                <a:ea typeface="ＭＳ Ｐゴシック" pitchFamily="34" charset="-128"/>
              </a:rPr>
              <a:t>Không được để thông báo ảnh hưởng tới các chức năng khác của hệ thống và chương trình.</a:t>
            </a:r>
          </a:p>
          <a:p>
            <a:r>
              <a:rPr lang="en-US">
                <a:ea typeface="ＭＳ Ｐゴシック" pitchFamily="34" charset="-128"/>
              </a:rPr>
              <a:t>Không được thể hiện thông báo khi nối thiết bị với màn hình ngoài như sử dụng projector, màn hình TV …</a:t>
            </a:r>
          </a:p>
        </p:txBody>
      </p:sp>
      <p:sp>
        <p:nvSpPr>
          <p:cNvPr id="45059" name="Slide Number Placeholder 3"/>
          <p:cNvSpPr>
            <a:spLocks noGrp="1"/>
          </p:cNvSpPr>
          <p:nvPr>
            <p:ph type="sldNum" sz="quarter" idx="10"/>
          </p:nvPr>
        </p:nvSpPr>
        <p:spPr>
          <a:noFill/>
        </p:spPr>
        <p:txBody>
          <a:bodyPr/>
          <a:lstStyle/>
          <a:p>
            <a:fld id="{1D07E22A-6B67-477E-94B5-E7700EDEA35C}"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ea typeface="ＭＳ Ｐゴシック" pitchFamily="34" charset="-128"/>
              </a:rPr>
              <a:t>Tiêu đề</a:t>
            </a:r>
          </a:p>
        </p:txBody>
      </p:sp>
      <p:sp>
        <p:nvSpPr>
          <p:cNvPr id="46082" name="Content Placeholder 2"/>
          <p:cNvSpPr>
            <a:spLocks noGrp="1"/>
          </p:cNvSpPr>
          <p:nvPr>
            <p:ph idx="1"/>
          </p:nvPr>
        </p:nvSpPr>
        <p:spPr/>
        <p:txBody>
          <a:bodyPr/>
          <a:lstStyle/>
          <a:p>
            <a:r>
              <a:rPr lang="en-US">
                <a:ea typeface="ＭＳ Ｐゴシック" pitchFamily="34" charset="-128"/>
              </a:rPr>
              <a:t>Mục đích – Sử dụng gắn nhãn cho chương trình, cho các màn hình, hoặc thể hiện nội dung, hoặc tiến trình đã hoạt động.</a:t>
            </a:r>
          </a:p>
          <a:p>
            <a:r>
              <a:rPr lang="en-US">
                <a:ea typeface="ＭＳ Ｐゴシック" pitchFamily="34" charset="-128"/>
              </a:rPr>
              <a:t>Do OS cung cấp các thư viện</a:t>
            </a:r>
          </a:p>
        </p:txBody>
      </p:sp>
      <p:sp>
        <p:nvSpPr>
          <p:cNvPr id="46083" name="Slide Number Placeholder 3"/>
          <p:cNvSpPr>
            <a:spLocks noGrp="1"/>
          </p:cNvSpPr>
          <p:nvPr>
            <p:ph type="sldNum" sz="quarter" idx="10"/>
          </p:nvPr>
        </p:nvSpPr>
        <p:spPr>
          <a:noFill/>
        </p:spPr>
        <p:txBody>
          <a:bodyPr/>
          <a:lstStyle/>
          <a:p>
            <a:fld id="{1DA18DCC-CE68-4C22-92B9-D074D44EEA53}" type="slidenum">
              <a:rPr lang="en-US"/>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ea typeface="ＭＳ Ｐゴシック" pitchFamily="34" charset="-128"/>
              </a:rPr>
              <a:t>Tiêu đề</a:t>
            </a:r>
          </a:p>
        </p:txBody>
      </p:sp>
      <p:sp>
        <p:nvSpPr>
          <p:cNvPr id="47106" name="Content Placeholder 2"/>
          <p:cNvSpPr>
            <a:spLocks noGrp="1"/>
          </p:cNvSpPr>
          <p:nvPr>
            <p:ph idx="1"/>
          </p:nvPr>
        </p:nvSpPr>
        <p:spPr>
          <a:xfrm>
            <a:off x="304800" y="3886200"/>
            <a:ext cx="8382000" cy="2590800"/>
          </a:xfrm>
        </p:spPr>
        <p:txBody>
          <a:bodyPr/>
          <a:lstStyle/>
          <a:p>
            <a:r>
              <a:rPr lang="en-US">
                <a:ea typeface="ＭＳ Ｐゴシック" pitchFamily="34" charset="-128"/>
              </a:rPr>
              <a:t>Được thể hiện dưới dạng một phần tử đứng riêng như trên giao diện, cửa sổ, pop-up …</a:t>
            </a:r>
          </a:p>
          <a:p>
            <a:r>
              <a:rPr lang="en-US">
                <a:ea typeface="ＭＳ Ｐゴシック" pitchFamily="34" charset="-128"/>
              </a:rPr>
              <a:t>Tiêu đề thường được hiển thị theo chiều ngang.</a:t>
            </a:r>
          </a:p>
          <a:p>
            <a:r>
              <a:rPr lang="en-US">
                <a:ea typeface="ＭＳ Ｐゴシック" pitchFamily="34" charset="-128"/>
              </a:rPr>
              <a:t>Thiết kế quan tâm tới vị trí, kích cỡ, nội dung và kiểu của tiêu đề</a:t>
            </a:r>
          </a:p>
        </p:txBody>
      </p:sp>
      <p:sp>
        <p:nvSpPr>
          <p:cNvPr id="47107" name="Slide Number Placeholder 3"/>
          <p:cNvSpPr>
            <a:spLocks noGrp="1"/>
          </p:cNvSpPr>
          <p:nvPr>
            <p:ph type="sldNum" sz="quarter" idx="10"/>
          </p:nvPr>
        </p:nvSpPr>
        <p:spPr>
          <a:noFill/>
        </p:spPr>
        <p:txBody>
          <a:bodyPr/>
          <a:lstStyle/>
          <a:p>
            <a:fld id="{719AD139-0606-4606-ADAB-D64C96A0EE87}" type="slidenum">
              <a:rPr lang="en-US"/>
              <a:pPr/>
              <a:t>35</a:t>
            </a:fld>
            <a:endParaRPr lang="en-US"/>
          </a:p>
        </p:txBody>
      </p:sp>
      <p:pic>
        <p:nvPicPr>
          <p:cNvPr id="3584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675" y="1143000"/>
            <a:ext cx="4467225" cy="2657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ea typeface="ＭＳ Ｐゴシック" pitchFamily="34" charset="-128"/>
              </a:rPr>
              <a:t>Vấn đề tương tác với tiêu đề</a:t>
            </a:r>
          </a:p>
        </p:txBody>
      </p:sp>
      <p:sp>
        <p:nvSpPr>
          <p:cNvPr id="48130" name="Content Placeholder 2"/>
          <p:cNvSpPr>
            <a:spLocks noGrp="1"/>
          </p:cNvSpPr>
          <p:nvPr>
            <p:ph idx="1"/>
          </p:nvPr>
        </p:nvSpPr>
        <p:spPr>
          <a:xfrm>
            <a:off x="304800" y="1219200"/>
            <a:ext cx="8382000" cy="2438400"/>
          </a:xfrm>
        </p:spPr>
        <p:txBody>
          <a:bodyPr/>
          <a:lstStyle/>
          <a:p>
            <a:r>
              <a:rPr lang="en-US">
                <a:ea typeface="ＭＳ Ｐゴシック" pitchFamily="34" charset="-128"/>
              </a:rPr>
              <a:t>Tiêu đề không nhất thiết phải có bất kỳ tương tác nào.</a:t>
            </a:r>
          </a:p>
          <a:p>
            <a:r>
              <a:rPr lang="en-US">
                <a:ea typeface="ＭＳ Ｐゴシック" pitchFamily="34" charset="-128"/>
              </a:rPr>
              <a:t>Tương tác có thể có với tiêu đề là tương tác để tạo link trong tiêu đề khi sử dụng với giao diện dạng web.</a:t>
            </a:r>
          </a:p>
        </p:txBody>
      </p:sp>
      <p:sp>
        <p:nvSpPr>
          <p:cNvPr id="48131" name="Slide Number Placeholder 3"/>
          <p:cNvSpPr>
            <a:spLocks noGrp="1"/>
          </p:cNvSpPr>
          <p:nvPr>
            <p:ph type="sldNum" sz="quarter" idx="10"/>
          </p:nvPr>
        </p:nvSpPr>
        <p:spPr>
          <a:noFill/>
        </p:spPr>
        <p:txBody>
          <a:bodyPr/>
          <a:lstStyle/>
          <a:p>
            <a:fld id="{61E297E6-0077-4086-A731-BD73E342C987}" type="slidenum">
              <a:rPr lang="en-US"/>
              <a:pPr/>
              <a:t>36</a:t>
            </a:fld>
            <a:endParaRPr lang="en-US"/>
          </a:p>
        </p:txBody>
      </p:sp>
      <p:pic>
        <p:nvPicPr>
          <p:cNvPr id="3686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581400"/>
            <a:ext cx="5141913"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ea typeface="ＭＳ Ｐゴシック" pitchFamily="34" charset="-128"/>
              </a:rPr>
              <a:t>Nội dung thể hiện tiêu đề</a:t>
            </a:r>
          </a:p>
        </p:txBody>
      </p:sp>
      <p:sp>
        <p:nvSpPr>
          <p:cNvPr id="49154" name="Content Placeholder 2"/>
          <p:cNvSpPr>
            <a:spLocks noGrp="1"/>
          </p:cNvSpPr>
          <p:nvPr>
            <p:ph idx="1"/>
          </p:nvPr>
        </p:nvSpPr>
        <p:spPr>
          <a:xfrm>
            <a:off x="304800" y="1219200"/>
            <a:ext cx="8382000" cy="2819400"/>
          </a:xfrm>
        </p:spPr>
        <p:txBody>
          <a:bodyPr/>
          <a:lstStyle/>
          <a:p>
            <a:r>
              <a:rPr lang="en-US" sz="2400">
                <a:ea typeface="ＭＳ Ｐゴシック" pitchFamily="34" charset="-128"/>
              </a:rPr>
              <a:t>Tiêu đề có thể bao gồm icon</a:t>
            </a:r>
          </a:p>
          <a:p>
            <a:r>
              <a:rPr lang="en-US" sz="2400">
                <a:ea typeface="ＭＳ Ｐゴシック" pitchFamily="34" charset="-128"/>
              </a:rPr>
              <a:t>Sử dụng ngôn ngữ đồng nhất cho tiêu đề.</a:t>
            </a:r>
          </a:p>
          <a:p>
            <a:r>
              <a:rPr lang="en-US" sz="2400">
                <a:ea typeface="ＭＳ Ｐゴシック" pitchFamily="34" charset="-128"/>
              </a:rPr>
              <a:t>Thống nhất về kích cỡ chữ, kiểu in hoa.</a:t>
            </a:r>
          </a:p>
          <a:p>
            <a:r>
              <a:rPr lang="en-US" sz="2400">
                <a:ea typeface="ＭＳ Ｐゴシック" pitchFamily="34" charset="-128"/>
              </a:rPr>
              <a:t>Khi tiêu đề dưới dạng link, thể hiện rõ ràng, theo ràng buộc nguyên tắc được sử dụng xuyên suốt trong site hoặc chương trình.</a:t>
            </a:r>
          </a:p>
          <a:p>
            <a:endParaRPr lang="en-US" sz="2400">
              <a:ea typeface="ＭＳ Ｐゴシック" pitchFamily="34" charset="-128"/>
            </a:endParaRPr>
          </a:p>
        </p:txBody>
      </p:sp>
      <p:sp>
        <p:nvSpPr>
          <p:cNvPr id="49155" name="Slide Number Placeholder 3"/>
          <p:cNvSpPr>
            <a:spLocks noGrp="1"/>
          </p:cNvSpPr>
          <p:nvPr>
            <p:ph type="sldNum" sz="quarter" idx="10"/>
          </p:nvPr>
        </p:nvSpPr>
        <p:spPr>
          <a:noFill/>
        </p:spPr>
        <p:txBody>
          <a:bodyPr/>
          <a:lstStyle/>
          <a:p>
            <a:fld id="{007053FD-BA7B-45B8-9605-470A197E204E}" type="slidenum">
              <a:rPr lang="en-US"/>
              <a:pPr/>
              <a:t>37</a:t>
            </a:fld>
            <a:endParaRPr lang="en-US"/>
          </a:p>
        </p:txBody>
      </p:sp>
      <p:pic>
        <p:nvPicPr>
          <p:cNvPr id="3789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813" y="4038600"/>
            <a:ext cx="4524375"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ea typeface="ＭＳ Ｐゴシック" pitchFamily="34" charset="-128"/>
              </a:rPr>
              <a:t>Việc cần tránh trong tiêu đề</a:t>
            </a:r>
          </a:p>
        </p:txBody>
      </p:sp>
      <p:sp>
        <p:nvSpPr>
          <p:cNvPr id="50178" name="Content Placeholder 2"/>
          <p:cNvSpPr>
            <a:spLocks noGrp="1"/>
          </p:cNvSpPr>
          <p:nvPr>
            <p:ph idx="1"/>
          </p:nvPr>
        </p:nvSpPr>
        <p:spPr/>
        <p:txBody>
          <a:bodyPr/>
          <a:lstStyle/>
          <a:p>
            <a:r>
              <a:rPr lang="en-US">
                <a:ea typeface="ＭＳ Ｐゴシック" pitchFamily="34" charset="-128"/>
              </a:rPr>
              <a:t>Tránh dùng biệt ngữ trong tiêu đề.</a:t>
            </a:r>
          </a:p>
          <a:p>
            <a:r>
              <a:rPr lang="en-US">
                <a:ea typeface="ＭＳ Ｐゴシック" pitchFamily="34" charset="-128"/>
              </a:rPr>
              <a:t>Tránh sử dụng từ ngữ thô, hoặc từ ngữ có thể gây khó hiểu cho người dùng.</a:t>
            </a:r>
          </a:p>
          <a:p>
            <a:r>
              <a:rPr lang="en-US">
                <a:ea typeface="ＭＳ Ｐゴシック" pitchFamily="34" charset="-128"/>
              </a:rPr>
              <a:t>Không được dùng lặp lại nội dung tiêu đề. </a:t>
            </a:r>
          </a:p>
          <a:p>
            <a:endParaRPr lang="en-US">
              <a:ea typeface="ＭＳ Ｐゴシック" pitchFamily="34" charset="-128"/>
            </a:endParaRPr>
          </a:p>
        </p:txBody>
      </p:sp>
      <p:sp>
        <p:nvSpPr>
          <p:cNvPr id="50179" name="Slide Number Placeholder 3"/>
          <p:cNvSpPr>
            <a:spLocks noGrp="1"/>
          </p:cNvSpPr>
          <p:nvPr>
            <p:ph type="sldNum" sz="quarter" idx="10"/>
          </p:nvPr>
        </p:nvSpPr>
        <p:spPr>
          <a:noFill/>
        </p:spPr>
        <p:txBody>
          <a:bodyPr/>
          <a:lstStyle/>
          <a:p>
            <a:fld id="{AE329DF2-58C7-40DB-87CA-8270EBACF44B}" type="slidenum">
              <a:rPr lang="en-US"/>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ea typeface="ＭＳ Ｐゴシック" pitchFamily="34" charset="-128"/>
              </a:rPr>
              <a:t>Các dạng menu</a:t>
            </a:r>
          </a:p>
        </p:txBody>
      </p:sp>
      <p:sp>
        <p:nvSpPr>
          <p:cNvPr id="51202" name="Content Placeholder 2"/>
          <p:cNvSpPr>
            <a:spLocks noGrp="1"/>
          </p:cNvSpPr>
          <p:nvPr>
            <p:ph idx="1"/>
          </p:nvPr>
        </p:nvSpPr>
        <p:spPr/>
        <p:txBody>
          <a:bodyPr/>
          <a:lstStyle/>
          <a:p>
            <a:r>
              <a:rPr lang="en-US">
                <a:ea typeface="ＭＳ Ｐゴシック" pitchFamily="34" charset="-128"/>
              </a:rPr>
              <a:t>Có 2 dạng chính:</a:t>
            </a:r>
          </a:p>
          <a:p>
            <a:pPr lvl="1"/>
            <a:r>
              <a:rPr lang="en-US">
                <a:ea typeface="Arial" pitchFamily="34" charset="0"/>
              </a:rPr>
              <a:t>Menu ẩn</a:t>
            </a:r>
          </a:p>
          <a:p>
            <a:pPr lvl="1"/>
            <a:r>
              <a:rPr lang="en-US">
                <a:ea typeface="Arial" pitchFamily="34" charset="0"/>
              </a:rPr>
              <a:t>Menu cố định</a:t>
            </a:r>
          </a:p>
        </p:txBody>
      </p:sp>
      <p:sp>
        <p:nvSpPr>
          <p:cNvPr id="51203" name="Slide Number Placeholder 3"/>
          <p:cNvSpPr>
            <a:spLocks noGrp="1"/>
          </p:cNvSpPr>
          <p:nvPr>
            <p:ph type="sldNum" sz="quarter" idx="10"/>
          </p:nvPr>
        </p:nvSpPr>
        <p:spPr>
          <a:noFill/>
        </p:spPr>
        <p:txBody>
          <a:bodyPr/>
          <a:lstStyle/>
          <a:p>
            <a:fld id="{928A975B-F020-4803-B40F-53927842662B}" type="slidenum">
              <a:rPr lang="en-US"/>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a:ea typeface="ＭＳ Ｐゴシック" pitchFamily="34" charset="-128"/>
              </a:rPr>
              <a:t>Trang màn hình</a:t>
            </a:r>
          </a:p>
        </p:txBody>
      </p:sp>
      <p:sp>
        <p:nvSpPr>
          <p:cNvPr id="77826" name="Content Placeholder 2"/>
          <p:cNvSpPr>
            <a:spLocks noGrp="1"/>
          </p:cNvSpPr>
          <p:nvPr>
            <p:ph idx="1"/>
          </p:nvPr>
        </p:nvSpPr>
        <p:spPr/>
        <p:txBody>
          <a:bodyPr/>
          <a:lstStyle/>
          <a:p>
            <a:r>
              <a:rPr lang="en-US">
                <a:ea typeface="ＭＳ Ｐゴシック" pitchFamily="34" charset="-128"/>
              </a:rPr>
              <a:t>Page Layout</a:t>
            </a:r>
          </a:p>
        </p:txBody>
      </p:sp>
      <p:sp>
        <p:nvSpPr>
          <p:cNvPr id="77827" name="Slide Number Placeholder 3"/>
          <p:cNvSpPr>
            <a:spLocks noGrp="1"/>
          </p:cNvSpPr>
          <p:nvPr>
            <p:ph type="sldNum" sz="quarter" idx="10"/>
          </p:nvPr>
        </p:nvSpPr>
        <p:spPr>
          <a:noFill/>
        </p:spPr>
        <p:txBody>
          <a:bodyPr/>
          <a:lstStyle/>
          <a:p>
            <a:fld id="{84811601-91DC-45A4-A912-752E7CCAC5C6}" type="slidenum">
              <a:rPr lang="en-US"/>
              <a:pPr/>
              <a:t>4</a:t>
            </a:fld>
            <a:endParaRPr lang="en-US"/>
          </a:p>
        </p:txBody>
      </p:sp>
      <p:pic>
        <p:nvPicPr>
          <p:cNvPr id="77828" name="Picture 4"/>
          <p:cNvPicPr>
            <a:picLocks noChangeAspect="1"/>
          </p:cNvPicPr>
          <p:nvPr/>
        </p:nvPicPr>
        <p:blipFill>
          <a:blip r:embed="rId3" cstate="print"/>
          <a:srcRect/>
          <a:stretch>
            <a:fillRect/>
          </a:stretch>
        </p:blipFill>
        <p:spPr bwMode="auto">
          <a:xfrm>
            <a:off x="0" y="1905000"/>
            <a:ext cx="9144000" cy="31623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ea typeface="ＭＳ Ｐゴシック" pitchFamily="34" charset="-128"/>
              </a:rPr>
              <a:t>Menu ẩn</a:t>
            </a:r>
          </a:p>
        </p:txBody>
      </p:sp>
      <p:sp>
        <p:nvSpPr>
          <p:cNvPr id="52226" name="Content Placeholder 2"/>
          <p:cNvSpPr>
            <a:spLocks noGrp="1"/>
          </p:cNvSpPr>
          <p:nvPr>
            <p:ph idx="1"/>
          </p:nvPr>
        </p:nvSpPr>
        <p:spPr/>
        <p:txBody>
          <a:bodyPr/>
          <a:lstStyle/>
          <a:p>
            <a:r>
              <a:rPr lang="en-US">
                <a:ea typeface="ＭＳ Ｐゴシック" pitchFamily="34" charset="-128"/>
              </a:rPr>
              <a:t>Mục đích – sử dụng để hiển thị các chức năng khác của chương trình khi mà một màn hình không thể hiển thị được hết.</a:t>
            </a:r>
          </a:p>
          <a:p>
            <a:r>
              <a:rPr lang="en-US">
                <a:ea typeface="ＭＳ Ｐゴシック" pitchFamily="34" charset="-128"/>
              </a:rPr>
              <a:t>OS cung cấp các kiểu chung nhất của cấu trúc menu. Người thiết kế phải định nghĩa các thành phần và các kiểu menu được sử dụng.</a:t>
            </a:r>
          </a:p>
        </p:txBody>
      </p:sp>
      <p:sp>
        <p:nvSpPr>
          <p:cNvPr id="52227" name="Slide Number Placeholder 3"/>
          <p:cNvSpPr>
            <a:spLocks noGrp="1"/>
          </p:cNvSpPr>
          <p:nvPr>
            <p:ph type="sldNum" sz="quarter" idx="10"/>
          </p:nvPr>
        </p:nvSpPr>
        <p:spPr>
          <a:noFill/>
        </p:spPr>
        <p:txBody>
          <a:bodyPr/>
          <a:lstStyle/>
          <a:p>
            <a:fld id="{5D36D5BE-4D96-40C0-BA2C-6C2C454096F3}" type="slidenum">
              <a:rPr lang="en-US"/>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ea typeface="ＭＳ Ｐゴシック" pitchFamily="34" charset="-128"/>
              </a:rPr>
              <a:t>Menu ẩn</a:t>
            </a:r>
          </a:p>
        </p:txBody>
      </p:sp>
      <p:sp>
        <p:nvSpPr>
          <p:cNvPr id="53250" name="Content Placeholder 2"/>
          <p:cNvSpPr>
            <a:spLocks noGrp="1"/>
          </p:cNvSpPr>
          <p:nvPr>
            <p:ph idx="1"/>
          </p:nvPr>
        </p:nvSpPr>
        <p:spPr>
          <a:xfrm>
            <a:off x="304800" y="4419600"/>
            <a:ext cx="8382000" cy="2057400"/>
          </a:xfrm>
        </p:spPr>
        <p:txBody>
          <a:bodyPr/>
          <a:lstStyle/>
          <a:p>
            <a:r>
              <a:rPr lang="en-US">
                <a:ea typeface="ＭＳ Ｐゴシック" pitchFamily="34" charset="-128"/>
              </a:rPr>
              <a:t>Khi người dùng lựa chọn, một cửa sổ nhỏ hiển thị ra, chứa các chức năng liên quan (quan hệ) tới nội dung của chương trình</a:t>
            </a:r>
          </a:p>
        </p:txBody>
      </p:sp>
      <p:sp>
        <p:nvSpPr>
          <p:cNvPr id="53251" name="Slide Number Placeholder 3"/>
          <p:cNvSpPr>
            <a:spLocks noGrp="1"/>
          </p:cNvSpPr>
          <p:nvPr>
            <p:ph type="sldNum" sz="quarter" idx="10"/>
          </p:nvPr>
        </p:nvSpPr>
        <p:spPr>
          <a:noFill/>
        </p:spPr>
        <p:txBody>
          <a:bodyPr/>
          <a:lstStyle/>
          <a:p>
            <a:fld id="{491DE183-CE54-49C0-8642-583F9C616EF1}" type="slidenum">
              <a:rPr lang="en-US"/>
              <a:pPr/>
              <a:t>41</a:t>
            </a:fld>
            <a:endParaRPr lang="en-US"/>
          </a:p>
        </p:txBody>
      </p:sp>
      <p:pic>
        <p:nvPicPr>
          <p:cNvPr id="4198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4100" y="1143000"/>
            <a:ext cx="4495800" cy="3143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ea typeface="ＭＳ Ｐゴシック" pitchFamily="34" charset="-128"/>
              </a:rPr>
              <a:t>Menu ẩn</a:t>
            </a:r>
          </a:p>
        </p:txBody>
      </p:sp>
      <p:sp>
        <p:nvSpPr>
          <p:cNvPr id="54274" name="Content Placeholder 2"/>
          <p:cNvSpPr>
            <a:spLocks noGrp="1"/>
          </p:cNvSpPr>
          <p:nvPr>
            <p:ph idx="1"/>
          </p:nvPr>
        </p:nvSpPr>
        <p:spPr/>
        <p:txBody>
          <a:bodyPr/>
          <a:lstStyle/>
          <a:p>
            <a:r>
              <a:rPr lang="en-US">
                <a:ea typeface="ＭＳ Ｐゴシック" pitchFamily="34" charset="-128"/>
              </a:rPr>
              <a:t>Hình thức thiết kế menu cần phải liên quan chặt chẽ tới thiết bị:</a:t>
            </a:r>
          </a:p>
          <a:p>
            <a:pPr lvl="1"/>
            <a:r>
              <a:rPr lang="en-US">
                <a:ea typeface="Arial" pitchFamily="34" charset="0"/>
              </a:rPr>
              <a:t>Thiết bị có khả năng cung cấp một số phím cứng để kích hoạt menu.</a:t>
            </a:r>
          </a:p>
          <a:p>
            <a:pPr lvl="1"/>
            <a:r>
              <a:rPr lang="en-US">
                <a:ea typeface="Arial" pitchFamily="34" charset="0"/>
              </a:rPr>
              <a:t>Thiết bị cũng cung cấp một số phím sử dụng để quay lại các màn hình …</a:t>
            </a:r>
          </a:p>
          <a:p>
            <a:pPr lvl="1"/>
            <a:endParaRPr lang="en-US">
              <a:ea typeface="Arial" pitchFamily="34" charset="0"/>
            </a:endParaRPr>
          </a:p>
        </p:txBody>
      </p:sp>
      <p:sp>
        <p:nvSpPr>
          <p:cNvPr id="54275" name="Slide Number Placeholder 3"/>
          <p:cNvSpPr>
            <a:spLocks noGrp="1"/>
          </p:cNvSpPr>
          <p:nvPr>
            <p:ph type="sldNum" sz="quarter" idx="10"/>
          </p:nvPr>
        </p:nvSpPr>
        <p:spPr>
          <a:noFill/>
        </p:spPr>
        <p:txBody>
          <a:bodyPr/>
          <a:lstStyle/>
          <a:p>
            <a:fld id="{4039D194-F660-4E09-B7FB-BD1D5E2CD0B6}" type="slidenum">
              <a:rPr lang="en-US"/>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ea typeface="ＭＳ Ｐゴシック" pitchFamily="34" charset="-128"/>
              </a:rPr>
              <a:t>Menu ẩn</a:t>
            </a:r>
          </a:p>
        </p:txBody>
      </p:sp>
      <p:sp>
        <p:nvSpPr>
          <p:cNvPr id="55298" name="Content Placeholder 2"/>
          <p:cNvSpPr>
            <a:spLocks noGrp="1"/>
          </p:cNvSpPr>
          <p:nvPr>
            <p:ph idx="1"/>
          </p:nvPr>
        </p:nvSpPr>
        <p:spPr>
          <a:xfrm>
            <a:off x="304800" y="1219200"/>
            <a:ext cx="5257800" cy="5257800"/>
          </a:xfrm>
        </p:spPr>
        <p:txBody>
          <a:bodyPr/>
          <a:lstStyle/>
          <a:p>
            <a:r>
              <a:rPr lang="en-US">
                <a:ea typeface="ＭＳ Ｐゴシック" pitchFamily="34" charset="-128"/>
              </a:rPr>
              <a:t>Menu có thể khác nhau, nhưng phải thống nhất trong kiểu tương tác.</a:t>
            </a:r>
          </a:p>
          <a:p>
            <a:r>
              <a:rPr lang="en-US">
                <a:ea typeface="ＭＳ Ｐゴシック" pitchFamily="34" charset="-128"/>
              </a:rPr>
              <a:t>Có thể sử dụng tổ hợp các phím do thiết bị cung cấp, hoặc sử dụng các phím lựa chọn hiển thị trên chương trình.</a:t>
            </a:r>
          </a:p>
          <a:p>
            <a:r>
              <a:rPr lang="en-US">
                <a:ea typeface="ＭＳ Ｐゴシック" pitchFamily="34" charset="-128"/>
              </a:rPr>
              <a:t>Có thể tương tác với menu thông qua cử chỉ</a:t>
            </a:r>
          </a:p>
        </p:txBody>
      </p:sp>
      <p:sp>
        <p:nvSpPr>
          <p:cNvPr id="55299" name="Slide Number Placeholder 3"/>
          <p:cNvSpPr>
            <a:spLocks noGrp="1"/>
          </p:cNvSpPr>
          <p:nvPr>
            <p:ph type="sldNum" sz="quarter" idx="10"/>
          </p:nvPr>
        </p:nvSpPr>
        <p:spPr>
          <a:noFill/>
        </p:spPr>
        <p:txBody>
          <a:bodyPr/>
          <a:lstStyle/>
          <a:p>
            <a:fld id="{C6B59245-9A0B-4EE5-9E60-22110A19FC8A}" type="slidenum">
              <a:rPr lang="en-US"/>
              <a:pPr/>
              <a:t>43</a:t>
            </a:fld>
            <a:endParaRPr lang="en-US"/>
          </a:p>
        </p:txBody>
      </p:sp>
      <p:pic>
        <p:nvPicPr>
          <p:cNvPr id="4403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2990850"/>
            <a:ext cx="3486150" cy="3790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440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066800"/>
            <a:ext cx="2106613"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ea typeface="ＭＳ Ｐゴシック" pitchFamily="34" charset="-128"/>
              </a:rPr>
              <a:t>Một số vấn đề về menu ẩn và menu con</a:t>
            </a:r>
          </a:p>
        </p:txBody>
      </p:sp>
      <p:sp>
        <p:nvSpPr>
          <p:cNvPr id="56322" name="Content Placeholder 2"/>
          <p:cNvSpPr>
            <a:spLocks noGrp="1"/>
          </p:cNvSpPr>
          <p:nvPr>
            <p:ph idx="1"/>
          </p:nvPr>
        </p:nvSpPr>
        <p:spPr>
          <a:xfrm>
            <a:off x="304800" y="4095750"/>
            <a:ext cx="8382000" cy="2381250"/>
          </a:xfrm>
        </p:spPr>
        <p:txBody>
          <a:bodyPr/>
          <a:lstStyle/>
          <a:p>
            <a:r>
              <a:rPr lang="en-US">
                <a:ea typeface="ＭＳ Ｐゴシック" pitchFamily="34" charset="-128"/>
              </a:rPr>
              <a:t>Menu con sử dụng để lựa chọn thêm các chức năng con.</a:t>
            </a:r>
          </a:p>
          <a:p>
            <a:r>
              <a:rPr lang="en-US">
                <a:ea typeface="ＭＳ Ｐゴシック" pitchFamily="34" charset="-128"/>
              </a:rPr>
              <a:t>Nó có thể là menu qua icon, cử chỉ, thường là được mở bằng một dialog thẳng riêng</a:t>
            </a:r>
          </a:p>
        </p:txBody>
      </p:sp>
      <p:sp>
        <p:nvSpPr>
          <p:cNvPr id="56323" name="Slide Number Placeholder 3"/>
          <p:cNvSpPr>
            <a:spLocks noGrp="1"/>
          </p:cNvSpPr>
          <p:nvPr>
            <p:ph type="sldNum" sz="quarter" idx="10"/>
          </p:nvPr>
        </p:nvSpPr>
        <p:spPr>
          <a:noFill/>
        </p:spPr>
        <p:txBody>
          <a:bodyPr/>
          <a:lstStyle/>
          <a:p>
            <a:fld id="{CB4CD79B-D057-4E93-B3A2-AA0E76ECDAF9}" type="slidenum">
              <a:rPr lang="en-US"/>
              <a:pPr/>
              <a:t>44</a:t>
            </a:fld>
            <a:endParaRPr lang="en-US"/>
          </a:p>
        </p:txBody>
      </p:sp>
      <p:pic>
        <p:nvPicPr>
          <p:cNvPr id="4506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3788" y="1066800"/>
            <a:ext cx="4581525" cy="302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ea typeface="ＭＳ Ｐゴシック" pitchFamily="34" charset="-128"/>
              </a:rPr>
              <a:t>Tránh trong sử dụng menu ẩn</a:t>
            </a:r>
          </a:p>
        </p:txBody>
      </p:sp>
      <p:sp>
        <p:nvSpPr>
          <p:cNvPr id="57346" name="Content Placeholder 2"/>
          <p:cNvSpPr>
            <a:spLocks noGrp="1"/>
          </p:cNvSpPr>
          <p:nvPr>
            <p:ph idx="1"/>
          </p:nvPr>
        </p:nvSpPr>
        <p:spPr/>
        <p:txBody>
          <a:bodyPr/>
          <a:lstStyle/>
          <a:p>
            <a:r>
              <a:rPr lang="en-US" dirty="0" err="1">
                <a:ea typeface="ＭＳ Ｐゴシック" pitchFamily="34" charset="-128"/>
              </a:rPr>
              <a:t>Không</a:t>
            </a:r>
            <a:r>
              <a:rPr lang="en-US" dirty="0">
                <a:ea typeface="ＭＳ Ｐゴシック" pitchFamily="34" charset="-128"/>
              </a:rPr>
              <a:t> </a:t>
            </a:r>
            <a:r>
              <a:rPr lang="en-US" dirty="0" err="1">
                <a:ea typeface="ＭＳ Ｐゴシック" pitchFamily="34" charset="-128"/>
              </a:rPr>
              <a:t>cho</a:t>
            </a:r>
            <a:r>
              <a:rPr lang="en-US" dirty="0">
                <a:ea typeface="ＭＳ Ｐゴシック" pitchFamily="34" charset="-128"/>
              </a:rPr>
              <a:t> </a:t>
            </a:r>
            <a:r>
              <a:rPr lang="en-US" dirty="0" err="1">
                <a:ea typeface="ＭＳ Ｐゴシック" pitchFamily="34" charset="-128"/>
              </a:rPr>
              <a:t>phép</a:t>
            </a:r>
            <a:r>
              <a:rPr lang="en-US" dirty="0">
                <a:ea typeface="ＭＳ Ｐゴシック" pitchFamily="34" charset="-128"/>
              </a:rPr>
              <a:t> </a:t>
            </a:r>
            <a:r>
              <a:rPr lang="en-US" dirty="0" err="1">
                <a:ea typeface="ＭＳ Ｐゴシック" pitchFamily="34" charset="-128"/>
              </a:rPr>
              <a:t>tất</a:t>
            </a:r>
            <a:r>
              <a:rPr lang="en-US" dirty="0">
                <a:ea typeface="ＭＳ Ｐゴシック" pitchFamily="34" charset="-128"/>
              </a:rPr>
              <a:t> </a:t>
            </a:r>
            <a:r>
              <a:rPr lang="en-US" dirty="0" err="1">
                <a:ea typeface="ＭＳ Ｐゴシック" pitchFamily="34" charset="-128"/>
              </a:rPr>
              <a:t>cả</a:t>
            </a:r>
            <a:r>
              <a:rPr lang="en-US" dirty="0">
                <a:ea typeface="ＭＳ Ｐゴシック" pitchFamily="34" charset="-128"/>
              </a:rPr>
              <a:t> </a:t>
            </a:r>
            <a:r>
              <a:rPr lang="en-US" dirty="0" err="1">
                <a:ea typeface="ＭＳ Ｐゴシック" pitchFamily="34" charset="-128"/>
              </a:rPr>
              <a:t>chức</a:t>
            </a:r>
            <a:r>
              <a:rPr lang="en-US" dirty="0">
                <a:ea typeface="ＭＳ Ｐゴシック" pitchFamily="34" charset="-128"/>
              </a:rPr>
              <a:t> </a:t>
            </a:r>
            <a:r>
              <a:rPr lang="en-US" dirty="0" err="1">
                <a:ea typeface="ＭＳ Ｐゴシック" pitchFamily="34" charset="-128"/>
              </a:rPr>
              <a:t>năng</a:t>
            </a:r>
            <a:r>
              <a:rPr lang="en-US" dirty="0">
                <a:ea typeface="ＭＳ Ｐゴシック" pitchFamily="34" charset="-128"/>
              </a:rPr>
              <a:t> </a:t>
            </a:r>
            <a:r>
              <a:rPr lang="en-US" dirty="0" err="1">
                <a:ea typeface="ＭＳ Ｐゴシック" pitchFamily="34" charset="-128"/>
              </a:rPr>
              <a:t>có</a:t>
            </a:r>
            <a:r>
              <a:rPr lang="en-US" dirty="0">
                <a:ea typeface="ＭＳ Ｐゴシック" pitchFamily="34" charset="-128"/>
              </a:rPr>
              <a:t> </a:t>
            </a:r>
            <a:r>
              <a:rPr lang="en-US" dirty="0" err="1">
                <a:ea typeface="ＭＳ Ｐゴシック" pitchFamily="34" charset="-128"/>
              </a:rPr>
              <a:t>thể</a:t>
            </a:r>
            <a:r>
              <a:rPr lang="en-US" dirty="0">
                <a:ea typeface="ＭＳ Ｐゴシック" pitchFamily="34" charset="-128"/>
              </a:rPr>
              <a:t> </a:t>
            </a:r>
            <a:r>
              <a:rPr lang="en-US" dirty="0" err="1">
                <a:ea typeface="ＭＳ Ｐゴシック" pitchFamily="34" charset="-128"/>
              </a:rPr>
              <a:t>lựa</a:t>
            </a:r>
            <a:r>
              <a:rPr lang="en-US" dirty="0">
                <a:ea typeface="ＭＳ Ｐゴシック" pitchFamily="34" charset="-128"/>
              </a:rPr>
              <a:t> chon </a:t>
            </a:r>
            <a:r>
              <a:rPr lang="en-US" dirty="0" err="1">
                <a:ea typeface="ＭＳ Ｐゴシック" pitchFamily="34" charset="-128"/>
              </a:rPr>
              <a:t>được</a:t>
            </a:r>
            <a:r>
              <a:rPr lang="en-US" dirty="0">
                <a:ea typeface="ＭＳ Ｐゴシック" pitchFamily="34" charset="-128"/>
              </a:rPr>
              <a:t>, </a:t>
            </a:r>
            <a:r>
              <a:rPr lang="en-US" dirty="0" err="1">
                <a:ea typeface="ＭＳ Ｐゴシック" pitchFamily="34" charset="-128"/>
              </a:rPr>
              <a:t>chỉ</a:t>
            </a:r>
            <a:r>
              <a:rPr lang="en-US" dirty="0">
                <a:ea typeface="ＭＳ Ｐゴシック" pitchFamily="34" charset="-128"/>
              </a:rPr>
              <a:t> </a:t>
            </a:r>
            <a:r>
              <a:rPr lang="en-US" dirty="0" err="1">
                <a:ea typeface="ＭＳ Ｐゴシック" pitchFamily="34" charset="-128"/>
              </a:rPr>
              <a:t>cho</a:t>
            </a:r>
            <a:r>
              <a:rPr lang="en-US" dirty="0">
                <a:ea typeface="ＭＳ Ｐゴシック" pitchFamily="34" charset="-128"/>
              </a:rPr>
              <a:t> </a:t>
            </a:r>
            <a:r>
              <a:rPr lang="en-US" dirty="0" err="1">
                <a:ea typeface="ＭＳ Ｐゴシック" pitchFamily="34" charset="-128"/>
              </a:rPr>
              <a:t>phép</a:t>
            </a:r>
            <a:r>
              <a:rPr lang="en-US" dirty="0">
                <a:ea typeface="ＭＳ Ｐゴシック" pitchFamily="34" charset="-128"/>
              </a:rPr>
              <a:t> </a:t>
            </a:r>
            <a:r>
              <a:rPr lang="en-US" dirty="0" err="1">
                <a:ea typeface="ＭＳ Ｐゴシック" pitchFamily="34" charset="-128"/>
              </a:rPr>
              <a:t>chức</a:t>
            </a:r>
            <a:r>
              <a:rPr lang="en-US" dirty="0">
                <a:ea typeface="ＭＳ Ｐゴシック" pitchFamily="34" charset="-128"/>
              </a:rPr>
              <a:t> </a:t>
            </a:r>
            <a:r>
              <a:rPr lang="en-US" dirty="0" err="1">
                <a:ea typeface="ＭＳ Ｐゴシック" pitchFamily="34" charset="-128"/>
              </a:rPr>
              <a:t>năng</a:t>
            </a:r>
            <a:r>
              <a:rPr lang="en-US" dirty="0">
                <a:ea typeface="ＭＳ Ｐゴシック" pitchFamily="34" charset="-128"/>
              </a:rPr>
              <a:t> </a:t>
            </a:r>
            <a:r>
              <a:rPr lang="en-US" dirty="0" err="1">
                <a:ea typeface="ＭＳ Ｐゴシック" pitchFamily="34" charset="-128"/>
              </a:rPr>
              <a:t>mà</a:t>
            </a:r>
            <a:r>
              <a:rPr lang="en-US" dirty="0">
                <a:ea typeface="ＭＳ Ｐゴシック" pitchFamily="34" charset="-128"/>
              </a:rPr>
              <a:t> </a:t>
            </a:r>
            <a:r>
              <a:rPr lang="en-US" dirty="0" err="1">
                <a:ea typeface="ＭＳ Ｐゴシック" pitchFamily="34" charset="-128"/>
              </a:rPr>
              <a:t>có</a:t>
            </a:r>
            <a:r>
              <a:rPr lang="en-US" dirty="0">
                <a:ea typeface="ＭＳ Ｐゴシック" pitchFamily="34" charset="-128"/>
              </a:rPr>
              <a:t> </a:t>
            </a:r>
            <a:r>
              <a:rPr lang="en-US" dirty="0" err="1">
                <a:ea typeface="ＭＳ Ｐゴシック" pitchFamily="34" charset="-128"/>
              </a:rPr>
              <a:t>thể</a:t>
            </a:r>
            <a:r>
              <a:rPr lang="en-US" dirty="0">
                <a:ea typeface="ＭＳ Ｐゴシック" pitchFamily="34" charset="-128"/>
              </a:rPr>
              <a:t> </a:t>
            </a:r>
            <a:r>
              <a:rPr lang="en-US" dirty="0" err="1">
                <a:ea typeface="ＭＳ Ｐゴシック" pitchFamily="34" charset="-128"/>
              </a:rPr>
              <a:t>được</a:t>
            </a:r>
            <a:r>
              <a:rPr lang="en-US" dirty="0">
                <a:ea typeface="ＭＳ Ｐゴシック" pitchFamily="34" charset="-128"/>
              </a:rPr>
              <a:t> </a:t>
            </a:r>
            <a:r>
              <a:rPr lang="en-US" dirty="0" err="1">
                <a:ea typeface="ＭＳ Ｐゴシック" pitchFamily="34" charset="-128"/>
              </a:rPr>
              <a:t>sử</a:t>
            </a:r>
            <a:r>
              <a:rPr lang="en-US" dirty="0">
                <a:ea typeface="ＭＳ Ｐゴシック" pitchFamily="34" charset="-128"/>
              </a:rPr>
              <a:t> </a:t>
            </a:r>
            <a:r>
              <a:rPr lang="en-US" dirty="0" err="1">
                <a:ea typeface="ＭＳ Ｐゴシック" pitchFamily="34" charset="-128"/>
              </a:rPr>
              <a:t>dụng</a:t>
            </a:r>
            <a:r>
              <a:rPr lang="en-US" dirty="0">
                <a:ea typeface="ＭＳ Ｐゴシック" pitchFamily="34" charset="-128"/>
              </a:rPr>
              <a:t> </a:t>
            </a:r>
            <a:r>
              <a:rPr lang="en-US" dirty="0" err="1">
                <a:ea typeface="ＭＳ Ｐゴシック" pitchFamily="34" charset="-128"/>
              </a:rPr>
              <a:t>bởi</a:t>
            </a:r>
            <a:r>
              <a:rPr lang="en-US" dirty="0">
                <a:ea typeface="ＭＳ Ｐゴシック" pitchFamily="34" charset="-128"/>
              </a:rPr>
              <a:t> </a:t>
            </a:r>
            <a:r>
              <a:rPr lang="en-US" dirty="0" err="1">
                <a:ea typeface="ＭＳ Ｐゴシック" pitchFamily="34" charset="-128"/>
              </a:rPr>
              <a:t>người</a:t>
            </a:r>
            <a:r>
              <a:rPr lang="en-US" dirty="0">
                <a:ea typeface="ＭＳ Ｐゴシック" pitchFamily="34" charset="-128"/>
              </a:rPr>
              <a:t> </a:t>
            </a:r>
            <a:r>
              <a:rPr lang="en-US" dirty="0" err="1">
                <a:ea typeface="ＭＳ Ｐゴシック" pitchFamily="34" charset="-128"/>
              </a:rPr>
              <a:t>dùng</a:t>
            </a:r>
            <a:r>
              <a:rPr lang="en-US" dirty="0">
                <a:ea typeface="ＭＳ Ｐゴシック" pitchFamily="34" charset="-128"/>
              </a:rPr>
              <a:t>.</a:t>
            </a:r>
          </a:p>
          <a:p>
            <a:r>
              <a:rPr lang="en-US" dirty="0" err="1">
                <a:ea typeface="ＭＳ Ｐゴシック" pitchFamily="34" charset="-128"/>
              </a:rPr>
              <a:t>Tránh</a:t>
            </a:r>
            <a:r>
              <a:rPr lang="en-US" dirty="0">
                <a:ea typeface="ＭＳ Ｐゴシック" pitchFamily="34" charset="-128"/>
              </a:rPr>
              <a:t> </a:t>
            </a:r>
            <a:r>
              <a:rPr lang="en-US" dirty="0" err="1">
                <a:ea typeface="ＭＳ Ｐゴシック" pitchFamily="34" charset="-128"/>
              </a:rPr>
              <a:t>sử</a:t>
            </a:r>
            <a:r>
              <a:rPr lang="en-US" dirty="0">
                <a:ea typeface="ＭＳ Ｐゴシック" pitchFamily="34" charset="-128"/>
              </a:rPr>
              <a:t> </a:t>
            </a:r>
            <a:r>
              <a:rPr lang="en-US" dirty="0" err="1">
                <a:ea typeface="ＭＳ Ｐゴシック" pitchFamily="34" charset="-128"/>
              </a:rPr>
              <a:t>dụng</a:t>
            </a:r>
            <a:r>
              <a:rPr lang="en-US" dirty="0">
                <a:ea typeface="ＭＳ Ｐゴシック" pitchFamily="34" charset="-128"/>
              </a:rPr>
              <a:t> </a:t>
            </a:r>
            <a:r>
              <a:rPr lang="en-US" dirty="0" err="1">
                <a:ea typeface="ＭＳ Ｐゴシック" pitchFamily="34" charset="-128"/>
              </a:rPr>
              <a:t>quá</a:t>
            </a:r>
            <a:r>
              <a:rPr lang="en-US" dirty="0">
                <a:ea typeface="ＭＳ Ｐゴシック" pitchFamily="34" charset="-128"/>
              </a:rPr>
              <a:t> </a:t>
            </a:r>
            <a:r>
              <a:rPr lang="en-US" dirty="0" err="1">
                <a:ea typeface="ＭＳ Ｐゴシック" pitchFamily="34" charset="-128"/>
              </a:rPr>
              <a:t>nhiều</a:t>
            </a:r>
            <a:r>
              <a:rPr lang="en-US" dirty="0">
                <a:ea typeface="ＭＳ Ｐゴシック" pitchFamily="34" charset="-128"/>
              </a:rPr>
              <a:t> </a:t>
            </a:r>
            <a:r>
              <a:rPr lang="en-US" dirty="0" err="1">
                <a:ea typeface="ＭＳ Ｐゴシック" pitchFamily="34" charset="-128"/>
              </a:rPr>
              <a:t>cấp</a:t>
            </a:r>
            <a:r>
              <a:rPr lang="en-US" dirty="0">
                <a:ea typeface="ＭＳ Ｐゴシック" pitchFamily="34" charset="-128"/>
              </a:rPr>
              <a:t> menu </a:t>
            </a:r>
            <a:r>
              <a:rPr lang="en-US" dirty="0" err="1">
                <a:ea typeface="ＭＳ Ｐゴシック" pitchFamily="34" charset="-128"/>
              </a:rPr>
              <a:t>khác</a:t>
            </a:r>
            <a:r>
              <a:rPr lang="en-US" dirty="0">
                <a:ea typeface="ＭＳ Ｐゴシック" pitchFamily="34" charset="-128"/>
              </a:rPr>
              <a:t> </a:t>
            </a:r>
            <a:r>
              <a:rPr lang="en-US" dirty="0" err="1">
                <a:ea typeface="ＭＳ Ｐゴシック" pitchFamily="34" charset="-128"/>
              </a:rPr>
              <a:t>nhau</a:t>
            </a:r>
            <a:r>
              <a:rPr lang="en-US" dirty="0">
                <a:ea typeface="ＭＳ Ｐゴシック" pitchFamily="34" charset="-128"/>
              </a:rPr>
              <a:t>. </a:t>
            </a:r>
            <a:r>
              <a:rPr lang="en-US" dirty="0" err="1">
                <a:ea typeface="ＭＳ Ｐゴシック" pitchFamily="34" charset="-128"/>
              </a:rPr>
              <a:t>Chỉ</a:t>
            </a:r>
            <a:r>
              <a:rPr lang="en-US" dirty="0">
                <a:ea typeface="ＭＳ Ｐゴシック" pitchFamily="34" charset="-128"/>
              </a:rPr>
              <a:t> </a:t>
            </a:r>
            <a:r>
              <a:rPr lang="en-US" dirty="0" err="1">
                <a:ea typeface="ＭＳ Ｐゴシック" pitchFamily="34" charset="-128"/>
              </a:rPr>
              <a:t>nên</a:t>
            </a:r>
            <a:r>
              <a:rPr lang="en-US" dirty="0">
                <a:ea typeface="ＭＳ Ｐゴシック" pitchFamily="34" charset="-128"/>
              </a:rPr>
              <a:t> </a:t>
            </a:r>
            <a:r>
              <a:rPr lang="en-US" dirty="0" err="1">
                <a:ea typeface="ＭＳ Ｐゴシック" pitchFamily="34" charset="-128"/>
              </a:rPr>
              <a:t>sử</a:t>
            </a:r>
            <a:r>
              <a:rPr lang="en-US" dirty="0">
                <a:ea typeface="ＭＳ Ｐゴシック" pitchFamily="34" charset="-128"/>
              </a:rPr>
              <a:t> </a:t>
            </a:r>
            <a:r>
              <a:rPr lang="en-US" dirty="0" err="1">
                <a:ea typeface="ＭＳ Ｐゴシック" pitchFamily="34" charset="-128"/>
              </a:rPr>
              <a:t>dụng</a:t>
            </a:r>
            <a:r>
              <a:rPr lang="en-US" dirty="0">
                <a:ea typeface="ＭＳ Ｐゴシック" pitchFamily="34" charset="-128"/>
              </a:rPr>
              <a:t> 1 </a:t>
            </a:r>
            <a:r>
              <a:rPr lang="en-US" dirty="0" err="1">
                <a:ea typeface="ＭＳ Ｐゴシック" pitchFamily="34" charset="-128"/>
              </a:rPr>
              <a:t>mức</a:t>
            </a:r>
            <a:r>
              <a:rPr lang="en-US" dirty="0">
                <a:ea typeface="ＭＳ Ｐゴシック" pitchFamily="34" charset="-128"/>
              </a:rPr>
              <a:t> menu con </a:t>
            </a:r>
            <a:r>
              <a:rPr lang="en-US" dirty="0" err="1">
                <a:ea typeface="ＭＳ Ｐゴシック" pitchFamily="34" charset="-128"/>
              </a:rPr>
              <a:t>nếu</a:t>
            </a:r>
            <a:r>
              <a:rPr lang="en-US" dirty="0">
                <a:ea typeface="ＭＳ Ｐゴシック" pitchFamily="34" charset="-128"/>
              </a:rPr>
              <a:t> </a:t>
            </a:r>
            <a:r>
              <a:rPr lang="en-US" dirty="0" err="1">
                <a:ea typeface="ＭＳ Ｐゴシック" pitchFamily="34" charset="-128"/>
              </a:rPr>
              <a:t>cần</a:t>
            </a:r>
            <a:r>
              <a:rPr lang="en-US" dirty="0">
                <a:ea typeface="ＭＳ Ｐゴシック" pitchFamily="34" charset="-128"/>
              </a:rPr>
              <a:t>.</a:t>
            </a:r>
          </a:p>
        </p:txBody>
      </p:sp>
      <p:sp>
        <p:nvSpPr>
          <p:cNvPr id="57347" name="Slide Number Placeholder 3"/>
          <p:cNvSpPr>
            <a:spLocks noGrp="1"/>
          </p:cNvSpPr>
          <p:nvPr>
            <p:ph type="sldNum" sz="quarter" idx="10"/>
          </p:nvPr>
        </p:nvSpPr>
        <p:spPr>
          <a:noFill/>
        </p:spPr>
        <p:txBody>
          <a:bodyPr/>
          <a:lstStyle/>
          <a:p>
            <a:fld id="{98978B31-4314-433F-8399-2DC53A01CEAD}" type="slidenum">
              <a:rPr lang="en-US"/>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ea typeface="ＭＳ Ｐゴシック" pitchFamily="34" charset="-128"/>
              </a:rPr>
              <a:t>Menu cố định</a:t>
            </a:r>
          </a:p>
        </p:txBody>
      </p:sp>
      <p:sp>
        <p:nvSpPr>
          <p:cNvPr id="58370" name="Content Placeholder 2"/>
          <p:cNvSpPr>
            <a:spLocks noGrp="1"/>
          </p:cNvSpPr>
          <p:nvPr>
            <p:ph idx="1"/>
          </p:nvPr>
        </p:nvSpPr>
        <p:spPr/>
        <p:txBody>
          <a:bodyPr/>
          <a:lstStyle/>
          <a:p>
            <a:r>
              <a:rPr lang="en-US" dirty="0" err="1">
                <a:ea typeface="ＭＳ Ｐゴシック" pitchFamily="34" charset="-128"/>
              </a:rPr>
              <a:t>Mục</a:t>
            </a:r>
            <a:r>
              <a:rPr lang="en-US" dirty="0">
                <a:ea typeface="ＭＳ Ｐゴシック" pitchFamily="34" charset="-128"/>
              </a:rPr>
              <a:t> </a:t>
            </a:r>
            <a:r>
              <a:rPr lang="en-US" dirty="0" err="1">
                <a:ea typeface="ＭＳ Ｐゴシック" pitchFamily="34" charset="-128"/>
              </a:rPr>
              <a:t>đích</a:t>
            </a:r>
            <a:r>
              <a:rPr lang="en-US" dirty="0">
                <a:ea typeface="ＭＳ Ｐゴシック" pitchFamily="34" charset="-128"/>
              </a:rPr>
              <a:t> – </a:t>
            </a:r>
            <a:r>
              <a:rPr lang="en-US" dirty="0" err="1">
                <a:ea typeface="ＭＳ Ｐゴシック" pitchFamily="34" charset="-128"/>
              </a:rPr>
              <a:t>là</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menu </a:t>
            </a:r>
            <a:r>
              <a:rPr lang="en-US" dirty="0" err="1">
                <a:ea typeface="ＭＳ Ｐゴシック" pitchFamily="34" charset="-128"/>
              </a:rPr>
              <a:t>luôn</a:t>
            </a:r>
            <a:r>
              <a:rPr lang="en-US" dirty="0">
                <a:ea typeface="ＭＳ Ｐゴシック" pitchFamily="34" charset="-128"/>
              </a:rPr>
              <a:t> </a:t>
            </a:r>
            <a:r>
              <a:rPr lang="en-US" dirty="0" err="1">
                <a:ea typeface="ＭＳ Ｐゴシック" pitchFamily="34" charset="-128"/>
              </a:rPr>
              <a:t>hiển</a:t>
            </a:r>
            <a:r>
              <a:rPr lang="en-US" dirty="0">
                <a:ea typeface="ＭＳ Ｐゴシック" pitchFamily="34" charset="-128"/>
              </a:rPr>
              <a:t> </a:t>
            </a:r>
            <a:r>
              <a:rPr lang="en-US" dirty="0" err="1">
                <a:ea typeface="ＭＳ Ｐゴシック" pitchFamily="34" charset="-128"/>
              </a:rPr>
              <a:t>thị</a:t>
            </a:r>
            <a:r>
              <a:rPr lang="en-US" dirty="0">
                <a:ea typeface="ＭＳ Ｐゴシック" pitchFamily="34" charset="-128"/>
              </a:rPr>
              <a:t> </a:t>
            </a:r>
            <a:r>
              <a:rPr lang="en-US" dirty="0" err="1">
                <a:ea typeface="ＭＳ Ｐゴシック" pitchFamily="34" charset="-128"/>
              </a:rPr>
              <a:t>trong</a:t>
            </a:r>
            <a:r>
              <a:rPr lang="en-US" dirty="0">
                <a:ea typeface="ＭＳ Ｐゴシック" pitchFamily="34" charset="-128"/>
              </a:rPr>
              <a:t> </a:t>
            </a:r>
            <a:r>
              <a:rPr lang="en-US" dirty="0" err="1">
                <a:ea typeface="ＭＳ Ｐゴシック" pitchFamily="34" charset="-128"/>
              </a:rPr>
              <a:t>chương</a:t>
            </a:r>
            <a:r>
              <a:rPr lang="en-US" dirty="0">
                <a:ea typeface="ＭＳ Ｐゴシック" pitchFamily="34" charset="-128"/>
              </a:rPr>
              <a:t> </a:t>
            </a:r>
            <a:r>
              <a:rPr lang="en-US" dirty="0" err="1">
                <a:ea typeface="ＭＳ Ｐゴシック" pitchFamily="34" charset="-128"/>
              </a:rPr>
              <a:t>trình</a:t>
            </a:r>
            <a:r>
              <a:rPr lang="en-US" dirty="0">
                <a:ea typeface="ＭＳ Ｐゴシック" pitchFamily="34" charset="-128"/>
              </a:rPr>
              <a:t>, </a:t>
            </a:r>
            <a:r>
              <a:rPr lang="en-US" dirty="0" err="1">
                <a:ea typeface="ＭＳ Ｐゴシック" pitchFamily="34" charset="-128"/>
              </a:rPr>
              <a:t>được</a:t>
            </a:r>
            <a:r>
              <a:rPr lang="en-US" dirty="0">
                <a:ea typeface="ＭＳ Ｐゴシック" pitchFamily="34" charset="-128"/>
              </a:rPr>
              <a:t> </a:t>
            </a:r>
            <a:r>
              <a:rPr lang="en-US" dirty="0" err="1">
                <a:ea typeface="ＭＳ Ｐゴシック" pitchFamily="34" charset="-128"/>
              </a:rPr>
              <a:t>sử</a:t>
            </a:r>
            <a:r>
              <a:rPr lang="en-US" dirty="0">
                <a:ea typeface="ＭＳ Ｐゴシック" pitchFamily="34" charset="-128"/>
              </a:rPr>
              <a:t> </a:t>
            </a:r>
            <a:r>
              <a:rPr lang="en-US" dirty="0" err="1">
                <a:ea typeface="ＭＳ Ｐゴシック" pitchFamily="34" charset="-128"/>
              </a:rPr>
              <a:t>dụng</a:t>
            </a:r>
            <a:r>
              <a:rPr lang="en-US" dirty="0">
                <a:ea typeface="ＭＳ Ｐゴシック" pitchFamily="34" charset="-128"/>
              </a:rPr>
              <a:t> </a:t>
            </a:r>
            <a:r>
              <a:rPr lang="en-US" dirty="0" err="1">
                <a:ea typeface="ＭＳ Ｐゴシック" pitchFamily="34" charset="-128"/>
              </a:rPr>
              <a:t>để</a:t>
            </a:r>
            <a:r>
              <a:rPr lang="en-US" dirty="0">
                <a:ea typeface="ＭＳ Ｐゴシック" pitchFamily="34" charset="-128"/>
              </a:rPr>
              <a:t> </a:t>
            </a:r>
            <a:r>
              <a:rPr lang="en-US" dirty="0" err="1">
                <a:ea typeface="ＭＳ Ｐゴシック" pitchFamily="34" charset="-128"/>
              </a:rPr>
              <a:t>truy</a:t>
            </a:r>
            <a:r>
              <a:rPr lang="en-US" dirty="0">
                <a:ea typeface="ＭＳ Ｐゴシック" pitchFamily="34" charset="-128"/>
              </a:rPr>
              <a:t> </a:t>
            </a:r>
            <a:r>
              <a:rPr lang="en-US" dirty="0" err="1">
                <a:ea typeface="ＭＳ Ｐゴシック" pitchFamily="34" charset="-128"/>
              </a:rPr>
              <a:t>cập</a:t>
            </a:r>
            <a:r>
              <a:rPr lang="en-US" dirty="0">
                <a:ea typeface="ＭＳ Ｐゴシック" pitchFamily="34" charset="-128"/>
              </a:rPr>
              <a:t> </a:t>
            </a:r>
            <a:r>
              <a:rPr lang="en-US" dirty="0" err="1">
                <a:ea typeface="ＭＳ Ｐゴシック" pitchFamily="34" charset="-128"/>
              </a:rPr>
              <a:t>vào</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a:t>
            </a:r>
            <a:r>
              <a:rPr lang="en-US" dirty="0" err="1">
                <a:ea typeface="ＭＳ Ｐゴシック" pitchFamily="34" charset="-128"/>
              </a:rPr>
              <a:t>chức</a:t>
            </a:r>
            <a:r>
              <a:rPr lang="en-US" dirty="0">
                <a:ea typeface="ＭＳ Ｐゴシック" pitchFamily="34" charset="-128"/>
              </a:rPr>
              <a:t> </a:t>
            </a:r>
            <a:r>
              <a:rPr lang="en-US" dirty="0" err="1">
                <a:ea typeface="ＭＳ Ｐゴシック" pitchFamily="34" charset="-128"/>
              </a:rPr>
              <a:t>năng</a:t>
            </a:r>
            <a:r>
              <a:rPr lang="en-US" dirty="0">
                <a:ea typeface="ＭＳ Ｐゴシック" pitchFamily="34" charset="-128"/>
              </a:rPr>
              <a:t> </a:t>
            </a:r>
            <a:r>
              <a:rPr lang="en-US" dirty="0" err="1">
                <a:ea typeface="ＭＳ Ｐゴシック" pitchFamily="34" charset="-128"/>
              </a:rPr>
              <a:t>hoặc</a:t>
            </a:r>
            <a:r>
              <a:rPr lang="en-US" dirty="0">
                <a:ea typeface="ＭＳ Ｐゴシック" pitchFamily="34" charset="-128"/>
              </a:rPr>
              <a:t> </a:t>
            </a:r>
            <a:r>
              <a:rPr lang="en-US" dirty="0" err="1">
                <a:ea typeface="ＭＳ Ｐゴシック" pitchFamily="34" charset="-128"/>
              </a:rPr>
              <a:t>vào</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menu </a:t>
            </a:r>
            <a:r>
              <a:rPr lang="en-US" dirty="0" err="1">
                <a:ea typeface="ＭＳ Ｐゴシック" pitchFamily="34" charset="-128"/>
              </a:rPr>
              <a:t>khác</a:t>
            </a:r>
            <a:r>
              <a:rPr lang="en-US" dirty="0">
                <a:ea typeface="ＭＳ Ｐゴシック" pitchFamily="34" charset="-128"/>
              </a:rPr>
              <a:t> </a:t>
            </a:r>
            <a:r>
              <a:rPr lang="en-US" dirty="0" err="1">
                <a:ea typeface="ＭＳ Ｐゴシック" pitchFamily="34" charset="-128"/>
              </a:rPr>
              <a:t>trong</a:t>
            </a:r>
            <a:r>
              <a:rPr lang="en-US" dirty="0">
                <a:ea typeface="ＭＳ Ｐゴシック" pitchFamily="34" charset="-128"/>
              </a:rPr>
              <a:t> </a:t>
            </a:r>
            <a:r>
              <a:rPr lang="en-US" dirty="0" err="1">
                <a:ea typeface="ＭＳ Ｐゴシック" pitchFamily="34" charset="-128"/>
              </a:rPr>
              <a:t>quan</a:t>
            </a:r>
            <a:r>
              <a:rPr lang="en-US" dirty="0">
                <a:ea typeface="ＭＳ Ｐゴシック" pitchFamily="34" charset="-128"/>
              </a:rPr>
              <a:t> </a:t>
            </a:r>
            <a:r>
              <a:rPr lang="en-US" dirty="0" err="1">
                <a:ea typeface="ＭＳ Ｐゴシック" pitchFamily="34" charset="-128"/>
              </a:rPr>
              <a:t>hệ</a:t>
            </a:r>
            <a:r>
              <a:rPr lang="en-US">
                <a:ea typeface="ＭＳ Ｐゴシック" pitchFamily="34" charset="-128"/>
              </a:rPr>
              <a:t>.</a:t>
            </a:r>
            <a:endParaRPr lang="en-US" dirty="0">
              <a:ea typeface="ＭＳ Ｐゴシック" pitchFamily="34" charset="-128"/>
            </a:endParaRPr>
          </a:p>
        </p:txBody>
      </p:sp>
      <p:sp>
        <p:nvSpPr>
          <p:cNvPr id="58371" name="Slide Number Placeholder 3"/>
          <p:cNvSpPr>
            <a:spLocks noGrp="1"/>
          </p:cNvSpPr>
          <p:nvPr>
            <p:ph type="sldNum" sz="quarter" idx="10"/>
          </p:nvPr>
        </p:nvSpPr>
        <p:spPr>
          <a:noFill/>
        </p:spPr>
        <p:txBody>
          <a:bodyPr/>
          <a:lstStyle/>
          <a:p>
            <a:fld id="{F4F70062-257F-46A0-B205-E5AFC7834269}" type="slidenum">
              <a:rPr lang="en-US"/>
              <a:pPr/>
              <a:t>46</a:t>
            </a:fld>
            <a:endParaRPr lang="en-US"/>
          </a:p>
        </p:txBody>
      </p:sp>
      <p:pic>
        <p:nvPicPr>
          <p:cNvPr id="4710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3505200"/>
            <a:ext cx="2076450" cy="2657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ea typeface="ＭＳ Ｐゴシック" pitchFamily="34" charset="-128"/>
              </a:rPr>
              <a:t>Ý nghĩa của menu cố định</a:t>
            </a:r>
          </a:p>
        </p:txBody>
      </p:sp>
      <p:sp>
        <p:nvSpPr>
          <p:cNvPr id="59394" name="Content Placeholder 2"/>
          <p:cNvSpPr>
            <a:spLocks noGrp="1"/>
          </p:cNvSpPr>
          <p:nvPr>
            <p:ph idx="1"/>
          </p:nvPr>
        </p:nvSpPr>
        <p:spPr>
          <a:xfrm>
            <a:off x="304800" y="1219200"/>
            <a:ext cx="8382000" cy="2819400"/>
          </a:xfrm>
        </p:spPr>
        <p:txBody>
          <a:bodyPr/>
          <a:lstStyle/>
          <a:p>
            <a:r>
              <a:rPr lang="en-US">
                <a:ea typeface="ＭＳ Ｐゴシック" pitchFamily="34" charset="-128"/>
              </a:rPr>
              <a:t>Được sử dụng để thể hiện danh sách các chức năng có thể có của chương trình.</a:t>
            </a:r>
          </a:p>
          <a:p>
            <a:r>
              <a:rPr lang="en-US">
                <a:ea typeface="ＭＳ Ｐゴシック" pitchFamily="34" charset="-128"/>
              </a:rPr>
              <a:t>Có thể bao gồm toàn bộ chức năng, hoặc các điều khiển cần thiết, và được kết hợp với menu trong quan hệ phù hợp với các hình thức view khác nhau.</a:t>
            </a:r>
          </a:p>
        </p:txBody>
      </p:sp>
      <p:sp>
        <p:nvSpPr>
          <p:cNvPr id="59395" name="Slide Number Placeholder 3"/>
          <p:cNvSpPr>
            <a:spLocks noGrp="1"/>
          </p:cNvSpPr>
          <p:nvPr>
            <p:ph type="sldNum" sz="quarter" idx="10"/>
          </p:nvPr>
        </p:nvSpPr>
        <p:spPr>
          <a:noFill/>
        </p:spPr>
        <p:txBody>
          <a:bodyPr/>
          <a:lstStyle/>
          <a:p>
            <a:fld id="{54D7D891-998E-4070-ADE1-79D44E8AB51F}" type="slidenum">
              <a:rPr lang="en-US"/>
              <a:pPr/>
              <a:t>47</a:t>
            </a:fld>
            <a:endParaRPr lang="en-US"/>
          </a:p>
        </p:txBody>
      </p:sp>
      <p:pic>
        <p:nvPicPr>
          <p:cNvPr id="4813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4100" y="3962400"/>
            <a:ext cx="4495800" cy="2657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ea typeface="ＭＳ Ｐゴシック" pitchFamily="34" charset="-128"/>
              </a:rPr>
              <a:t>Các vấn đề cần tránh trong menu cố định</a:t>
            </a:r>
          </a:p>
        </p:txBody>
      </p:sp>
      <p:sp>
        <p:nvSpPr>
          <p:cNvPr id="60418" name="Content Placeholder 2"/>
          <p:cNvSpPr>
            <a:spLocks noGrp="1"/>
          </p:cNvSpPr>
          <p:nvPr>
            <p:ph idx="1"/>
          </p:nvPr>
        </p:nvSpPr>
        <p:spPr/>
        <p:txBody>
          <a:bodyPr/>
          <a:lstStyle/>
          <a:p>
            <a:r>
              <a:rPr lang="en-US">
                <a:ea typeface="ＭＳ Ｐゴシック" pitchFamily="34" charset="-128"/>
              </a:rPr>
              <a:t>Không được chồng các menu cố định.</a:t>
            </a:r>
          </a:p>
          <a:p>
            <a:r>
              <a:rPr lang="en-US">
                <a:ea typeface="ＭＳ Ｐゴシック" pitchFamily="34" charset="-128"/>
              </a:rPr>
              <a:t>Tránh sử dụng menu cố định trên các thông báo.</a:t>
            </a:r>
          </a:p>
          <a:p>
            <a:r>
              <a:rPr lang="en-US">
                <a:ea typeface="ＭＳ Ｐゴシック" pitchFamily="34" charset="-128"/>
              </a:rPr>
              <a:t>Tránh để menu cố định vi phạm vào các vùng hiển thị khác, ví dụ như vùng hiển thị của thông báo.</a:t>
            </a:r>
          </a:p>
          <a:p>
            <a:endParaRPr lang="en-US">
              <a:ea typeface="ＭＳ Ｐゴシック" pitchFamily="34" charset="-128"/>
            </a:endParaRPr>
          </a:p>
        </p:txBody>
      </p:sp>
      <p:sp>
        <p:nvSpPr>
          <p:cNvPr id="60419" name="Slide Number Placeholder 3"/>
          <p:cNvSpPr>
            <a:spLocks noGrp="1"/>
          </p:cNvSpPr>
          <p:nvPr>
            <p:ph type="sldNum" sz="quarter" idx="10"/>
          </p:nvPr>
        </p:nvSpPr>
        <p:spPr>
          <a:noFill/>
        </p:spPr>
        <p:txBody>
          <a:bodyPr/>
          <a:lstStyle/>
          <a:p>
            <a:fld id="{15540365-2D71-496A-822F-59FD2C2F312D}" type="slidenum">
              <a:rPr lang="en-US"/>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ea typeface="ＭＳ Ｐゴシック" pitchFamily="34" charset="-128"/>
              </a:rPr>
              <a:t>Một số vấn đề về màn hình</a:t>
            </a:r>
          </a:p>
        </p:txBody>
      </p:sp>
      <p:sp>
        <p:nvSpPr>
          <p:cNvPr id="61442" name="Content Placeholder 2"/>
          <p:cNvSpPr>
            <a:spLocks noGrp="1"/>
          </p:cNvSpPr>
          <p:nvPr>
            <p:ph idx="1"/>
          </p:nvPr>
        </p:nvSpPr>
        <p:spPr/>
        <p:txBody>
          <a:bodyPr/>
          <a:lstStyle/>
          <a:p>
            <a:r>
              <a:rPr lang="en-US">
                <a:ea typeface="ＭＳ Ｐゴシック" pitchFamily="34" charset="-128"/>
              </a:rPr>
              <a:t>Các kiểu màn hình</a:t>
            </a:r>
          </a:p>
          <a:p>
            <a:pPr lvl="1"/>
            <a:r>
              <a:rPr lang="en-US">
                <a:ea typeface="Arial" pitchFamily="34" charset="0"/>
              </a:rPr>
              <a:t>Màn hình chính và màn hình nghỉ</a:t>
            </a:r>
          </a:p>
          <a:p>
            <a:pPr lvl="1"/>
            <a:r>
              <a:rPr lang="en-US">
                <a:ea typeface="Arial" pitchFamily="34" charset="0"/>
              </a:rPr>
              <a:t>Màn hình khóa</a:t>
            </a:r>
          </a:p>
        </p:txBody>
      </p:sp>
      <p:sp>
        <p:nvSpPr>
          <p:cNvPr id="61443" name="Slide Number Placeholder 3"/>
          <p:cNvSpPr>
            <a:spLocks noGrp="1"/>
          </p:cNvSpPr>
          <p:nvPr>
            <p:ph type="sldNum" sz="quarter" idx="10"/>
          </p:nvPr>
        </p:nvSpPr>
        <p:spPr>
          <a:noFill/>
        </p:spPr>
        <p:txBody>
          <a:bodyPr/>
          <a:lstStyle/>
          <a:p>
            <a:fld id="{AC669B20-E971-44D6-9144-86DFCA6865F7}" type="slidenum">
              <a:rPr lang="en-US"/>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a:ea typeface="ＭＳ Ｐゴシック" pitchFamily="34" charset="-128"/>
              </a:rPr>
              <a:t>Trang màn hình</a:t>
            </a:r>
          </a:p>
        </p:txBody>
      </p:sp>
      <p:sp>
        <p:nvSpPr>
          <p:cNvPr id="78850" name="Content Placeholder 2"/>
          <p:cNvSpPr>
            <a:spLocks noGrp="1"/>
          </p:cNvSpPr>
          <p:nvPr>
            <p:ph idx="1"/>
          </p:nvPr>
        </p:nvSpPr>
        <p:spPr/>
        <p:txBody>
          <a:bodyPr/>
          <a:lstStyle/>
          <a:p>
            <a:r>
              <a:rPr lang="en-US" dirty="0" err="1">
                <a:ea typeface="ＭＳ Ｐゴシック" pitchFamily="34" charset="-128"/>
              </a:rPr>
              <a:t>Lưu</a:t>
            </a:r>
            <a:r>
              <a:rPr lang="en-US" dirty="0">
                <a:ea typeface="ＭＳ Ｐゴシック" pitchFamily="34" charset="-128"/>
              </a:rPr>
              <a:t> ý </a:t>
            </a:r>
            <a:r>
              <a:rPr lang="en-US" dirty="0" err="1">
                <a:ea typeface="ＭＳ Ｐゴシック" pitchFamily="34" charset="-128"/>
              </a:rPr>
              <a:t>khi</a:t>
            </a:r>
            <a:r>
              <a:rPr lang="en-US" dirty="0">
                <a:ea typeface="ＭＳ Ｐゴシック" pitchFamily="34" charset="-128"/>
              </a:rPr>
              <a:t> </a:t>
            </a:r>
            <a:r>
              <a:rPr lang="en-US" dirty="0" err="1">
                <a:ea typeface="ＭＳ Ｐゴシック" pitchFamily="34" charset="-128"/>
              </a:rPr>
              <a:t>thiết</a:t>
            </a:r>
            <a:r>
              <a:rPr lang="en-US" dirty="0">
                <a:ea typeface="ＭＳ Ｐゴシック" pitchFamily="34" charset="-128"/>
              </a:rPr>
              <a:t> </a:t>
            </a:r>
            <a:r>
              <a:rPr lang="en-US" dirty="0" err="1">
                <a:ea typeface="ＭＳ Ｐゴシック" pitchFamily="34" charset="-128"/>
              </a:rPr>
              <a:t>kế</a:t>
            </a:r>
            <a:r>
              <a:rPr lang="en-US" dirty="0">
                <a:ea typeface="ＭＳ Ｐゴシック" pitchFamily="34" charset="-128"/>
              </a:rPr>
              <a:t> page layout</a:t>
            </a:r>
          </a:p>
          <a:p>
            <a:pPr lvl="1"/>
            <a:r>
              <a:rPr lang="en-US" dirty="0" err="1">
                <a:ea typeface="Arial" pitchFamily="34" charset="0"/>
              </a:rPr>
              <a:t>Tối</a:t>
            </a:r>
            <a:r>
              <a:rPr lang="en-US" dirty="0">
                <a:ea typeface="Arial" pitchFamily="34" charset="0"/>
              </a:rPr>
              <a:t> </a:t>
            </a:r>
            <a:r>
              <a:rPr lang="en-US" dirty="0" err="1">
                <a:ea typeface="Arial" pitchFamily="34" charset="0"/>
              </a:rPr>
              <a:t>ưu</a:t>
            </a:r>
            <a:r>
              <a:rPr lang="en-US" dirty="0">
                <a:ea typeface="Arial" pitchFamily="34" charset="0"/>
              </a:rPr>
              <a:t> </a:t>
            </a:r>
            <a:r>
              <a:rPr lang="en-US" dirty="0" err="1">
                <a:ea typeface="Arial" pitchFamily="34" charset="0"/>
              </a:rPr>
              <a:t>hoá</a:t>
            </a:r>
            <a:r>
              <a:rPr lang="en-US" dirty="0">
                <a:ea typeface="Arial" pitchFamily="34" charset="0"/>
              </a:rPr>
              <a:t> </a:t>
            </a:r>
            <a:r>
              <a:rPr lang="en-US" dirty="0" err="1">
                <a:ea typeface="Arial" pitchFamily="34" charset="0"/>
              </a:rPr>
              <a:t>việc</a:t>
            </a:r>
            <a:r>
              <a:rPr lang="en-US" dirty="0">
                <a:ea typeface="Arial" pitchFamily="34" charset="0"/>
              </a:rPr>
              <a:t> </a:t>
            </a:r>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màn</a:t>
            </a:r>
            <a:r>
              <a:rPr lang="en-US" dirty="0">
                <a:ea typeface="Arial" pitchFamily="34" charset="0"/>
              </a:rPr>
              <a:t> </a:t>
            </a:r>
            <a:r>
              <a:rPr lang="en-US" dirty="0" err="1">
                <a:ea typeface="Arial" pitchFamily="34" charset="0"/>
              </a:rPr>
              <a:t>hình</a:t>
            </a:r>
            <a:endParaRPr lang="en-US" dirty="0">
              <a:ea typeface="Arial" pitchFamily="34" charset="0"/>
            </a:endParaRPr>
          </a:p>
          <a:p>
            <a:pPr lvl="1"/>
            <a:r>
              <a:rPr lang="en-US" dirty="0" err="1">
                <a:ea typeface="Arial" pitchFamily="34" charset="0"/>
              </a:rPr>
              <a:t>Các</a:t>
            </a:r>
            <a:r>
              <a:rPr lang="en-US" dirty="0">
                <a:ea typeface="Arial" pitchFamily="34" charset="0"/>
              </a:rPr>
              <a:t> </a:t>
            </a:r>
            <a:r>
              <a:rPr lang="en-US" dirty="0" err="1">
                <a:ea typeface="Arial" pitchFamily="34" charset="0"/>
              </a:rPr>
              <a:t>thành</a:t>
            </a:r>
            <a:r>
              <a:rPr lang="en-US" dirty="0">
                <a:ea typeface="Arial" pitchFamily="34" charset="0"/>
              </a:rPr>
              <a:t> </a:t>
            </a:r>
            <a:r>
              <a:rPr lang="en-US" dirty="0" err="1">
                <a:ea typeface="Arial" pitchFamily="34" charset="0"/>
              </a:rPr>
              <a:t>phần</a:t>
            </a:r>
            <a:r>
              <a:rPr lang="en-US" dirty="0">
                <a:ea typeface="Arial" pitchFamily="34" charset="0"/>
              </a:rPr>
              <a:t> </a:t>
            </a:r>
            <a:r>
              <a:rPr lang="en-US" dirty="0" err="1">
                <a:ea typeface="Arial" pitchFamily="34" charset="0"/>
              </a:rPr>
              <a:t>được</a:t>
            </a:r>
            <a:r>
              <a:rPr lang="en-US" dirty="0">
                <a:ea typeface="Arial" pitchFamily="34" charset="0"/>
              </a:rPr>
              <a:t> </a:t>
            </a:r>
            <a:r>
              <a:rPr lang="en-US" dirty="0" err="1">
                <a:ea typeface="Arial" pitchFamily="34" charset="0"/>
              </a:rPr>
              <a:t>xem</a:t>
            </a:r>
            <a:r>
              <a:rPr lang="en-US" dirty="0">
                <a:ea typeface="Arial" pitchFamily="34" charset="0"/>
              </a:rPr>
              <a:t> </a:t>
            </a:r>
            <a:r>
              <a:rPr lang="en-US" dirty="0" err="1">
                <a:ea typeface="Arial" pitchFamily="34" charset="0"/>
              </a:rPr>
              <a:t>xét</a:t>
            </a:r>
            <a:r>
              <a:rPr lang="en-US" dirty="0">
                <a:ea typeface="Arial" pitchFamily="34" charset="0"/>
              </a:rPr>
              <a:t> </a:t>
            </a:r>
            <a:r>
              <a:rPr lang="en-US" dirty="0" err="1">
                <a:ea typeface="Arial" pitchFamily="34" charset="0"/>
              </a:rPr>
              <a:t>trong</a:t>
            </a:r>
            <a:r>
              <a:rPr lang="en-US" dirty="0">
                <a:ea typeface="Arial" pitchFamily="34" charset="0"/>
              </a:rPr>
              <a:t> </a:t>
            </a:r>
            <a:r>
              <a:rPr lang="en-US" dirty="0" err="1">
                <a:ea typeface="Arial" pitchFamily="34" charset="0"/>
              </a:rPr>
              <a:t>một</a:t>
            </a:r>
            <a:r>
              <a:rPr lang="en-US" dirty="0">
                <a:ea typeface="Arial" pitchFamily="34" charset="0"/>
              </a:rPr>
              <a:t> </a:t>
            </a:r>
            <a:r>
              <a:rPr lang="en-US" dirty="0" err="1">
                <a:ea typeface="Arial" pitchFamily="34" charset="0"/>
              </a:rPr>
              <a:t>hệ</a:t>
            </a:r>
            <a:r>
              <a:rPr lang="en-US" dirty="0">
                <a:ea typeface="Arial" pitchFamily="34" charset="0"/>
              </a:rPr>
              <a:t> </a:t>
            </a:r>
            <a:r>
              <a:rPr lang="en-US" dirty="0" err="1">
                <a:ea typeface="Arial" pitchFamily="34" charset="0"/>
              </a:rPr>
              <a:t>thống</a:t>
            </a:r>
            <a:r>
              <a:rPr lang="en-US" dirty="0">
                <a:ea typeface="Arial" pitchFamily="34" charset="0"/>
              </a:rPr>
              <a:t> </a:t>
            </a:r>
            <a:r>
              <a:rPr lang="en-US" dirty="0" err="1">
                <a:ea typeface="Arial" pitchFamily="34" charset="0"/>
              </a:rPr>
              <a:t>phân</a:t>
            </a:r>
            <a:r>
              <a:rPr lang="en-US" dirty="0">
                <a:ea typeface="Arial" pitchFamily="34" charset="0"/>
              </a:rPr>
              <a:t> </a:t>
            </a:r>
            <a:r>
              <a:rPr lang="en-US" dirty="0" err="1">
                <a:ea typeface="Arial" pitchFamily="34" charset="0"/>
              </a:rPr>
              <a:t>cấp</a:t>
            </a:r>
            <a:r>
              <a:rPr lang="en-US" dirty="0">
                <a:ea typeface="Arial" pitchFamily="34" charset="0"/>
              </a:rPr>
              <a:t> </a:t>
            </a:r>
          </a:p>
          <a:p>
            <a:pPr lvl="1"/>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các</a:t>
            </a:r>
            <a:r>
              <a:rPr lang="en-US" dirty="0">
                <a:ea typeface="Arial" pitchFamily="34" charset="0"/>
              </a:rPr>
              <a:t> </a:t>
            </a:r>
            <a:r>
              <a:rPr lang="en-US" dirty="0" err="1">
                <a:ea typeface="Arial" pitchFamily="34" charset="0"/>
              </a:rPr>
              <a:t>thành</a:t>
            </a:r>
            <a:r>
              <a:rPr lang="en-US" dirty="0">
                <a:ea typeface="Arial" pitchFamily="34" charset="0"/>
              </a:rPr>
              <a:t> </a:t>
            </a:r>
            <a:r>
              <a:rPr lang="en-US" dirty="0" err="1">
                <a:ea typeface="Arial" pitchFamily="34" charset="0"/>
              </a:rPr>
              <a:t>phần</a:t>
            </a:r>
            <a:r>
              <a:rPr lang="en-US" dirty="0">
                <a:ea typeface="Arial" pitchFamily="34" charset="0"/>
              </a:rPr>
              <a:t> </a:t>
            </a:r>
            <a:r>
              <a:rPr lang="en-US" dirty="0" err="1">
                <a:ea typeface="Arial" pitchFamily="34" charset="0"/>
              </a:rPr>
              <a:t>định</a:t>
            </a:r>
            <a:r>
              <a:rPr lang="en-US" dirty="0">
                <a:ea typeface="Arial" pitchFamily="34" charset="0"/>
              </a:rPr>
              <a:t> </a:t>
            </a:r>
            <a:r>
              <a:rPr lang="en-US" dirty="0" err="1">
                <a:ea typeface="Arial" pitchFamily="34" charset="0"/>
              </a:rPr>
              <a:t>hướng</a:t>
            </a:r>
            <a:endParaRPr lang="en-US" dirty="0">
              <a:ea typeface="Arial" pitchFamily="34" charset="0"/>
            </a:endParaRPr>
          </a:p>
          <a:p>
            <a:pPr lvl="1"/>
            <a:r>
              <a:rPr lang="en-US" dirty="0" err="1">
                <a:ea typeface="Arial" pitchFamily="34" charset="0"/>
              </a:rPr>
              <a:t>Xem</a:t>
            </a:r>
            <a:r>
              <a:rPr lang="en-US" dirty="0">
                <a:ea typeface="Arial" pitchFamily="34" charset="0"/>
              </a:rPr>
              <a:t> </a:t>
            </a:r>
            <a:r>
              <a:rPr lang="en-US" dirty="0" err="1">
                <a:ea typeface="Arial" pitchFamily="34" charset="0"/>
              </a:rPr>
              <a:t>xét</a:t>
            </a:r>
            <a:r>
              <a:rPr lang="en-US" dirty="0">
                <a:ea typeface="Arial" pitchFamily="34" charset="0"/>
              </a:rPr>
              <a:t> </a:t>
            </a:r>
            <a:r>
              <a:rPr lang="en-US" dirty="0" err="1">
                <a:ea typeface="Arial" pitchFamily="34" charset="0"/>
              </a:rPr>
              <a:t>đặt</a:t>
            </a:r>
            <a:r>
              <a:rPr lang="en-US" dirty="0">
                <a:ea typeface="Arial" pitchFamily="34" charset="0"/>
              </a:rPr>
              <a:t> </a:t>
            </a:r>
            <a:r>
              <a:rPr lang="en-US" dirty="0" err="1">
                <a:ea typeface="Arial" pitchFamily="34" charset="0"/>
              </a:rPr>
              <a:t>thông</a:t>
            </a:r>
            <a:r>
              <a:rPr lang="en-US" dirty="0">
                <a:ea typeface="Arial" pitchFamily="34" charset="0"/>
              </a:rPr>
              <a:t> tin </a:t>
            </a:r>
            <a:r>
              <a:rPr lang="en-US" dirty="0" err="1">
                <a:ea typeface="Arial" pitchFamily="34" charset="0"/>
              </a:rPr>
              <a:t>quan</a:t>
            </a:r>
            <a:r>
              <a:rPr lang="en-US" dirty="0">
                <a:ea typeface="Arial" pitchFamily="34" charset="0"/>
              </a:rPr>
              <a:t> </a:t>
            </a:r>
            <a:r>
              <a:rPr lang="en-US" dirty="0" err="1">
                <a:ea typeface="Arial" pitchFamily="34" charset="0"/>
              </a:rPr>
              <a:t>trọng</a:t>
            </a:r>
            <a:r>
              <a:rPr lang="en-US" dirty="0">
                <a:ea typeface="Arial" pitchFamily="34" charset="0"/>
              </a:rPr>
              <a:t> </a:t>
            </a:r>
            <a:r>
              <a:rPr lang="en-US" dirty="0" err="1">
                <a:ea typeface="Arial" pitchFamily="34" charset="0"/>
              </a:rPr>
              <a:t>vào</a:t>
            </a:r>
            <a:r>
              <a:rPr lang="en-US" dirty="0">
                <a:ea typeface="Arial" pitchFamily="34" charset="0"/>
              </a:rPr>
              <a:t> </a:t>
            </a:r>
            <a:r>
              <a:rPr lang="en-US" dirty="0" err="1">
                <a:ea typeface="Arial" pitchFamily="34" charset="0"/>
              </a:rPr>
              <a:t>vị</a:t>
            </a:r>
            <a:r>
              <a:rPr lang="en-US" dirty="0">
                <a:ea typeface="Arial" pitchFamily="34" charset="0"/>
              </a:rPr>
              <a:t> </a:t>
            </a:r>
            <a:r>
              <a:rPr lang="en-US" dirty="0" err="1">
                <a:ea typeface="Arial" pitchFamily="34" charset="0"/>
              </a:rPr>
              <a:t>trí</a:t>
            </a:r>
            <a:r>
              <a:rPr lang="en-US" dirty="0">
                <a:ea typeface="Arial" pitchFamily="34" charset="0"/>
              </a:rPr>
              <a:t> </a:t>
            </a:r>
            <a:r>
              <a:rPr lang="en-US" dirty="0" err="1">
                <a:ea typeface="Arial" pitchFamily="34" charset="0"/>
              </a:rPr>
              <a:t>người</a:t>
            </a:r>
            <a:r>
              <a:rPr lang="en-US" dirty="0">
                <a:ea typeface="Arial" pitchFamily="34" charset="0"/>
              </a:rPr>
              <a:t> </a:t>
            </a:r>
            <a:r>
              <a:rPr lang="en-US" dirty="0" err="1">
                <a:ea typeface="Arial" pitchFamily="34" charset="0"/>
              </a:rPr>
              <a:t>dùng</a:t>
            </a:r>
            <a:r>
              <a:rPr lang="en-US" dirty="0">
                <a:ea typeface="Arial" pitchFamily="34" charset="0"/>
              </a:rPr>
              <a:t> hay </a:t>
            </a:r>
            <a:r>
              <a:rPr lang="en-US" dirty="0" err="1">
                <a:ea typeface="Arial" pitchFamily="34" charset="0"/>
              </a:rPr>
              <a:t>chú</a:t>
            </a:r>
            <a:r>
              <a:rPr lang="en-US" dirty="0">
                <a:ea typeface="Arial" pitchFamily="34" charset="0"/>
              </a:rPr>
              <a:t> ý (</a:t>
            </a:r>
            <a:r>
              <a:rPr lang="en-US" dirty="0" err="1">
                <a:ea typeface="Arial" pitchFamily="34" charset="0"/>
              </a:rPr>
              <a:t>vd</a:t>
            </a:r>
            <a:r>
              <a:rPr lang="en-US" dirty="0">
                <a:ea typeface="Arial" pitchFamily="34" charset="0"/>
              </a:rPr>
              <a:t>: </a:t>
            </a:r>
            <a:r>
              <a:rPr lang="en-US" dirty="0" err="1">
                <a:ea typeface="Arial" pitchFamily="34" charset="0"/>
              </a:rPr>
              <a:t>góc</a:t>
            </a:r>
            <a:r>
              <a:rPr lang="en-US" dirty="0">
                <a:ea typeface="Arial" pitchFamily="34" charset="0"/>
              </a:rPr>
              <a:t> </a:t>
            </a:r>
            <a:r>
              <a:rPr lang="en-US" dirty="0" err="1">
                <a:ea typeface="Arial" pitchFamily="34" charset="0"/>
              </a:rPr>
              <a:t>trên</a:t>
            </a:r>
            <a:r>
              <a:rPr lang="en-US" dirty="0">
                <a:ea typeface="Arial" pitchFamily="34" charset="0"/>
              </a:rPr>
              <a:t> </a:t>
            </a:r>
            <a:r>
              <a:rPr lang="en-US" dirty="0" err="1">
                <a:ea typeface="Arial" pitchFamily="34" charset="0"/>
              </a:rPr>
              <a:t>bên</a:t>
            </a:r>
            <a:r>
              <a:rPr lang="en-US" dirty="0">
                <a:ea typeface="Arial" pitchFamily="34" charset="0"/>
              </a:rPr>
              <a:t> </a:t>
            </a:r>
            <a:r>
              <a:rPr lang="en-US" dirty="0" err="1">
                <a:ea typeface="Arial" pitchFamily="34" charset="0"/>
              </a:rPr>
              <a:t>trái</a:t>
            </a:r>
            <a:r>
              <a:rPr lang="en-US" dirty="0">
                <a:ea typeface="Arial" pitchFamily="34" charset="0"/>
              </a:rPr>
              <a:t>)</a:t>
            </a:r>
          </a:p>
          <a:p>
            <a:pPr lvl="1"/>
            <a:r>
              <a:rPr lang="en-US" dirty="0" err="1">
                <a:ea typeface="Arial" pitchFamily="34" charset="0"/>
              </a:rPr>
              <a:t>Hiển</a:t>
            </a:r>
            <a:r>
              <a:rPr lang="en-US" dirty="0">
                <a:ea typeface="Arial" pitchFamily="34" charset="0"/>
              </a:rPr>
              <a:t> </a:t>
            </a:r>
            <a:r>
              <a:rPr lang="en-US" dirty="0" err="1">
                <a:ea typeface="Arial" pitchFamily="34" charset="0"/>
              </a:rPr>
              <a:t>thị</a:t>
            </a:r>
            <a:r>
              <a:rPr lang="en-US" dirty="0">
                <a:ea typeface="Arial" pitchFamily="34" charset="0"/>
              </a:rPr>
              <a:t> </a:t>
            </a:r>
            <a:r>
              <a:rPr lang="en-US" dirty="0" err="1">
                <a:ea typeface="Arial" pitchFamily="34" charset="0"/>
              </a:rPr>
              <a:t>tối</a:t>
            </a:r>
            <a:r>
              <a:rPr lang="en-US" dirty="0">
                <a:ea typeface="Arial" pitchFamily="34" charset="0"/>
              </a:rPr>
              <a:t> </a:t>
            </a:r>
            <a:r>
              <a:rPr lang="en-US" dirty="0" err="1">
                <a:ea typeface="Arial" pitchFamily="34" charset="0"/>
              </a:rPr>
              <a:t>đa</a:t>
            </a:r>
            <a:r>
              <a:rPr lang="en-US" dirty="0">
                <a:ea typeface="Arial" pitchFamily="34" charset="0"/>
              </a:rPr>
              <a:t> 60 – 65 </a:t>
            </a:r>
            <a:r>
              <a:rPr lang="en-US" dirty="0" err="1">
                <a:ea typeface="Arial" pitchFamily="34" charset="0"/>
              </a:rPr>
              <a:t>kí</a:t>
            </a:r>
            <a:r>
              <a:rPr lang="en-US" dirty="0">
                <a:ea typeface="Arial" pitchFamily="34" charset="0"/>
              </a:rPr>
              <a:t> </a:t>
            </a:r>
            <a:r>
              <a:rPr lang="en-US" dirty="0" err="1">
                <a:ea typeface="Arial" pitchFamily="34" charset="0"/>
              </a:rPr>
              <a:t>tự</a:t>
            </a:r>
            <a:r>
              <a:rPr lang="en-US" dirty="0">
                <a:ea typeface="Arial" pitchFamily="34" charset="0"/>
              </a:rPr>
              <a:t> </a:t>
            </a:r>
            <a:r>
              <a:rPr lang="en-US" dirty="0" err="1">
                <a:ea typeface="Arial" pitchFamily="34" charset="0"/>
              </a:rPr>
              <a:t>trên</a:t>
            </a:r>
            <a:r>
              <a:rPr lang="en-US" dirty="0">
                <a:ea typeface="Arial" pitchFamily="34" charset="0"/>
              </a:rPr>
              <a:t> </a:t>
            </a:r>
            <a:r>
              <a:rPr lang="en-US" dirty="0" err="1">
                <a:ea typeface="Arial" pitchFamily="34" charset="0"/>
              </a:rPr>
              <a:t>một</a:t>
            </a:r>
            <a:r>
              <a:rPr lang="en-US" dirty="0">
                <a:ea typeface="Arial" pitchFamily="34" charset="0"/>
              </a:rPr>
              <a:t> </a:t>
            </a:r>
            <a:r>
              <a:rPr lang="en-US" dirty="0" err="1">
                <a:ea typeface="Arial" pitchFamily="34" charset="0"/>
              </a:rPr>
              <a:t>dòng</a:t>
            </a:r>
            <a:r>
              <a:rPr lang="en-US" dirty="0">
                <a:ea typeface="Arial" pitchFamily="34" charset="0"/>
              </a:rPr>
              <a:t> </a:t>
            </a:r>
          </a:p>
          <a:p>
            <a:pPr lvl="1"/>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thống</a:t>
            </a:r>
            <a:r>
              <a:rPr lang="en-US" dirty="0">
                <a:ea typeface="Arial" pitchFamily="34" charset="0"/>
              </a:rPr>
              <a:t> </a:t>
            </a:r>
            <a:r>
              <a:rPr lang="en-US" dirty="0" err="1">
                <a:ea typeface="Arial" pitchFamily="34" charset="0"/>
              </a:rPr>
              <a:t>nhất</a:t>
            </a:r>
            <a:r>
              <a:rPr lang="en-US" dirty="0">
                <a:ea typeface="Arial" pitchFamily="34" charset="0"/>
              </a:rPr>
              <a:t> </a:t>
            </a:r>
            <a:r>
              <a:rPr lang="en-US" dirty="0" err="1">
                <a:ea typeface="Arial" pitchFamily="34" charset="0"/>
              </a:rPr>
              <a:t>tiêu</a:t>
            </a:r>
            <a:r>
              <a:rPr lang="en-US" dirty="0">
                <a:ea typeface="Arial" pitchFamily="34" charset="0"/>
              </a:rPr>
              <a:t> </a:t>
            </a:r>
            <a:r>
              <a:rPr lang="en-US" dirty="0" err="1">
                <a:ea typeface="Arial" pitchFamily="34" charset="0"/>
              </a:rPr>
              <a:t>đề</a:t>
            </a:r>
            <a:r>
              <a:rPr lang="en-US" dirty="0">
                <a:ea typeface="Arial" pitchFamily="34" charset="0"/>
              </a:rPr>
              <a:t>, </a:t>
            </a:r>
            <a:r>
              <a:rPr lang="en-US" dirty="0" err="1">
                <a:ea typeface="Arial" pitchFamily="34" charset="0"/>
              </a:rPr>
              <a:t>thành</a:t>
            </a:r>
            <a:r>
              <a:rPr lang="en-US" dirty="0">
                <a:ea typeface="Arial" pitchFamily="34" charset="0"/>
              </a:rPr>
              <a:t> </a:t>
            </a:r>
            <a:r>
              <a:rPr lang="en-US" dirty="0" err="1">
                <a:ea typeface="Arial" pitchFamily="34" charset="0"/>
              </a:rPr>
              <a:t>phần</a:t>
            </a:r>
            <a:r>
              <a:rPr lang="en-US" dirty="0">
                <a:ea typeface="Arial" pitchFamily="34" charset="0"/>
              </a:rPr>
              <a:t> </a:t>
            </a:r>
            <a:r>
              <a:rPr lang="en-US" dirty="0" err="1">
                <a:ea typeface="Arial" pitchFamily="34" charset="0"/>
              </a:rPr>
              <a:t>và</a:t>
            </a:r>
            <a:r>
              <a:rPr lang="en-US" dirty="0">
                <a:ea typeface="Arial" pitchFamily="34" charset="0"/>
              </a:rPr>
              <a:t> </a:t>
            </a:r>
            <a:r>
              <a:rPr lang="en-US" dirty="0" err="1">
                <a:ea typeface="Arial" pitchFamily="34" charset="0"/>
              </a:rPr>
              <a:t>nội</a:t>
            </a:r>
            <a:r>
              <a:rPr lang="en-US" dirty="0">
                <a:ea typeface="Arial" pitchFamily="34" charset="0"/>
              </a:rPr>
              <a:t> dung </a:t>
            </a:r>
          </a:p>
          <a:p>
            <a:pPr lvl="1"/>
            <a:r>
              <a:rPr lang="en-US" dirty="0" err="1">
                <a:ea typeface="Arial" pitchFamily="34" charset="0"/>
              </a:rPr>
              <a:t>Sử</a:t>
            </a:r>
            <a:r>
              <a:rPr lang="en-US" dirty="0">
                <a:ea typeface="Arial" pitchFamily="34" charset="0"/>
              </a:rPr>
              <a:t> </a:t>
            </a:r>
            <a:r>
              <a:rPr lang="en-US" dirty="0" err="1">
                <a:ea typeface="Arial" pitchFamily="34" charset="0"/>
              </a:rPr>
              <a:t>dụng</a:t>
            </a:r>
            <a:r>
              <a:rPr lang="en-US" dirty="0">
                <a:ea typeface="Arial" pitchFamily="34" charset="0"/>
              </a:rPr>
              <a:t> </a:t>
            </a:r>
            <a:r>
              <a:rPr lang="en-US" dirty="0" err="1">
                <a:ea typeface="Arial" pitchFamily="34" charset="0"/>
              </a:rPr>
              <a:t>gạch</a:t>
            </a:r>
            <a:r>
              <a:rPr lang="en-US" dirty="0">
                <a:ea typeface="Arial" pitchFamily="34" charset="0"/>
              </a:rPr>
              <a:t> </a:t>
            </a:r>
            <a:r>
              <a:rPr lang="en-US" dirty="0" err="1">
                <a:ea typeface="Arial" pitchFamily="34" charset="0"/>
              </a:rPr>
              <a:t>đầu</a:t>
            </a:r>
            <a:r>
              <a:rPr lang="en-US" dirty="0">
                <a:ea typeface="Arial" pitchFamily="34" charset="0"/>
              </a:rPr>
              <a:t> </a:t>
            </a:r>
            <a:r>
              <a:rPr lang="en-US" dirty="0" err="1">
                <a:ea typeface="Arial" pitchFamily="34" charset="0"/>
              </a:rPr>
              <a:t>dòng</a:t>
            </a:r>
            <a:r>
              <a:rPr lang="en-US" dirty="0">
                <a:ea typeface="Arial" pitchFamily="34" charset="0"/>
              </a:rPr>
              <a:t> </a:t>
            </a:r>
            <a:r>
              <a:rPr lang="en-US" dirty="0" err="1">
                <a:ea typeface="Arial" pitchFamily="34" charset="0"/>
              </a:rPr>
              <a:t>thay</a:t>
            </a:r>
            <a:r>
              <a:rPr lang="en-US" dirty="0">
                <a:ea typeface="Arial" pitchFamily="34" charset="0"/>
              </a:rPr>
              <a:t> </a:t>
            </a:r>
            <a:r>
              <a:rPr lang="en-US" dirty="0" err="1">
                <a:ea typeface="Arial" pitchFamily="34" charset="0"/>
              </a:rPr>
              <a:t>bảng</a:t>
            </a:r>
            <a:r>
              <a:rPr lang="en-US" dirty="0">
                <a:ea typeface="Arial" pitchFamily="34" charset="0"/>
              </a:rPr>
              <a:t>, </a:t>
            </a:r>
            <a:r>
              <a:rPr lang="en-US" dirty="0" err="1">
                <a:ea typeface="Arial" pitchFamily="34" charset="0"/>
              </a:rPr>
              <a:t>căn</a:t>
            </a:r>
            <a:r>
              <a:rPr lang="en-US" dirty="0">
                <a:ea typeface="Arial" pitchFamily="34" charset="0"/>
              </a:rPr>
              <a:t> </a:t>
            </a:r>
            <a:r>
              <a:rPr lang="en-US" dirty="0" err="1">
                <a:ea typeface="Arial" pitchFamily="34" charset="0"/>
              </a:rPr>
              <a:t>lề</a:t>
            </a:r>
            <a:r>
              <a:rPr lang="en-US" dirty="0">
                <a:ea typeface="Arial" pitchFamily="34" charset="0"/>
              </a:rPr>
              <a:t> </a:t>
            </a:r>
            <a:r>
              <a:rPr lang="en-US" dirty="0" err="1">
                <a:ea typeface="Arial" pitchFamily="34" charset="0"/>
              </a:rPr>
              <a:t>chữ</a:t>
            </a:r>
            <a:r>
              <a:rPr lang="en-US" dirty="0">
                <a:ea typeface="Arial" pitchFamily="34" charset="0"/>
              </a:rPr>
              <a:t> </a:t>
            </a:r>
            <a:r>
              <a:rPr lang="en-US" dirty="0" err="1">
                <a:ea typeface="Arial" pitchFamily="34" charset="0"/>
              </a:rPr>
              <a:t>theo</a:t>
            </a:r>
            <a:r>
              <a:rPr lang="en-US" dirty="0">
                <a:ea typeface="Arial" pitchFamily="34" charset="0"/>
              </a:rPr>
              <a:t> </a:t>
            </a:r>
            <a:r>
              <a:rPr lang="en-US" dirty="0" err="1">
                <a:ea typeface="Arial" pitchFamily="34" charset="0"/>
              </a:rPr>
              <a:t>ngôn</a:t>
            </a:r>
            <a:r>
              <a:rPr lang="en-US" dirty="0">
                <a:ea typeface="Arial" pitchFamily="34" charset="0"/>
              </a:rPr>
              <a:t> </a:t>
            </a:r>
            <a:r>
              <a:rPr lang="en-US" dirty="0" err="1">
                <a:ea typeface="Arial" pitchFamily="34" charset="0"/>
              </a:rPr>
              <a:t>ngữ</a:t>
            </a:r>
            <a:r>
              <a:rPr lang="en-US" dirty="0">
                <a:ea typeface="Arial" pitchFamily="34" charset="0"/>
              </a:rPr>
              <a:t> </a:t>
            </a:r>
            <a:r>
              <a:rPr lang="en-US" dirty="0" err="1">
                <a:ea typeface="Arial" pitchFamily="34" charset="0"/>
              </a:rPr>
              <a:t>biểu</a:t>
            </a:r>
            <a:r>
              <a:rPr lang="en-US" dirty="0">
                <a:ea typeface="Arial" pitchFamily="34" charset="0"/>
              </a:rPr>
              <a:t> </a:t>
            </a:r>
            <a:r>
              <a:rPr lang="en-US" dirty="0" err="1">
                <a:ea typeface="Arial" pitchFamily="34" charset="0"/>
              </a:rPr>
              <a:t>diễn</a:t>
            </a:r>
            <a:endParaRPr lang="en-US" dirty="0">
              <a:ea typeface="Arial" pitchFamily="34" charset="0"/>
            </a:endParaRPr>
          </a:p>
          <a:p>
            <a:pPr lvl="1"/>
            <a:endParaRPr lang="en-US" dirty="0">
              <a:ea typeface="Arial" pitchFamily="34" charset="0"/>
            </a:endParaRPr>
          </a:p>
        </p:txBody>
      </p:sp>
      <p:sp>
        <p:nvSpPr>
          <p:cNvPr id="78851" name="Slide Number Placeholder 3"/>
          <p:cNvSpPr>
            <a:spLocks noGrp="1"/>
          </p:cNvSpPr>
          <p:nvPr>
            <p:ph type="sldNum" sz="quarter" idx="10"/>
          </p:nvPr>
        </p:nvSpPr>
        <p:spPr>
          <a:noFill/>
        </p:spPr>
        <p:txBody>
          <a:bodyPr/>
          <a:lstStyle/>
          <a:p>
            <a:fld id="{02A0D739-417E-4F4F-A807-CAE1E0B2A0B5}" type="slidenum">
              <a:rPr lang="en-US"/>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ea typeface="ＭＳ Ｐゴシック" pitchFamily="34" charset="-128"/>
              </a:rPr>
              <a:t>Màn hình chính và nghỉ</a:t>
            </a:r>
          </a:p>
        </p:txBody>
      </p:sp>
      <p:sp>
        <p:nvSpPr>
          <p:cNvPr id="62466" name="Content Placeholder 2"/>
          <p:cNvSpPr>
            <a:spLocks noGrp="1"/>
          </p:cNvSpPr>
          <p:nvPr>
            <p:ph idx="1"/>
          </p:nvPr>
        </p:nvSpPr>
        <p:spPr>
          <a:xfrm>
            <a:off x="304800" y="1219200"/>
            <a:ext cx="8382000" cy="1981200"/>
          </a:xfrm>
        </p:spPr>
        <p:txBody>
          <a:bodyPr/>
          <a:lstStyle/>
          <a:p>
            <a:r>
              <a:rPr lang="en-US">
                <a:ea typeface="ＭＳ Ｐゴシック" pitchFamily="34" charset="-128"/>
              </a:rPr>
              <a:t>Thể hiện màn hình mặc định của thiết bị, chương trình khi được khởi động.</a:t>
            </a:r>
          </a:p>
          <a:p>
            <a:r>
              <a:rPr lang="en-US">
                <a:ea typeface="ＭＳ Ｐゴシック" pitchFamily="34" charset="-128"/>
              </a:rPr>
              <a:t>Được thể hiện qua sự cung cấp thư viện của OS như widgets</a:t>
            </a:r>
          </a:p>
        </p:txBody>
      </p:sp>
      <p:sp>
        <p:nvSpPr>
          <p:cNvPr id="62467" name="Slide Number Placeholder 3"/>
          <p:cNvSpPr>
            <a:spLocks noGrp="1"/>
          </p:cNvSpPr>
          <p:nvPr>
            <p:ph type="sldNum" sz="quarter" idx="10"/>
          </p:nvPr>
        </p:nvSpPr>
        <p:spPr>
          <a:noFill/>
        </p:spPr>
        <p:txBody>
          <a:bodyPr/>
          <a:lstStyle/>
          <a:p>
            <a:fld id="{C87106D6-19E1-4350-99B9-69883F2A70BA}" type="slidenum">
              <a:rPr lang="en-US"/>
              <a:pPr/>
              <a:t>50</a:t>
            </a:fld>
            <a:endParaRPr lang="en-US"/>
          </a:p>
        </p:txBody>
      </p:sp>
      <p:pic>
        <p:nvPicPr>
          <p:cNvPr id="5120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200400"/>
            <a:ext cx="5391150" cy="3200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a:ea typeface="ＭＳ Ｐゴシック" pitchFamily="34" charset="-128"/>
              </a:rPr>
              <a:t>Các biến thể</a:t>
            </a:r>
          </a:p>
        </p:txBody>
      </p:sp>
      <p:sp>
        <p:nvSpPr>
          <p:cNvPr id="63490" name="Content Placeholder 2"/>
          <p:cNvSpPr>
            <a:spLocks noGrp="1"/>
          </p:cNvSpPr>
          <p:nvPr>
            <p:ph idx="1"/>
          </p:nvPr>
        </p:nvSpPr>
        <p:spPr/>
        <p:txBody>
          <a:bodyPr/>
          <a:lstStyle/>
          <a:p>
            <a:r>
              <a:rPr lang="en-US">
                <a:ea typeface="ＭＳ Ｐゴシック" pitchFamily="34" charset="-128"/>
              </a:rPr>
              <a:t>Hầu hết các thiết bị đều có một số các phương pháp thiết kế màn hình khác nhau.</a:t>
            </a:r>
          </a:p>
          <a:p>
            <a:r>
              <a:rPr lang="en-US">
                <a:ea typeface="ＭＳ Ｐゴシック" pitchFamily="34" charset="-128"/>
              </a:rPr>
              <a:t>Màn hình nghỉ (idle) là màn hình đơn được kích hoạt khi thiết bị khởi động, hoặc khi thoát khỏi chương trình.</a:t>
            </a:r>
          </a:p>
          <a:p>
            <a:r>
              <a:rPr lang="en-US">
                <a:ea typeface="ＭＳ Ｐゴシック" pitchFamily="34" charset="-128"/>
              </a:rPr>
              <a:t>Màn hình chính chứa các mức menu khác nhau mà liên kết với các chương trình.</a:t>
            </a:r>
          </a:p>
          <a:p>
            <a:r>
              <a:rPr lang="en-US">
                <a:ea typeface="ＭＳ Ｐゴシック" pitchFamily="34" charset="-128"/>
              </a:rPr>
              <a:t>Màn hình nghỉ có 2 mẫu:</a:t>
            </a:r>
          </a:p>
          <a:p>
            <a:pPr lvl="1"/>
            <a:r>
              <a:rPr lang="en-US">
                <a:ea typeface="Arial" pitchFamily="34" charset="0"/>
              </a:rPr>
              <a:t>Chỉ hiển thị trạng thái, mà không cho kích hoạt chương trình trực tiếp</a:t>
            </a:r>
          </a:p>
          <a:p>
            <a:pPr lvl="1"/>
            <a:r>
              <a:rPr lang="en-US">
                <a:ea typeface="Arial" pitchFamily="34" charset="0"/>
              </a:rPr>
              <a:t>Là liên kết giữa các màn hình khác nhau dựa trên icon</a:t>
            </a:r>
          </a:p>
        </p:txBody>
      </p:sp>
      <p:sp>
        <p:nvSpPr>
          <p:cNvPr id="63491" name="Slide Number Placeholder 3"/>
          <p:cNvSpPr>
            <a:spLocks noGrp="1"/>
          </p:cNvSpPr>
          <p:nvPr>
            <p:ph type="sldNum" sz="quarter" idx="10"/>
          </p:nvPr>
        </p:nvSpPr>
        <p:spPr>
          <a:noFill/>
        </p:spPr>
        <p:txBody>
          <a:bodyPr/>
          <a:lstStyle/>
          <a:p>
            <a:fld id="{5134D0EB-EA11-47EE-826B-6D161AA13563}" type="slidenum">
              <a:rPr lang="en-US"/>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ea typeface="ＭＳ Ｐゴシック" pitchFamily="34" charset="-128"/>
              </a:rPr>
              <a:t>Cần quan tâm</a:t>
            </a:r>
          </a:p>
        </p:txBody>
      </p:sp>
      <p:sp>
        <p:nvSpPr>
          <p:cNvPr id="64514" name="Content Placeholder 2"/>
          <p:cNvSpPr>
            <a:spLocks noGrp="1"/>
          </p:cNvSpPr>
          <p:nvPr>
            <p:ph idx="1"/>
          </p:nvPr>
        </p:nvSpPr>
        <p:spPr/>
        <p:txBody>
          <a:bodyPr/>
          <a:lstStyle/>
          <a:p>
            <a:r>
              <a:rPr lang="en-US">
                <a:ea typeface="ＭＳ Ｐゴシック" pitchFamily="34" charset="-128"/>
              </a:rPr>
              <a:t>Chắc chắn là người dùng có thể hiểu về mô hình của màn hình chính và màn hình nghỉ mà không có sự huấn luyện, hỗ trợ.</a:t>
            </a:r>
          </a:p>
          <a:p>
            <a:r>
              <a:rPr lang="en-US">
                <a:ea typeface="ＭＳ Ｐゴシック" pitchFamily="34" charset="-128"/>
              </a:rPr>
              <a:t>Tránh vi phạm vào mô hình UI của thiết bị dành cho màn hình chính và nghỉ.</a:t>
            </a:r>
          </a:p>
          <a:p>
            <a:r>
              <a:rPr lang="en-US">
                <a:ea typeface="ＭＳ Ｐゴシック" pitchFamily="34" charset="-128"/>
              </a:rPr>
              <a:t>Phân biệt rõ ràng khi thiết kế màn hình.</a:t>
            </a:r>
          </a:p>
        </p:txBody>
      </p:sp>
      <p:sp>
        <p:nvSpPr>
          <p:cNvPr id="64515" name="Slide Number Placeholder 3"/>
          <p:cNvSpPr>
            <a:spLocks noGrp="1"/>
          </p:cNvSpPr>
          <p:nvPr>
            <p:ph type="sldNum" sz="quarter" idx="10"/>
          </p:nvPr>
        </p:nvSpPr>
        <p:spPr>
          <a:noFill/>
        </p:spPr>
        <p:txBody>
          <a:bodyPr/>
          <a:lstStyle/>
          <a:p>
            <a:fld id="{7E0B013A-92BF-4937-8C27-39348BDD172B}" type="slidenum">
              <a:rPr lang="en-US"/>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ea typeface="ＭＳ Ｐゴシック" pitchFamily="34" charset="-128"/>
              </a:rPr>
              <a:t>Màn hình khóa</a:t>
            </a:r>
          </a:p>
        </p:txBody>
      </p:sp>
      <p:sp>
        <p:nvSpPr>
          <p:cNvPr id="65538" name="Content Placeholder 2"/>
          <p:cNvSpPr>
            <a:spLocks noGrp="1"/>
          </p:cNvSpPr>
          <p:nvPr>
            <p:ph idx="1"/>
          </p:nvPr>
        </p:nvSpPr>
        <p:spPr/>
        <p:txBody>
          <a:bodyPr/>
          <a:lstStyle/>
          <a:p>
            <a:r>
              <a:rPr lang="en-US">
                <a:ea typeface="ＭＳ Ｐゴシック" pitchFamily="34" charset="-128"/>
              </a:rPr>
              <a:t>Mục đích – được sử dụng để giảm mất mát năng lượng, bảo vệ thông tin người dùng nhập vào, phòng tránh các trường hợp nhập tin không cho phép.</a:t>
            </a:r>
          </a:p>
          <a:p>
            <a:r>
              <a:rPr lang="en-US">
                <a:ea typeface="ＭＳ Ｐゴシック" pitchFamily="34" charset="-128"/>
              </a:rPr>
              <a:t>OS cung cấp màn hình khóa mặc định, nhưng hoàn toàn có thể can thiệp lại thông qua thiết kế, và xây dựng chương trình.</a:t>
            </a:r>
          </a:p>
        </p:txBody>
      </p:sp>
      <p:sp>
        <p:nvSpPr>
          <p:cNvPr id="65539" name="Slide Number Placeholder 3"/>
          <p:cNvSpPr>
            <a:spLocks noGrp="1"/>
          </p:cNvSpPr>
          <p:nvPr>
            <p:ph type="sldNum" sz="quarter" idx="10"/>
          </p:nvPr>
        </p:nvSpPr>
        <p:spPr>
          <a:noFill/>
        </p:spPr>
        <p:txBody>
          <a:bodyPr/>
          <a:lstStyle/>
          <a:p>
            <a:fld id="{4A74D1E2-91AE-490C-B78E-A218BE5D530B}" type="slidenum">
              <a:rPr lang="en-US"/>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ea typeface="ＭＳ Ｐゴシック" pitchFamily="34" charset="-128"/>
              </a:rPr>
              <a:t>Màn hình khóa</a:t>
            </a:r>
          </a:p>
        </p:txBody>
      </p:sp>
      <p:sp>
        <p:nvSpPr>
          <p:cNvPr id="66562" name="Content Placeholder 2"/>
          <p:cNvSpPr>
            <a:spLocks noGrp="1"/>
          </p:cNvSpPr>
          <p:nvPr>
            <p:ph idx="1"/>
          </p:nvPr>
        </p:nvSpPr>
        <p:spPr>
          <a:xfrm>
            <a:off x="304800" y="3962400"/>
            <a:ext cx="8382000" cy="2514600"/>
          </a:xfrm>
        </p:spPr>
        <p:txBody>
          <a:bodyPr/>
          <a:lstStyle/>
          <a:p>
            <a:r>
              <a:rPr lang="en-US">
                <a:ea typeface="ＭＳ Ｐゴシック" pitchFamily="34" charset="-128"/>
              </a:rPr>
              <a:t>Được sử dụng khi thiết bị bị khóa hoặc ngủ.</a:t>
            </a:r>
          </a:p>
          <a:p>
            <a:r>
              <a:rPr lang="en-US">
                <a:ea typeface="ＭＳ Ｐゴシック" pitchFamily="34" charset="-128"/>
              </a:rPr>
              <a:t>Có thể đưa các thông tin ra ngoài màn hình khóa như các event, alert, thời gian, hướng dẫn mở khóa.</a:t>
            </a:r>
          </a:p>
        </p:txBody>
      </p:sp>
      <p:sp>
        <p:nvSpPr>
          <p:cNvPr id="66563" name="Slide Number Placeholder 3"/>
          <p:cNvSpPr>
            <a:spLocks noGrp="1"/>
          </p:cNvSpPr>
          <p:nvPr>
            <p:ph type="sldNum" sz="quarter" idx="10"/>
          </p:nvPr>
        </p:nvSpPr>
        <p:spPr>
          <a:noFill/>
        </p:spPr>
        <p:txBody>
          <a:bodyPr/>
          <a:lstStyle/>
          <a:p>
            <a:fld id="{135C5418-2DEE-4DE6-93B1-7CE8F46CC12B}" type="slidenum">
              <a:rPr lang="en-US"/>
              <a:pPr/>
              <a:t>54</a:t>
            </a:fld>
            <a:endParaRPr lang="en-US"/>
          </a:p>
        </p:txBody>
      </p:sp>
      <p:pic>
        <p:nvPicPr>
          <p:cNvPr id="5530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143000"/>
            <a:ext cx="4533900" cy="2676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5530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1143000"/>
            <a:ext cx="2105025" cy="2705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a:ea typeface="ＭＳ Ｐゴシック" pitchFamily="34" charset="-128"/>
              </a:rPr>
              <a:t>Màn hình chờ (màn hình xen kẽ)</a:t>
            </a:r>
          </a:p>
        </p:txBody>
      </p:sp>
      <p:sp>
        <p:nvSpPr>
          <p:cNvPr id="67586" name="Content Placeholder 2"/>
          <p:cNvSpPr>
            <a:spLocks noGrp="1"/>
          </p:cNvSpPr>
          <p:nvPr>
            <p:ph idx="1"/>
          </p:nvPr>
        </p:nvSpPr>
        <p:spPr>
          <a:xfrm>
            <a:off x="304800" y="1219200"/>
            <a:ext cx="8382000" cy="2819400"/>
          </a:xfrm>
        </p:spPr>
        <p:txBody>
          <a:bodyPr/>
          <a:lstStyle/>
          <a:p>
            <a:r>
              <a:rPr lang="en-US">
                <a:ea typeface="ＭＳ Ｐゴシック" pitchFamily="34" charset="-128"/>
              </a:rPr>
              <a:t>Mục đích – Hiển thị giữa các tiến trình khác nhau khi quá trình đợi chiếm một khoảng thời gian nào đó</a:t>
            </a:r>
          </a:p>
          <a:p>
            <a:r>
              <a:rPr lang="en-US">
                <a:ea typeface="ＭＳ Ｐゴシック" pitchFamily="34" charset="-128"/>
              </a:rPr>
              <a:t>Màn hình chờ hữu ích trong thiết kế và xây dựng chương trình, nhằm giảm sự chờ đợi của người dùng.</a:t>
            </a:r>
          </a:p>
        </p:txBody>
      </p:sp>
      <p:sp>
        <p:nvSpPr>
          <p:cNvPr id="67587" name="Slide Number Placeholder 3"/>
          <p:cNvSpPr>
            <a:spLocks noGrp="1"/>
          </p:cNvSpPr>
          <p:nvPr>
            <p:ph type="sldNum" sz="quarter" idx="10"/>
          </p:nvPr>
        </p:nvSpPr>
        <p:spPr>
          <a:noFill/>
        </p:spPr>
        <p:txBody>
          <a:bodyPr/>
          <a:lstStyle/>
          <a:p>
            <a:fld id="{F9FC45B3-CAC6-45F4-8617-66AF1F546B59}" type="slidenum">
              <a:rPr lang="en-US"/>
              <a:pPr/>
              <a:t>55</a:t>
            </a:fld>
            <a:endParaRPr lang="en-US"/>
          </a:p>
        </p:txBody>
      </p:sp>
      <p:pic>
        <p:nvPicPr>
          <p:cNvPr id="563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4725" y="3886200"/>
            <a:ext cx="2085975" cy="2657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ea typeface="ＭＳ Ｐゴシック" pitchFamily="34" charset="-128"/>
              </a:rPr>
              <a:t>Màn hình chờ</a:t>
            </a:r>
          </a:p>
        </p:txBody>
      </p:sp>
      <p:sp>
        <p:nvSpPr>
          <p:cNvPr id="68610" name="Content Placeholder 2"/>
          <p:cNvSpPr>
            <a:spLocks noGrp="1"/>
          </p:cNvSpPr>
          <p:nvPr>
            <p:ph idx="1"/>
          </p:nvPr>
        </p:nvSpPr>
        <p:spPr>
          <a:xfrm>
            <a:off x="304800" y="1219200"/>
            <a:ext cx="8382000" cy="2438400"/>
          </a:xfrm>
        </p:spPr>
        <p:txBody>
          <a:bodyPr/>
          <a:lstStyle/>
          <a:p>
            <a:r>
              <a:rPr lang="en-US">
                <a:ea typeface="ＭＳ Ｐゴシック" pitchFamily="34" charset="-128"/>
              </a:rPr>
              <a:t>Không có giới hạn kỹ thuật nào cho màn hình chờ.</a:t>
            </a:r>
          </a:p>
          <a:p>
            <a:r>
              <a:rPr lang="en-US">
                <a:ea typeface="ＭＳ Ｐゴシック" pitchFamily="34" charset="-128"/>
              </a:rPr>
              <a:t>Được thể hiện trong chương trình, site, hoặc giữa các tiến trình. Nội dung hiển thị cần thiết phải rõ ràng, và đủ thông tin.</a:t>
            </a:r>
          </a:p>
        </p:txBody>
      </p:sp>
      <p:sp>
        <p:nvSpPr>
          <p:cNvPr id="68611" name="Slide Number Placeholder 3"/>
          <p:cNvSpPr>
            <a:spLocks noGrp="1"/>
          </p:cNvSpPr>
          <p:nvPr>
            <p:ph type="sldNum" sz="quarter" idx="10"/>
          </p:nvPr>
        </p:nvSpPr>
        <p:spPr>
          <a:noFill/>
        </p:spPr>
        <p:txBody>
          <a:bodyPr/>
          <a:lstStyle/>
          <a:p>
            <a:fld id="{F2001938-A6F7-4243-8239-872F92906A3F}" type="slidenum">
              <a:rPr lang="en-US"/>
              <a:pPr/>
              <a:t>56</a:t>
            </a:fld>
            <a:endParaRPr lang="en-US"/>
          </a:p>
        </p:txBody>
      </p:sp>
      <p:pic>
        <p:nvPicPr>
          <p:cNvPr id="5734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3554413"/>
            <a:ext cx="2438400" cy="304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ea typeface="ＭＳ Ｐゴシック" pitchFamily="34" charset="-128"/>
              </a:rPr>
              <a:t>Kiểu màn hình chờ</a:t>
            </a:r>
          </a:p>
        </p:txBody>
      </p:sp>
      <p:sp>
        <p:nvSpPr>
          <p:cNvPr id="69634" name="Content Placeholder 2"/>
          <p:cNvSpPr>
            <a:spLocks noGrp="1"/>
          </p:cNvSpPr>
          <p:nvPr>
            <p:ph idx="1"/>
          </p:nvPr>
        </p:nvSpPr>
        <p:spPr>
          <a:xfrm>
            <a:off x="304800" y="1219200"/>
            <a:ext cx="8382000" cy="1905000"/>
          </a:xfrm>
        </p:spPr>
        <p:txBody>
          <a:bodyPr/>
          <a:lstStyle/>
          <a:p>
            <a:r>
              <a:rPr lang="en-US">
                <a:ea typeface="ＭＳ Ｐゴシック" pitchFamily="34" charset="-128"/>
              </a:rPr>
              <a:t>Có 2 kiểu:</a:t>
            </a:r>
          </a:p>
          <a:p>
            <a:pPr lvl="1"/>
            <a:r>
              <a:rPr lang="en-US">
                <a:ea typeface="Arial" pitchFamily="34" charset="0"/>
              </a:rPr>
              <a:t>Màn hình nạp (khởi động) chương trình.</a:t>
            </a:r>
          </a:p>
          <a:p>
            <a:pPr lvl="1"/>
            <a:r>
              <a:rPr lang="en-US">
                <a:ea typeface="Arial" pitchFamily="34" charset="0"/>
              </a:rPr>
              <a:t>Màn hình xen kẽ giữa các tiến trình, chức năng trong sử dụng chương trình.</a:t>
            </a:r>
          </a:p>
        </p:txBody>
      </p:sp>
      <p:sp>
        <p:nvSpPr>
          <p:cNvPr id="69635" name="Slide Number Placeholder 3"/>
          <p:cNvSpPr>
            <a:spLocks noGrp="1"/>
          </p:cNvSpPr>
          <p:nvPr>
            <p:ph type="sldNum" sz="quarter" idx="10"/>
          </p:nvPr>
        </p:nvSpPr>
        <p:spPr>
          <a:noFill/>
        </p:spPr>
        <p:txBody>
          <a:bodyPr/>
          <a:lstStyle/>
          <a:p>
            <a:fld id="{391E7681-F3E8-4B2E-913C-314E0E886498}" type="slidenum">
              <a:rPr lang="en-US"/>
              <a:pPr/>
              <a:t>57</a:t>
            </a:fld>
            <a:endParaRPr lang="en-US"/>
          </a:p>
        </p:txBody>
      </p:sp>
      <p:pic>
        <p:nvPicPr>
          <p:cNvPr id="583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3068638"/>
            <a:ext cx="2667000" cy="3390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ea typeface="ＭＳ Ｐゴシック" pitchFamily="34" charset="-128"/>
              </a:rPr>
              <a:t>Quảng cáo</a:t>
            </a:r>
          </a:p>
        </p:txBody>
      </p:sp>
      <p:sp>
        <p:nvSpPr>
          <p:cNvPr id="70658" name="Content Placeholder 2"/>
          <p:cNvSpPr>
            <a:spLocks noGrp="1"/>
          </p:cNvSpPr>
          <p:nvPr>
            <p:ph idx="1"/>
          </p:nvPr>
        </p:nvSpPr>
        <p:spPr/>
        <p:txBody>
          <a:bodyPr/>
          <a:lstStyle/>
          <a:p>
            <a:r>
              <a:rPr lang="en-US">
                <a:ea typeface="ＭＳ Ｐゴシック" pitchFamily="34" charset="-128"/>
              </a:rPr>
              <a:t>Quảng cáo được thể hiện trong chương trình, site hoặc các service khác. </a:t>
            </a:r>
          </a:p>
          <a:p>
            <a:r>
              <a:rPr lang="en-US">
                <a:ea typeface="ＭＳ Ｐゴシック" pitchFamily="34" charset="-128"/>
              </a:rPr>
              <a:t>Quảng cáo được gắn với chương trình như là một layout riêng biệt.</a:t>
            </a:r>
          </a:p>
          <a:p>
            <a:r>
              <a:rPr lang="en-US">
                <a:ea typeface="ＭＳ Ｐゴシック" pitchFamily="34" charset="-128"/>
              </a:rPr>
              <a:t>Phải không được ảnh hưởng tới các chức năng chính của chương trình</a:t>
            </a:r>
          </a:p>
          <a:p>
            <a:r>
              <a:rPr lang="en-US">
                <a:ea typeface="ＭＳ Ｐゴシック" pitchFamily="34" charset="-128"/>
              </a:rPr>
              <a:t>Không ảnh hưởng tới sự phân bố giao diện cho chương trình chính</a:t>
            </a:r>
          </a:p>
        </p:txBody>
      </p:sp>
      <p:sp>
        <p:nvSpPr>
          <p:cNvPr id="70659" name="Slide Number Placeholder 3"/>
          <p:cNvSpPr>
            <a:spLocks noGrp="1"/>
          </p:cNvSpPr>
          <p:nvPr>
            <p:ph type="sldNum" sz="quarter" idx="10"/>
          </p:nvPr>
        </p:nvSpPr>
        <p:spPr>
          <a:noFill/>
        </p:spPr>
        <p:txBody>
          <a:bodyPr/>
          <a:lstStyle/>
          <a:p>
            <a:fld id="{87712C56-D744-4155-AFA6-715D4A4F0DF0}" type="slidenum">
              <a:rPr lang="en-US"/>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ea typeface="ＭＳ Ｐゴシック" pitchFamily="34" charset="-128"/>
              </a:rPr>
              <a:t>Quảng cáo</a:t>
            </a:r>
          </a:p>
        </p:txBody>
      </p:sp>
      <p:sp>
        <p:nvSpPr>
          <p:cNvPr id="71682" name="Content Placeholder 2"/>
          <p:cNvSpPr>
            <a:spLocks noGrp="1"/>
          </p:cNvSpPr>
          <p:nvPr>
            <p:ph idx="1"/>
          </p:nvPr>
        </p:nvSpPr>
        <p:spPr>
          <a:xfrm>
            <a:off x="304800" y="3429000"/>
            <a:ext cx="8382000" cy="3200400"/>
          </a:xfrm>
        </p:spPr>
        <p:txBody>
          <a:bodyPr/>
          <a:lstStyle/>
          <a:p>
            <a:r>
              <a:rPr lang="en-US" sz="2400">
                <a:ea typeface="ＭＳ Ｐゴシック" pitchFamily="34" charset="-128"/>
              </a:rPr>
              <a:t>Quảng cáo có thể chiếm ở trong trang view, hoặc ở ngoài trang view.</a:t>
            </a:r>
          </a:p>
          <a:p>
            <a:r>
              <a:rPr lang="en-US" sz="2400">
                <a:ea typeface="ＭＳ Ｐゴシック" pitchFamily="34" charset="-128"/>
              </a:rPr>
              <a:t>Quảng cáo phải:</a:t>
            </a:r>
          </a:p>
          <a:p>
            <a:pPr lvl="1"/>
            <a:r>
              <a:rPr lang="en-US" sz="2000">
                <a:ea typeface="Arial" pitchFamily="34" charset="0"/>
              </a:rPr>
              <a:t>Rõ ràng, dễ đọc, hiểu</a:t>
            </a:r>
          </a:p>
          <a:p>
            <a:pPr lvl="1"/>
            <a:r>
              <a:rPr lang="en-US" sz="2000">
                <a:ea typeface="Arial" pitchFamily="34" charset="0"/>
              </a:rPr>
              <a:t>Dễ tương tác</a:t>
            </a:r>
          </a:p>
          <a:p>
            <a:pPr lvl="1"/>
            <a:r>
              <a:rPr lang="en-US" sz="2000">
                <a:ea typeface="Arial" pitchFamily="34" charset="0"/>
              </a:rPr>
              <a:t>Sử dụng thống nhất tại 1 vị trí đối với tất cả các màn hình chương trình.</a:t>
            </a:r>
          </a:p>
          <a:p>
            <a:pPr lvl="1"/>
            <a:r>
              <a:rPr lang="en-US" sz="2000">
                <a:ea typeface="Arial" pitchFamily="34" charset="0"/>
              </a:rPr>
              <a:t>Đủ nhỏ để không ảnh hưởng tới layout khác của chương trình</a:t>
            </a:r>
          </a:p>
        </p:txBody>
      </p:sp>
      <p:sp>
        <p:nvSpPr>
          <p:cNvPr id="71683" name="Slide Number Placeholder 3"/>
          <p:cNvSpPr>
            <a:spLocks noGrp="1"/>
          </p:cNvSpPr>
          <p:nvPr>
            <p:ph type="sldNum" sz="quarter" idx="10"/>
          </p:nvPr>
        </p:nvSpPr>
        <p:spPr>
          <a:noFill/>
        </p:spPr>
        <p:txBody>
          <a:bodyPr/>
          <a:lstStyle/>
          <a:p>
            <a:fld id="{19261F61-5531-4D4E-A50C-8B7B67809334}" type="slidenum">
              <a:rPr lang="en-US"/>
              <a:pPr/>
              <a:t>59</a:t>
            </a:fld>
            <a:endParaRPr lang="en-US"/>
          </a:p>
        </p:txBody>
      </p:sp>
      <p:pic>
        <p:nvPicPr>
          <p:cNvPr id="604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1060450"/>
            <a:ext cx="4062413" cy="2444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ea typeface="ＭＳ Ｐゴシック" pitchFamily="34" charset="-128"/>
              </a:rPr>
              <a:t>Nguyên tắc hợp thành</a:t>
            </a:r>
          </a:p>
        </p:txBody>
      </p:sp>
      <p:sp>
        <p:nvSpPr>
          <p:cNvPr id="17410" name="Content Placeholder 2"/>
          <p:cNvSpPr>
            <a:spLocks noGrp="1"/>
          </p:cNvSpPr>
          <p:nvPr>
            <p:ph idx="1"/>
          </p:nvPr>
        </p:nvSpPr>
        <p:spPr>
          <a:xfrm>
            <a:off x="304800" y="1219200"/>
            <a:ext cx="8382000" cy="1066800"/>
          </a:xfrm>
        </p:spPr>
        <p:txBody>
          <a:bodyPr/>
          <a:lstStyle/>
          <a:p>
            <a:r>
              <a:rPr lang="en-US">
                <a:ea typeface="ＭＳ Ｐゴシック" pitchFamily="34" charset="-128"/>
              </a:rPr>
              <a:t>Các giao diện dưới đây chứa nhiều thành phần khác nhau</a:t>
            </a:r>
          </a:p>
        </p:txBody>
      </p:sp>
      <p:sp>
        <p:nvSpPr>
          <p:cNvPr id="17411" name="Slide Number Placeholder 3"/>
          <p:cNvSpPr>
            <a:spLocks noGrp="1"/>
          </p:cNvSpPr>
          <p:nvPr>
            <p:ph type="sldNum" sz="quarter" idx="10"/>
          </p:nvPr>
        </p:nvSpPr>
        <p:spPr>
          <a:noFill/>
        </p:spPr>
        <p:txBody>
          <a:bodyPr/>
          <a:lstStyle/>
          <a:p>
            <a:fld id="{FD63C612-3DD9-4093-84A5-26CDC7B97467}" type="slidenum">
              <a:rPr lang="en-US"/>
              <a:pPr/>
              <a:t>6</a:t>
            </a:fld>
            <a:endParaRPr lang="en-US"/>
          </a:p>
        </p:txBody>
      </p:sp>
      <p:pic>
        <p:nvPicPr>
          <p:cNvPr id="51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743200"/>
            <a:ext cx="7870825"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ea typeface="ＭＳ Ｐゴシック" pitchFamily="34" charset="-128"/>
              </a:rPr>
              <a:t>Hình thức thể hiện </a:t>
            </a:r>
          </a:p>
        </p:txBody>
      </p:sp>
      <p:sp>
        <p:nvSpPr>
          <p:cNvPr id="72706" name="Content Placeholder 2"/>
          <p:cNvSpPr>
            <a:spLocks noGrp="1"/>
          </p:cNvSpPr>
          <p:nvPr>
            <p:ph idx="1"/>
          </p:nvPr>
        </p:nvSpPr>
        <p:spPr>
          <a:xfrm>
            <a:off x="304800" y="1219200"/>
            <a:ext cx="8382000" cy="609600"/>
          </a:xfrm>
        </p:spPr>
        <p:txBody>
          <a:bodyPr/>
          <a:lstStyle/>
          <a:p>
            <a:r>
              <a:rPr lang="en-US">
                <a:ea typeface="ＭＳ Ｐゴシック" pitchFamily="34" charset="-128"/>
              </a:rPr>
              <a:t>Lấy từ tiêu chuẩn MMA về banner quảng cáo</a:t>
            </a:r>
          </a:p>
        </p:txBody>
      </p:sp>
      <p:sp>
        <p:nvSpPr>
          <p:cNvPr id="72707" name="Slide Number Placeholder 3"/>
          <p:cNvSpPr>
            <a:spLocks noGrp="1"/>
          </p:cNvSpPr>
          <p:nvPr>
            <p:ph type="sldNum" sz="quarter" idx="10"/>
          </p:nvPr>
        </p:nvSpPr>
        <p:spPr>
          <a:noFill/>
        </p:spPr>
        <p:txBody>
          <a:bodyPr/>
          <a:lstStyle/>
          <a:p>
            <a:fld id="{481326F0-57F6-40DE-8E89-BCCAEB28B5BF}" type="slidenum">
              <a:rPr lang="en-US"/>
              <a:pPr/>
              <a:t>60</a:t>
            </a:fld>
            <a:endParaRPr lang="en-US"/>
          </a:p>
        </p:txBody>
      </p:sp>
      <p:pic>
        <p:nvPicPr>
          <p:cNvPr id="6144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905000"/>
            <a:ext cx="8386763"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a:ea typeface="ＭＳ Ｐゴシック" pitchFamily="34" charset="-128"/>
              </a:rPr>
              <a:t>Phương pháp thể hiện quảng cáo</a:t>
            </a:r>
          </a:p>
        </p:txBody>
      </p:sp>
      <p:sp>
        <p:nvSpPr>
          <p:cNvPr id="73730" name="Content Placeholder 2"/>
          <p:cNvSpPr>
            <a:spLocks noGrp="1"/>
          </p:cNvSpPr>
          <p:nvPr>
            <p:ph idx="1"/>
          </p:nvPr>
        </p:nvSpPr>
        <p:spPr>
          <a:xfrm>
            <a:off x="304800" y="1219200"/>
            <a:ext cx="8382000" cy="2667000"/>
          </a:xfrm>
        </p:spPr>
        <p:txBody>
          <a:bodyPr/>
          <a:lstStyle/>
          <a:p>
            <a:r>
              <a:rPr lang="en-US">
                <a:ea typeface="ＭＳ Ｐゴシック" pitchFamily="34" charset="-128"/>
              </a:rPr>
              <a:t>Có 3 phương pháp thể hiện:</a:t>
            </a:r>
          </a:p>
          <a:p>
            <a:pPr lvl="1"/>
            <a:r>
              <a:rPr lang="en-US">
                <a:ea typeface="Arial" pitchFamily="34" charset="0"/>
              </a:rPr>
              <a:t>Thể hiện dưới dạng bóng mờ, hoặc được phủ màu theo bề ngang của giao diện màn hình.</a:t>
            </a:r>
          </a:p>
          <a:p>
            <a:pPr lvl="1"/>
            <a:r>
              <a:rPr lang="en-US">
                <a:ea typeface="Arial" pitchFamily="34" charset="0"/>
              </a:rPr>
              <a:t>Tách biệt với các nội dung còn lại </a:t>
            </a:r>
          </a:p>
          <a:p>
            <a:pPr lvl="1"/>
            <a:r>
              <a:rPr lang="en-US">
                <a:ea typeface="Arial" pitchFamily="34" charset="0"/>
              </a:rPr>
              <a:t>Nếu quảng cáo nhỏ hơn màn hình view, sử dụng cách sắp xếp khác nhau.</a:t>
            </a:r>
          </a:p>
        </p:txBody>
      </p:sp>
      <p:sp>
        <p:nvSpPr>
          <p:cNvPr id="73731" name="Slide Number Placeholder 3"/>
          <p:cNvSpPr>
            <a:spLocks noGrp="1"/>
          </p:cNvSpPr>
          <p:nvPr>
            <p:ph type="sldNum" sz="quarter" idx="10"/>
          </p:nvPr>
        </p:nvSpPr>
        <p:spPr>
          <a:noFill/>
        </p:spPr>
        <p:txBody>
          <a:bodyPr/>
          <a:lstStyle/>
          <a:p>
            <a:fld id="{CC63C376-29CA-4E6D-B2A9-89C06AD32891}" type="slidenum">
              <a:rPr lang="en-US"/>
              <a:pPr/>
              <a:t>61</a:t>
            </a:fld>
            <a:endParaRPr lang="en-US"/>
          </a:p>
        </p:txBody>
      </p:sp>
      <p:pic>
        <p:nvPicPr>
          <p:cNvPr id="6246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971925"/>
            <a:ext cx="6934200" cy="2657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ea typeface="ＭＳ Ｐゴシック" pitchFamily="34" charset="-128"/>
              </a:rPr>
              <a:t>Tổng kết</a:t>
            </a:r>
          </a:p>
        </p:txBody>
      </p:sp>
      <p:sp>
        <p:nvSpPr>
          <p:cNvPr id="74754" name="Content Placeholder 2"/>
          <p:cNvSpPr>
            <a:spLocks noGrp="1"/>
          </p:cNvSpPr>
          <p:nvPr>
            <p:ph idx="1"/>
          </p:nvPr>
        </p:nvSpPr>
        <p:spPr/>
        <p:txBody>
          <a:bodyPr/>
          <a:lstStyle/>
          <a:p>
            <a:r>
              <a:rPr lang="en-US">
                <a:ea typeface="ＭＳ Ｐゴシック" pitchFamily="34" charset="-128"/>
              </a:rPr>
              <a:t>Thông qua bài này, cần phải nắm:</a:t>
            </a:r>
          </a:p>
          <a:p>
            <a:pPr lvl="1"/>
            <a:r>
              <a:rPr lang="en-US">
                <a:ea typeface="Arial" pitchFamily="34" charset="0"/>
              </a:rPr>
              <a:t>Các hình thức thể hiện trên giao diện mobile.</a:t>
            </a:r>
          </a:p>
          <a:p>
            <a:pPr lvl="1"/>
            <a:r>
              <a:rPr lang="en-US">
                <a:ea typeface="Arial" pitchFamily="34" charset="0"/>
              </a:rPr>
              <a:t>Tập trung đặc tả yêu cầu người dùng, các chức năng, mục tiêu và ngữ cảnh sử dụng trong thiết kế</a:t>
            </a:r>
          </a:p>
          <a:p>
            <a:pPr lvl="1"/>
            <a:r>
              <a:rPr lang="en-US">
                <a:ea typeface="Arial" pitchFamily="34" charset="0"/>
              </a:rPr>
              <a:t>Nguyên tắc thể hiện các trang layout, cấu trúc nội dung thể hiện trên layout</a:t>
            </a:r>
          </a:p>
        </p:txBody>
      </p:sp>
      <p:sp>
        <p:nvSpPr>
          <p:cNvPr id="74755" name="Slide Number Placeholder 3"/>
          <p:cNvSpPr>
            <a:spLocks noGrp="1"/>
          </p:cNvSpPr>
          <p:nvPr>
            <p:ph type="sldNum" sz="quarter" idx="10"/>
          </p:nvPr>
        </p:nvSpPr>
        <p:spPr>
          <a:noFill/>
        </p:spPr>
        <p:txBody>
          <a:bodyPr/>
          <a:lstStyle/>
          <a:p>
            <a:fld id="{284042E3-C0FE-46A1-9DF4-44EBCB387D68}" type="slidenum">
              <a:rPr lang="en-US"/>
              <a:pPr/>
              <a:t>62</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ea typeface="ＭＳ Ｐゴシック" pitchFamily="34" charset="-128"/>
              </a:rPr>
              <a:t>Nguyên tắc hợp thành</a:t>
            </a:r>
          </a:p>
        </p:txBody>
      </p:sp>
      <p:sp>
        <p:nvSpPr>
          <p:cNvPr id="18434" name="Content Placeholder 2"/>
          <p:cNvSpPr>
            <a:spLocks noGrp="1"/>
          </p:cNvSpPr>
          <p:nvPr>
            <p:ph idx="1"/>
          </p:nvPr>
        </p:nvSpPr>
        <p:spPr/>
        <p:txBody>
          <a:bodyPr/>
          <a:lstStyle/>
          <a:p>
            <a:r>
              <a:rPr lang="en-US" dirty="0" err="1">
                <a:ea typeface="ＭＳ Ｐゴシック" pitchFamily="34" charset="-128"/>
              </a:rPr>
              <a:t>Hợp</a:t>
            </a:r>
            <a:r>
              <a:rPr lang="en-US" dirty="0">
                <a:ea typeface="ＭＳ Ｐゴシック" pitchFamily="34" charset="-128"/>
              </a:rPr>
              <a:t> </a:t>
            </a:r>
            <a:r>
              <a:rPr lang="en-US" dirty="0" err="1">
                <a:ea typeface="ＭＳ Ｐゴシック" pitchFamily="34" charset="-128"/>
              </a:rPr>
              <a:t>thành</a:t>
            </a:r>
            <a:r>
              <a:rPr lang="en-US" dirty="0">
                <a:ea typeface="ＭＳ Ｐゴシック" pitchFamily="34" charset="-128"/>
              </a:rPr>
              <a:t> (composition) </a:t>
            </a:r>
            <a:r>
              <a:rPr lang="en-US" dirty="0" err="1">
                <a:ea typeface="ＭＳ Ｐゴシック" pitchFamily="34" charset="-128"/>
              </a:rPr>
              <a:t>là</a:t>
            </a:r>
            <a:r>
              <a:rPr lang="en-US" dirty="0">
                <a:ea typeface="ＭＳ Ｐゴシック" pitchFamily="34" charset="-128"/>
              </a:rPr>
              <a:t> </a:t>
            </a:r>
            <a:r>
              <a:rPr lang="en-US" dirty="0" err="1">
                <a:ea typeface="ＭＳ Ｐゴシック" pitchFamily="34" charset="-128"/>
              </a:rPr>
              <a:t>một</a:t>
            </a:r>
            <a:r>
              <a:rPr lang="en-US" dirty="0">
                <a:ea typeface="ＭＳ Ｐゴシック" pitchFamily="34" charset="-128"/>
              </a:rPr>
              <a:t> </a:t>
            </a:r>
            <a:r>
              <a:rPr lang="en-US" dirty="0" err="1">
                <a:ea typeface="ＭＳ Ｐゴシック" pitchFamily="34" charset="-128"/>
              </a:rPr>
              <a:t>trong</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a:t>
            </a:r>
            <a:r>
              <a:rPr lang="en-US" dirty="0" err="1">
                <a:ea typeface="ＭＳ Ｐゴシック" pitchFamily="34" charset="-128"/>
              </a:rPr>
              <a:t>tiến</a:t>
            </a:r>
            <a:r>
              <a:rPr lang="en-US" dirty="0">
                <a:ea typeface="ＭＳ Ｐゴシック" pitchFamily="34" charset="-128"/>
              </a:rPr>
              <a:t> </a:t>
            </a:r>
            <a:r>
              <a:rPr lang="en-US" dirty="0" err="1">
                <a:ea typeface="ＭＳ Ｐゴシック" pitchFamily="34" charset="-128"/>
              </a:rPr>
              <a:t>trình</a:t>
            </a:r>
            <a:r>
              <a:rPr lang="en-US" dirty="0">
                <a:ea typeface="ＭＳ Ｐゴシック" pitchFamily="34" charset="-128"/>
              </a:rPr>
              <a:t> </a:t>
            </a:r>
            <a:r>
              <a:rPr lang="en-US" dirty="0" err="1">
                <a:ea typeface="ＭＳ Ｐゴシック" pitchFamily="34" charset="-128"/>
              </a:rPr>
              <a:t>được</a:t>
            </a:r>
            <a:r>
              <a:rPr lang="en-US" dirty="0">
                <a:ea typeface="ＭＳ Ｐゴシック" pitchFamily="34" charset="-128"/>
              </a:rPr>
              <a:t> </a:t>
            </a:r>
            <a:r>
              <a:rPr lang="en-US" dirty="0" err="1">
                <a:ea typeface="ＭＳ Ｐゴシック" pitchFamily="34" charset="-128"/>
              </a:rPr>
              <a:t>hợp</a:t>
            </a:r>
            <a:r>
              <a:rPr lang="en-US" dirty="0">
                <a:ea typeface="ＭＳ Ｐゴシック" pitchFamily="34" charset="-128"/>
              </a:rPr>
              <a:t> </a:t>
            </a:r>
            <a:r>
              <a:rPr lang="en-US" dirty="0" err="1">
                <a:ea typeface="ＭＳ Ｐゴシック" pitchFamily="34" charset="-128"/>
              </a:rPr>
              <a:t>nhất</a:t>
            </a:r>
            <a:r>
              <a:rPr lang="en-US" dirty="0">
                <a:ea typeface="ＭＳ Ｐゴシック" pitchFamily="34" charset="-128"/>
              </a:rPr>
              <a:t> </a:t>
            </a:r>
            <a:r>
              <a:rPr lang="en-US" dirty="0" err="1">
                <a:ea typeface="ＭＳ Ｐゴシック" pitchFamily="34" charset="-128"/>
              </a:rPr>
              <a:t>trong</a:t>
            </a:r>
            <a:r>
              <a:rPr lang="en-US" dirty="0">
                <a:ea typeface="ＭＳ Ｐゴシック" pitchFamily="34" charset="-128"/>
              </a:rPr>
              <a:t> </a:t>
            </a:r>
            <a:r>
              <a:rPr lang="en-US" dirty="0" err="1">
                <a:ea typeface="ＭＳ Ｐゴシック" pitchFamily="34" charset="-128"/>
              </a:rPr>
              <a:t>giao</a:t>
            </a:r>
            <a:r>
              <a:rPr lang="en-US" dirty="0">
                <a:ea typeface="ＭＳ Ｐゴシック" pitchFamily="34" charset="-128"/>
              </a:rPr>
              <a:t> </a:t>
            </a:r>
            <a:r>
              <a:rPr lang="en-US" dirty="0" err="1">
                <a:ea typeface="ＭＳ Ｐゴシック" pitchFamily="34" charset="-128"/>
              </a:rPr>
              <a:t>diện</a:t>
            </a:r>
            <a:r>
              <a:rPr lang="en-US" dirty="0">
                <a:ea typeface="ＭＳ Ｐゴシック" pitchFamily="34" charset="-128"/>
              </a:rPr>
              <a:t> </a:t>
            </a:r>
            <a:r>
              <a:rPr lang="en-US" dirty="0" err="1">
                <a:ea typeface="ＭＳ Ｐゴシック" pitchFamily="34" charset="-128"/>
              </a:rPr>
              <a:t>cùng</a:t>
            </a:r>
            <a:r>
              <a:rPr lang="en-US" dirty="0">
                <a:ea typeface="ＭＳ Ｐゴシック" pitchFamily="34" charset="-128"/>
              </a:rPr>
              <a:t> </a:t>
            </a:r>
            <a:r>
              <a:rPr lang="en-US" dirty="0" err="1">
                <a:ea typeface="ＭＳ Ｐゴシック" pitchFamily="34" charset="-128"/>
              </a:rPr>
              <a:t>với</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layouts </a:t>
            </a:r>
            <a:r>
              <a:rPr lang="en-US" dirty="0" err="1">
                <a:ea typeface="ＭＳ Ｐゴシック" pitchFamily="34" charset="-128"/>
              </a:rPr>
              <a:t>và</a:t>
            </a:r>
            <a:r>
              <a:rPr lang="en-US" dirty="0">
                <a:ea typeface="ＭＳ Ｐゴシック" pitchFamily="34" charset="-128"/>
              </a:rPr>
              <a:t> </a:t>
            </a:r>
            <a:r>
              <a:rPr lang="en-US" dirty="0" err="1">
                <a:ea typeface="ＭＳ Ｐゴシック" pitchFamily="34" charset="-128"/>
              </a:rPr>
              <a:t>nội</a:t>
            </a:r>
            <a:r>
              <a:rPr lang="en-US" dirty="0">
                <a:ea typeface="ＭＳ Ｐゴシック" pitchFamily="34" charset="-128"/>
              </a:rPr>
              <a:t> dung.</a:t>
            </a:r>
          </a:p>
          <a:p>
            <a:r>
              <a:rPr lang="en-US" dirty="0" err="1">
                <a:ea typeface="ＭＳ Ｐゴシック" pitchFamily="34" charset="-128"/>
              </a:rPr>
              <a:t>Nguyên</a:t>
            </a:r>
            <a:r>
              <a:rPr lang="en-US" dirty="0">
                <a:ea typeface="ＭＳ Ｐゴシック" pitchFamily="34" charset="-128"/>
              </a:rPr>
              <a:t> </a:t>
            </a:r>
            <a:r>
              <a:rPr lang="en-US" dirty="0" err="1">
                <a:ea typeface="ＭＳ Ｐゴシック" pitchFamily="34" charset="-128"/>
              </a:rPr>
              <a:t>tắc</a:t>
            </a:r>
            <a:r>
              <a:rPr lang="en-US" dirty="0">
                <a:ea typeface="ＭＳ Ｐゴシック" pitchFamily="34" charset="-128"/>
              </a:rPr>
              <a:t> </a:t>
            </a:r>
            <a:r>
              <a:rPr lang="en-US" dirty="0" err="1">
                <a:ea typeface="ＭＳ Ｐゴシック" pitchFamily="34" charset="-128"/>
              </a:rPr>
              <a:t>hợp</a:t>
            </a:r>
            <a:r>
              <a:rPr lang="en-US" dirty="0">
                <a:ea typeface="ＭＳ Ｐゴシック" pitchFamily="34" charset="-128"/>
              </a:rPr>
              <a:t> </a:t>
            </a:r>
            <a:r>
              <a:rPr lang="en-US" dirty="0" err="1">
                <a:ea typeface="ＭＳ Ｐゴシック" pitchFamily="34" charset="-128"/>
              </a:rPr>
              <a:t>thành</a:t>
            </a:r>
            <a:r>
              <a:rPr lang="en-US" dirty="0">
                <a:ea typeface="ＭＳ Ｐゴシック" pitchFamily="34" charset="-128"/>
              </a:rPr>
              <a:t> </a:t>
            </a:r>
            <a:r>
              <a:rPr lang="en-US" dirty="0" err="1">
                <a:ea typeface="ＭＳ Ｐゴシック" pitchFamily="34" charset="-128"/>
              </a:rPr>
              <a:t>trở</a:t>
            </a:r>
            <a:r>
              <a:rPr lang="en-US" dirty="0">
                <a:ea typeface="ＭＳ Ｐゴシック" pitchFamily="34" charset="-128"/>
              </a:rPr>
              <a:t> </a:t>
            </a:r>
            <a:r>
              <a:rPr lang="en-US" dirty="0" err="1">
                <a:ea typeface="ＭＳ Ｐゴシック" pitchFamily="34" charset="-128"/>
              </a:rPr>
              <a:t>thành</a:t>
            </a:r>
            <a:r>
              <a:rPr lang="en-US" dirty="0">
                <a:ea typeface="ＭＳ Ｐゴシック" pitchFamily="34" charset="-128"/>
              </a:rPr>
              <a:t> </a:t>
            </a:r>
            <a:r>
              <a:rPr lang="en-US" dirty="0" err="1">
                <a:ea typeface="ＭＳ Ｐゴシック" pitchFamily="34" charset="-128"/>
              </a:rPr>
              <a:t>chuẩn</a:t>
            </a:r>
            <a:r>
              <a:rPr lang="en-US" dirty="0">
                <a:ea typeface="ＭＳ Ｐゴシック" pitchFamily="34" charset="-128"/>
              </a:rPr>
              <a:t> </a:t>
            </a:r>
            <a:r>
              <a:rPr lang="en-US" dirty="0" err="1">
                <a:ea typeface="ＭＳ Ｐゴシック" pitchFamily="34" charset="-128"/>
              </a:rPr>
              <a:t>mực</a:t>
            </a:r>
            <a:r>
              <a:rPr lang="en-US" dirty="0">
                <a:ea typeface="ＭＳ Ｐゴシック" pitchFamily="34" charset="-128"/>
              </a:rPr>
              <a:t> </a:t>
            </a:r>
            <a:r>
              <a:rPr lang="en-US" dirty="0" err="1">
                <a:ea typeface="ＭＳ Ｐゴシック" pitchFamily="34" charset="-128"/>
              </a:rPr>
              <a:t>trong</a:t>
            </a:r>
            <a:r>
              <a:rPr lang="en-US" dirty="0">
                <a:ea typeface="ＭＳ Ｐゴシック" pitchFamily="34" charset="-128"/>
              </a:rPr>
              <a:t> </a:t>
            </a:r>
            <a:r>
              <a:rPr lang="en-US" dirty="0" err="1">
                <a:ea typeface="ＭＳ Ｐゴシック" pitchFamily="34" charset="-128"/>
              </a:rPr>
              <a:t>thiết</a:t>
            </a:r>
            <a:r>
              <a:rPr lang="en-US" dirty="0">
                <a:ea typeface="ＭＳ Ｐゴシック" pitchFamily="34" charset="-128"/>
              </a:rPr>
              <a:t> </a:t>
            </a:r>
            <a:r>
              <a:rPr lang="en-US" dirty="0" err="1">
                <a:ea typeface="ＭＳ Ｐゴシック" pitchFamily="34" charset="-128"/>
              </a:rPr>
              <a:t>kế</a:t>
            </a:r>
            <a:r>
              <a:rPr lang="en-US" dirty="0">
                <a:ea typeface="ＭＳ Ｐゴシック" pitchFamily="34" charset="-128"/>
              </a:rPr>
              <a:t> </a:t>
            </a:r>
            <a:r>
              <a:rPr lang="en-US" dirty="0" err="1">
                <a:ea typeface="ＭＳ Ｐゴシック" pitchFamily="34" charset="-128"/>
              </a:rPr>
              <a:t>giao</a:t>
            </a:r>
            <a:r>
              <a:rPr lang="en-US" dirty="0">
                <a:ea typeface="ＭＳ Ｐゴシック" pitchFamily="34" charset="-128"/>
              </a:rPr>
              <a:t> </a:t>
            </a:r>
            <a:r>
              <a:rPr lang="en-US" dirty="0" err="1">
                <a:ea typeface="ＭＳ Ｐゴシック" pitchFamily="34" charset="-128"/>
              </a:rPr>
              <a:t>diện</a:t>
            </a:r>
            <a:r>
              <a:rPr lang="en-US" dirty="0">
                <a:ea typeface="ＭＳ Ｐゴシック" pitchFamily="34" charset="-128"/>
              </a:rPr>
              <a:t>. </a:t>
            </a:r>
          </a:p>
          <a:p>
            <a:pPr lvl="1"/>
            <a:r>
              <a:rPr lang="en-US" dirty="0" err="1">
                <a:ea typeface="Arial" pitchFamily="34" charset="0"/>
              </a:rPr>
              <a:t>Các</a:t>
            </a:r>
            <a:r>
              <a:rPr lang="en-US" dirty="0">
                <a:ea typeface="Arial" pitchFamily="34" charset="0"/>
              </a:rPr>
              <a:t> </a:t>
            </a:r>
            <a:r>
              <a:rPr lang="en-US" dirty="0" err="1">
                <a:ea typeface="Arial" pitchFamily="34" charset="0"/>
              </a:rPr>
              <a:t>ràng</a:t>
            </a:r>
            <a:r>
              <a:rPr lang="en-US" dirty="0">
                <a:ea typeface="Arial" pitchFamily="34" charset="0"/>
              </a:rPr>
              <a:t> </a:t>
            </a:r>
            <a:r>
              <a:rPr lang="en-US" dirty="0" err="1">
                <a:ea typeface="Arial" pitchFamily="34" charset="0"/>
              </a:rPr>
              <a:t>buộc</a:t>
            </a:r>
            <a:r>
              <a:rPr lang="en-US" dirty="0">
                <a:ea typeface="Arial" pitchFamily="34" charset="0"/>
              </a:rPr>
              <a:t> </a:t>
            </a:r>
            <a:r>
              <a:rPr lang="en-US" dirty="0" err="1">
                <a:ea typeface="Arial" pitchFamily="34" charset="0"/>
              </a:rPr>
              <a:t>trong</a:t>
            </a:r>
            <a:r>
              <a:rPr lang="en-US" dirty="0">
                <a:ea typeface="Arial" pitchFamily="34" charset="0"/>
              </a:rPr>
              <a:t> </a:t>
            </a:r>
            <a:r>
              <a:rPr lang="en-US" dirty="0" err="1">
                <a:ea typeface="Arial" pitchFamily="34" charset="0"/>
              </a:rPr>
              <a:t>giao</a:t>
            </a:r>
            <a:r>
              <a:rPr lang="en-US" dirty="0">
                <a:ea typeface="Arial" pitchFamily="34" charset="0"/>
              </a:rPr>
              <a:t> </a:t>
            </a:r>
            <a:r>
              <a:rPr lang="en-US" dirty="0" err="1">
                <a:ea typeface="Arial" pitchFamily="34" charset="0"/>
              </a:rPr>
              <a:t>diện</a:t>
            </a:r>
            <a:endParaRPr lang="en-US" dirty="0">
              <a:ea typeface="Arial" pitchFamily="34" charset="0"/>
            </a:endParaRPr>
          </a:p>
          <a:p>
            <a:pPr lvl="1"/>
            <a:r>
              <a:rPr lang="en-US" dirty="0" err="1">
                <a:ea typeface="Arial" pitchFamily="34" charset="0"/>
              </a:rPr>
              <a:t>Kiểu</a:t>
            </a:r>
            <a:r>
              <a:rPr lang="en-US" dirty="0">
                <a:ea typeface="Arial" pitchFamily="34" charset="0"/>
              </a:rPr>
              <a:t> </a:t>
            </a:r>
            <a:r>
              <a:rPr lang="en-US" dirty="0" err="1">
                <a:ea typeface="Arial" pitchFamily="34" charset="0"/>
              </a:rPr>
              <a:t>giao</a:t>
            </a:r>
            <a:r>
              <a:rPr lang="en-US" dirty="0">
                <a:ea typeface="Arial" pitchFamily="34" charset="0"/>
              </a:rPr>
              <a:t> </a:t>
            </a:r>
            <a:r>
              <a:rPr lang="en-US" dirty="0" err="1">
                <a:ea typeface="Arial" pitchFamily="34" charset="0"/>
              </a:rPr>
              <a:t>diện</a:t>
            </a:r>
            <a:endParaRPr lang="en-US" dirty="0">
              <a:ea typeface="Arial" pitchFamily="34" charset="0"/>
            </a:endParaRPr>
          </a:p>
          <a:p>
            <a:pPr lvl="1"/>
            <a:r>
              <a:rPr lang="en-US" dirty="0" err="1">
                <a:ea typeface="Arial" pitchFamily="34" charset="0"/>
              </a:rPr>
              <a:t>Kích</a:t>
            </a:r>
            <a:r>
              <a:rPr lang="en-US" dirty="0">
                <a:ea typeface="Arial" pitchFamily="34" charset="0"/>
              </a:rPr>
              <a:t> </a:t>
            </a:r>
            <a:r>
              <a:rPr lang="en-US" dirty="0" err="1">
                <a:ea typeface="Arial" pitchFamily="34" charset="0"/>
              </a:rPr>
              <a:t>cỡ</a:t>
            </a:r>
            <a:r>
              <a:rPr lang="en-US" dirty="0">
                <a:ea typeface="Arial" pitchFamily="34" charset="0"/>
              </a:rPr>
              <a:t> </a:t>
            </a:r>
            <a:r>
              <a:rPr lang="en-US" dirty="0" err="1">
                <a:ea typeface="Arial" pitchFamily="34" charset="0"/>
              </a:rPr>
              <a:t>trang</a:t>
            </a:r>
            <a:r>
              <a:rPr lang="en-US" dirty="0">
                <a:ea typeface="Arial" pitchFamily="34" charset="0"/>
              </a:rPr>
              <a:t> </a:t>
            </a:r>
            <a:r>
              <a:rPr lang="en-US" dirty="0" err="1">
                <a:ea typeface="Arial" pitchFamily="34" charset="0"/>
              </a:rPr>
              <a:t>giao</a:t>
            </a:r>
            <a:r>
              <a:rPr lang="en-US" dirty="0">
                <a:ea typeface="Arial" pitchFamily="34" charset="0"/>
              </a:rPr>
              <a:t> </a:t>
            </a:r>
            <a:r>
              <a:rPr lang="en-US" dirty="0" err="1">
                <a:ea typeface="Arial" pitchFamily="34" charset="0"/>
              </a:rPr>
              <a:t>diện</a:t>
            </a:r>
            <a:endParaRPr lang="en-US" dirty="0">
              <a:ea typeface="Arial" pitchFamily="34" charset="0"/>
            </a:endParaRPr>
          </a:p>
          <a:p>
            <a:pPr lvl="1"/>
            <a:r>
              <a:rPr lang="en-US" dirty="0" err="1">
                <a:ea typeface="Arial" pitchFamily="34" charset="0"/>
              </a:rPr>
              <a:t>Tỉ</a:t>
            </a:r>
            <a:r>
              <a:rPr lang="en-US" dirty="0">
                <a:ea typeface="Arial" pitchFamily="34" charset="0"/>
              </a:rPr>
              <a:t> </a:t>
            </a:r>
            <a:r>
              <a:rPr lang="en-US" dirty="0" err="1">
                <a:ea typeface="Arial" pitchFamily="34" charset="0"/>
              </a:rPr>
              <a:t>lệ</a:t>
            </a:r>
            <a:r>
              <a:rPr lang="en-US" dirty="0">
                <a:ea typeface="Arial" pitchFamily="34" charset="0"/>
              </a:rPr>
              <a:t> </a:t>
            </a:r>
            <a:r>
              <a:rPr lang="en-US" dirty="0" err="1">
                <a:ea typeface="Arial" pitchFamily="34" charset="0"/>
              </a:rPr>
              <a:t>các</a:t>
            </a:r>
            <a:r>
              <a:rPr lang="en-US" dirty="0">
                <a:ea typeface="Arial" pitchFamily="34" charset="0"/>
              </a:rPr>
              <a:t> </a:t>
            </a:r>
            <a:r>
              <a:rPr lang="en-US" dirty="0" err="1">
                <a:ea typeface="Arial" pitchFamily="34" charset="0"/>
              </a:rPr>
              <a:t>thành</a:t>
            </a:r>
            <a:r>
              <a:rPr lang="en-US" dirty="0">
                <a:ea typeface="Arial" pitchFamily="34" charset="0"/>
              </a:rPr>
              <a:t> </a:t>
            </a:r>
            <a:r>
              <a:rPr lang="en-US" dirty="0" err="1">
                <a:ea typeface="Arial" pitchFamily="34" charset="0"/>
              </a:rPr>
              <a:t>phần</a:t>
            </a:r>
            <a:r>
              <a:rPr lang="en-US" dirty="0">
                <a:ea typeface="Arial" pitchFamily="34" charset="0"/>
              </a:rPr>
              <a:t> </a:t>
            </a:r>
            <a:r>
              <a:rPr lang="en-US" dirty="0" err="1">
                <a:ea typeface="Arial" pitchFamily="34" charset="0"/>
              </a:rPr>
              <a:t>trong</a:t>
            </a:r>
            <a:r>
              <a:rPr lang="en-US" dirty="0">
                <a:ea typeface="Arial" pitchFamily="34" charset="0"/>
              </a:rPr>
              <a:t> </a:t>
            </a:r>
            <a:r>
              <a:rPr lang="en-US" dirty="0" err="1">
                <a:ea typeface="Arial" pitchFamily="34" charset="0"/>
              </a:rPr>
              <a:t>giao</a:t>
            </a:r>
            <a:r>
              <a:rPr lang="en-US" dirty="0">
                <a:ea typeface="Arial" pitchFamily="34" charset="0"/>
              </a:rPr>
              <a:t> </a:t>
            </a:r>
            <a:r>
              <a:rPr lang="en-US" dirty="0" err="1">
                <a:ea typeface="Arial" pitchFamily="34" charset="0"/>
              </a:rPr>
              <a:t>diện</a:t>
            </a:r>
            <a:endParaRPr lang="en-US" dirty="0">
              <a:ea typeface="Arial" pitchFamily="34" charset="0"/>
            </a:endParaRPr>
          </a:p>
          <a:p>
            <a:r>
              <a:rPr lang="en-US" dirty="0" err="1">
                <a:ea typeface="ＭＳ Ｐゴシック" pitchFamily="34" charset="-128"/>
              </a:rPr>
              <a:t>Các</a:t>
            </a:r>
            <a:r>
              <a:rPr lang="en-US" dirty="0">
                <a:ea typeface="ＭＳ Ｐゴシック" pitchFamily="34" charset="-128"/>
              </a:rPr>
              <a:t> </a:t>
            </a:r>
            <a:r>
              <a:rPr lang="en-US" dirty="0" err="1">
                <a:ea typeface="ＭＳ Ｐゴシック" pitchFamily="34" charset="-128"/>
              </a:rPr>
              <a:t>vấn</a:t>
            </a:r>
            <a:r>
              <a:rPr lang="en-US" dirty="0">
                <a:ea typeface="ＭＳ Ｐゴシック" pitchFamily="34" charset="-128"/>
              </a:rPr>
              <a:t> </a:t>
            </a:r>
            <a:r>
              <a:rPr lang="en-US" dirty="0" err="1">
                <a:ea typeface="ＭＳ Ｐゴシック" pitchFamily="34" charset="-128"/>
              </a:rPr>
              <a:t>đề</a:t>
            </a:r>
            <a:r>
              <a:rPr lang="en-US" dirty="0">
                <a:ea typeface="ＭＳ Ｐゴシック" pitchFamily="34" charset="-128"/>
              </a:rPr>
              <a:t> </a:t>
            </a:r>
            <a:r>
              <a:rPr lang="en-US" dirty="0" err="1">
                <a:ea typeface="ＭＳ Ｐゴシック" pitchFamily="34" charset="-128"/>
              </a:rPr>
              <a:t>trên</a:t>
            </a:r>
            <a:r>
              <a:rPr lang="en-US" dirty="0">
                <a:ea typeface="ＭＳ Ｐゴシック" pitchFamily="34" charset="-128"/>
              </a:rPr>
              <a:t> </a:t>
            </a:r>
            <a:r>
              <a:rPr lang="en-US" dirty="0" err="1">
                <a:ea typeface="ＭＳ Ｐゴシック" pitchFamily="34" charset="-128"/>
              </a:rPr>
              <a:t>sẽ</a:t>
            </a:r>
            <a:r>
              <a:rPr lang="en-US" dirty="0">
                <a:ea typeface="ＭＳ Ｐゴシック" pitchFamily="34" charset="-128"/>
              </a:rPr>
              <a:t> </a:t>
            </a:r>
            <a:r>
              <a:rPr lang="en-US" dirty="0" err="1">
                <a:ea typeface="ＭＳ Ｐゴシック" pitchFamily="34" charset="-128"/>
              </a:rPr>
              <a:t>được</a:t>
            </a:r>
            <a:r>
              <a:rPr lang="en-US" dirty="0">
                <a:ea typeface="ＭＳ Ｐゴシック" pitchFamily="34" charset="-128"/>
              </a:rPr>
              <a:t> </a:t>
            </a:r>
            <a:r>
              <a:rPr lang="en-US" dirty="0" err="1">
                <a:ea typeface="ＭＳ Ｐゴシック" pitchFamily="34" charset="-128"/>
              </a:rPr>
              <a:t>xem</a:t>
            </a:r>
            <a:r>
              <a:rPr lang="en-US" dirty="0">
                <a:ea typeface="ＭＳ Ｐゴシック" pitchFamily="34" charset="-128"/>
              </a:rPr>
              <a:t> </a:t>
            </a:r>
            <a:r>
              <a:rPr lang="en-US" dirty="0" err="1">
                <a:ea typeface="ＭＳ Ｐゴシック" pitchFamily="34" charset="-128"/>
              </a:rPr>
              <a:t>xét</a:t>
            </a:r>
            <a:r>
              <a:rPr lang="en-US" dirty="0">
                <a:ea typeface="ＭＳ Ｐゴシック" pitchFamily="34" charset="-128"/>
              </a:rPr>
              <a:t> </a:t>
            </a:r>
            <a:r>
              <a:rPr lang="en-US" dirty="0" err="1">
                <a:ea typeface="ＭＳ Ｐゴシック" pitchFamily="34" charset="-128"/>
              </a:rPr>
              <a:t>trong</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a:t>
            </a:r>
            <a:r>
              <a:rPr lang="en-US" dirty="0" err="1">
                <a:ea typeface="ＭＳ Ｐゴシック" pitchFamily="34" charset="-128"/>
              </a:rPr>
              <a:t>mục</a:t>
            </a:r>
            <a:r>
              <a:rPr lang="en-US" dirty="0">
                <a:ea typeface="ＭＳ Ｐゴシック" pitchFamily="34" charset="-128"/>
              </a:rPr>
              <a:t> </a:t>
            </a:r>
            <a:r>
              <a:rPr lang="en-US" dirty="0" err="1">
                <a:ea typeface="ＭＳ Ｐゴシック" pitchFamily="34" charset="-128"/>
              </a:rPr>
              <a:t>tới</a:t>
            </a:r>
            <a:endParaRPr lang="en-US" dirty="0">
              <a:ea typeface="ＭＳ Ｐゴシック" pitchFamily="34" charset="-128"/>
            </a:endParaRPr>
          </a:p>
          <a:p>
            <a:pPr lvl="1"/>
            <a:endParaRPr lang="en-US" dirty="0">
              <a:ea typeface="Arial" pitchFamily="34" charset="0"/>
            </a:endParaRPr>
          </a:p>
        </p:txBody>
      </p:sp>
      <p:sp>
        <p:nvSpPr>
          <p:cNvPr id="18435" name="Slide Number Placeholder 3"/>
          <p:cNvSpPr>
            <a:spLocks noGrp="1"/>
          </p:cNvSpPr>
          <p:nvPr>
            <p:ph type="sldNum" sz="quarter" idx="10"/>
          </p:nvPr>
        </p:nvSpPr>
        <p:spPr>
          <a:noFill/>
        </p:spPr>
        <p:txBody>
          <a:bodyPr/>
          <a:lstStyle/>
          <a:p>
            <a:fld id="{3B3A28CA-C25A-47FF-8A08-B8A875178B96}"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ea typeface="ＭＳ Ｐゴシック" pitchFamily="34" charset="-128"/>
              </a:rPr>
              <a:t>Khái niệm về vùng bao</a:t>
            </a:r>
          </a:p>
        </p:txBody>
      </p:sp>
      <p:sp>
        <p:nvSpPr>
          <p:cNvPr id="19458" name="Content Placeholder 2"/>
          <p:cNvSpPr>
            <a:spLocks noGrp="1"/>
          </p:cNvSpPr>
          <p:nvPr>
            <p:ph idx="1"/>
          </p:nvPr>
        </p:nvSpPr>
        <p:spPr/>
        <p:txBody>
          <a:bodyPr/>
          <a:lstStyle/>
          <a:p>
            <a:r>
              <a:rPr lang="en-US" dirty="0">
                <a:ea typeface="ＭＳ Ｐゴシック" pitchFamily="34" charset="-128"/>
              </a:rPr>
              <a:t>Cho </a:t>
            </a:r>
            <a:r>
              <a:rPr lang="en-US" dirty="0" err="1">
                <a:ea typeface="ＭＳ Ｐゴシック" pitchFamily="34" charset="-128"/>
              </a:rPr>
              <a:t>phép</a:t>
            </a:r>
            <a:r>
              <a:rPr lang="en-US" dirty="0">
                <a:ea typeface="ＭＳ Ｐゴシック" pitchFamily="34" charset="-128"/>
              </a:rPr>
              <a:t> </a:t>
            </a:r>
            <a:r>
              <a:rPr lang="en-US" dirty="0" err="1">
                <a:ea typeface="ＭＳ Ｐゴシック" pitchFamily="34" charset="-128"/>
              </a:rPr>
              <a:t>người</a:t>
            </a:r>
            <a:r>
              <a:rPr lang="en-US" dirty="0">
                <a:ea typeface="ＭＳ Ｐゴシック" pitchFamily="34" charset="-128"/>
              </a:rPr>
              <a:t> </a:t>
            </a:r>
            <a:r>
              <a:rPr lang="en-US" dirty="0" err="1">
                <a:ea typeface="ＭＳ Ｐゴシック" pitchFamily="34" charset="-128"/>
              </a:rPr>
              <a:t>thiết</a:t>
            </a:r>
            <a:r>
              <a:rPr lang="en-US" dirty="0">
                <a:ea typeface="ＭＳ Ｐゴシック" pitchFamily="34" charset="-128"/>
              </a:rPr>
              <a:t> </a:t>
            </a:r>
            <a:r>
              <a:rPr lang="en-US" dirty="0" err="1">
                <a:ea typeface="ＭＳ Ｐゴシック" pitchFamily="34" charset="-128"/>
              </a:rPr>
              <a:t>kế</a:t>
            </a:r>
            <a:r>
              <a:rPr lang="en-US" dirty="0">
                <a:ea typeface="ＭＳ Ｐゴシック" pitchFamily="34" charset="-128"/>
              </a:rPr>
              <a:t> </a:t>
            </a:r>
            <a:r>
              <a:rPr lang="en-US" dirty="0" err="1">
                <a:ea typeface="ＭＳ Ｐゴシック" pitchFamily="34" charset="-128"/>
              </a:rPr>
              <a:t>tổ</a:t>
            </a:r>
            <a:r>
              <a:rPr lang="en-US" dirty="0">
                <a:ea typeface="ＭＳ Ｐゴシック" pitchFamily="34" charset="-128"/>
              </a:rPr>
              <a:t> </a:t>
            </a:r>
            <a:r>
              <a:rPr lang="en-US" dirty="0" err="1">
                <a:ea typeface="ＭＳ Ｐゴシック" pitchFamily="34" charset="-128"/>
              </a:rPr>
              <a:t>chức</a:t>
            </a:r>
            <a:r>
              <a:rPr lang="en-US" dirty="0">
                <a:ea typeface="ＭＳ Ｐゴシック" pitchFamily="34" charset="-128"/>
              </a:rPr>
              <a:t> </a:t>
            </a:r>
            <a:r>
              <a:rPr lang="en-US" dirty="0" err="1">
                <a:ea typeface="ＭＳ Ｐゴシック" pitchFamily="34" charset="-128"/>
              </a:rPr>
              <a:t>thông</a:t>
            </a:r>
            <a:r>
              <a:rPr lang="en-US" dirty="0">
                <a:ea typeface="ＭＳ Ｐゴシック" pitchFamily="34" charset="-128"/>
              </a:rPr>
              <a:t> tin </a:t>
            </a:r>
            <a:r>
              <a:rPr lang="en-US" dirty="0" err="1">
                <a:ea typeface="ＭＳ Ｐゴシック" pitchFamily="34" charset="-128"/>
              </a:rPr>
              <a:t>trong</a:t>
            </a:r>
            <a:r>
              <a:rPr lang="en-US" dirty="0">
                <a:ea typeface="ＭＳ Ｐゴシック" pitchFamily="34" charset="-128"/>
              </a:rPr>
              <a:t> </a:t>
            </a:r>
            <a:r>
              <a:rPr lang="en-US" dirty="0" err="1">
                <a:ea typeface="ＭＳ Ｐゴシック" pitchFamily="34" charset="-128"/>
              </a:rPr>
              <a:t>nhất</a:t>
            </a:r>
            <a:r>
              <a:rPr lang="en-US" dirty="0">
                <a:ea typeface="ＭＳ Ｐゴシック" pitchFamily="34" charset="-128"/>
              </a:rPr>
              <a:t> </a:t>
            </a:r>
            <a:r>
              <a:rPr lang="en-US" dirty="0" err="1">
                <a:ea typeface="ＭＳ Ｐゴシック" pitchFamily="34" charset="-128"/>
              </a:rPr>
              <a:t>quán</a:t>
            </a:r>
            <a:r>
              <a:rPr lang="en-US" dirty="0">
                <a:ea typeface="ＭＳ Ｐゴシック" pitchFamily="34" charset="-128"/>
              </a:rPr>
              <a:t> </a:t>
            </a:r>
            <a:r>
              <a:rPr lang="en-US" dirty="0" err="1">
                <a:ea typeface="ＭＳ Ｐゴシック" pitchFamily="34" charset="-128"/>
              </a:rPr>
              <a:t>theo</a:t>
            </a:r>
            <a:r>
              <a:rPr lang="en-US" dirty="0">
                <a:ea typeface="ＭＳ Ｐゴシック" pitchFamily="34" charset="-128"/>
              </a:rPr>
              <a:t> </a:t>
            </a:r>
            <a:r>
              <a:rPr lang="en-US" dirty="0" err="1">
                <a:ea typeface="ＭＳ Ｐゴシック" pitchFamily="34" charset="-128"/>
              </a:rPr>
              <a:t>hệ</a:t>
            </a:r>
            <a:r>
              <a:rPr lang="en-US" dirty="0">
                <a:ea typeface="ＭＳ Ｐゴシック" pitchFamily="34" charset="-128"/>
              </a:rPr>
              <a:t> </a:t>
            </a:r>
            <a:r>
              <a:rPr lang="en-US" dirty="0" err="1">
                <a:ea typeface="ＭＳ Ｐゴシック" pitchFamily="34" charset="-128"/>
              </a:rPr>
              <a:t>điều</a:t>
            </a:r>
            <a:r>
              <a:rPr lang="en-US" dirty="0">
                <a:ea typeface="ＭＳ Ｐゴシック" pitchFamily="34" charset="-128"/>
              </a:rPr>
              <a:t> </a:t>
            </a:r>
            <a:r>
              <a:rPr lang="en-US" dirty="0" err="1">
                <a:ea typeface="ＭＳ Ｐゴシック" pitchFamily="34" charset="-128"/>
              </a:rPr>
              <a:t>hành</a:t>
            </a:r>
            <a:r>
              <a:rPr lang="en-US" dirty="0">
                <a:ea typeface="ＭＳ Ｐゴシック" pitchFamily="34" charset="-128"/>
              </a:rPr>
              <a:t> di </a:t>
            </a:r>
            <a:r>
              <a:rPr lang="en-US" dirty="0" err="1">
                <a:ea typeface="ＭＳ Ｐゴシック" pitchFamily="34" charset="-128"/>
              </a:rPr>
              <a:t>động</a:t>
            </a:r>
            <a:endParaRPr lang="en-US" dirty="0">
              <a:ea typeface="ＭＳ Ｐゴシック" pitchFamily="34" charset="-128"/>
            </a:endParaRPr>
          </a:p>
          <a:p>
            <a:r>
              <a:rPr lang="en-US" dirty="0" err="1">
                <a:ea typeface="ＭＳ Ｐゴシック" pitchFamily="34" charset="-128"/>
              </a:rPr>
              <a:t>Thông</a:t>
            </a:r>
            <a:r>
              <a:rPr lang="en-US" dirty="0">
                <a:ea typeface="ＭＳ Ｐゴシック" pitchFamily="34" charset="-128"/>
              </a:rPr>
              <a:t> tin </a:t>
            </a:r>
            <a:r>
              <a:rPr lang="en-US" dirty="0" err="1">
                <a:ea typeface="ＭＳ Ｐゴシック" pitchFamily="34" charset="-128"/>
              </a:rPr>
              <a:t>được</a:t>
            </a:r>
            <a:r>
              <a:rPr lang="en-US" dirty="0">
                <a:ea typeface="ＭＳ Ｐゴシック" pitchFamily="34" charset="-128"/>
              </a:rPr>
              <a:t> </a:t>
            </a:r>
            <a:r>
              <a:rPr lang="en-US" dirty="0" err="1">
                <a:ea typeface="ＭＳ Ｐゴシック" pitchFamily="34" charset="-128"/>
              </a:rPr>
              <a:t>tổ</a:t>
            </a:r>
            <a:r>
              <a:rPr lang="en-US" dirty="0">
                <a:ea typeface="ＭＳ Ｐゴシック" pitchFamily="34" charset="-128"/>
              </a:rPr>
              <a:t> </a:t>
            </a:r>
            <a:r>
              <a:rPr lang="en-US" dirty="0" err="1">
                <a:ea typeface="ＭＳ Ｐゴシック" pitchFamily="34" charset="-128"/>
              </a:rPr>
              <a:t>chức</a:t>
            </a:r>
            <a:r>
              <a:rPr lang="en-US" dirty="0">
                <a:ea typeface="ＭＳ Ｐゴシック" pitchFamily="34" charset="-128"/>
              </a:rPr>
              <a:t> </a:t>
            </a:r>
            <a:r>
              <a:rPr lang="en-US" dirty="0" err="1">
                <a:ea typeface="ＭＳ Ｐゴシック" pitchFamily="34" charset="-128"/>
              </a:rPr>
              <a:t>theo</a:t>
            </a:r>
            <a:r>
              <a:rPr lang="en-US" dirty="0">
                <a:ea typeface="ＭＳ Ｐゴシック" pitchFamily="34" charset="-128"/>
              </a:rPr>
              <a:t> </a:t>
            </a:r>
            <a:r>
              <a:rPr lang="en-US" dirty="0" err="1">
                <a:ea typeface="ＭＳ Ｐゴシック" pitchFamily="34" charset="-128"/>
              </a:rPr>
              <a:t>sự</a:t>
            </a:r>
            <a:r>
              <a:rPr lang="en-US" dirty="0">
                <a:ea typeface="ＭＳ Ｐゴシック" pitchFamily="34" charset="-128"/>
              </a:rPr>
              <a:t> </a:t>
            </a:r>
            <a:r>
              <a:rPr lang="en-US" dirty="0" err="1">
                <a:ea typeface="ＭＳ Ｐゴシック" pitchFamily="34" charset="-128"/>
              </a:rPr>
              <a:t>phân</a:t>
            </a:r>
            <a:r>
              <a:rPr lang="en-US" dirty="0">
                <a:ea typeface="ＭＳ Ｐゴシック" pitchFamily="34" charset="-128"/>
              </a:rPr>
              <a:t> </a:t>
            </a:r>
            <a:r>
              <a:rPr lang="en-US" dirty="0" err="1">
                <a:ea typeface="ＭＳ Ｐゴシック" pitchFamily="34" charset="-128"/>
              </a:rPr>
              <a:t>cấp</a:t>
            </a:r>
            <a:r>
              <a:rPr lang="en-US" dirty="0">
                <a:ea typeface="ＭＳ Ｐゴシック" pitchFamily="34" charset="-128"/>
              </a:rPr>
              <a:t> </a:t>
            </a:r>
            <a:r>
              <a:rPr lang="en-US" dirty="0" err="1">
                <a:ea typeface="ＭＳ Ｐゴシック" pitchFamily="34" charset="-128"/>
              </a:rPr>
              <a:t>theo</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a:t>
            </a:r>
            <a:r>
              <a:rPr lang="en-US" dirty="0" err="1">
                <a:ea typeface="ＭＳ Ｐゴシック" pitchFamily="34" charset="-128"/>
              </a:rPr>
              <a:t>trang</a:t>
            </a:r>
            <a:r>
              <a:rPr lang="en-US" dirty="0">
                <a:ea typeface="ＭＳ Ｐゴシック" pitchFamily="34" charset="-128"/>
              </a:rPr>
              <a:t> </a:t>
            </a:r>
            <a:r>
              <a:rPr lang="en-US" dirty="0" err="1">
                <a:ea typeface="ＭＳ Ｐゴシック" pitchFamily="34" charset="-128"/>
              </a:rPr>
              <a:t>giao</a:t>
            </a:r>
            <a:r>
              <a:rPr lang="en-US" dirty="0">
                <a:ea typeface="ＭＳ Ｐゴシック" pitchFamily="34" charset="-128"/>
              </a:rPr>
              <a:t> </a:t>
            </a:r>
            <a:r>
              <a:rPr lang="en-US" dirty="0" err="1">
                <a:ea typeface="ＭＳ Ｐゴシック" pitchFamily="34" charset="-128"/>
              </a:rPr>
              <a:t>diện</a:t>
            </a:r>
            <a:endParaRPr lang="en-US" dirty="0">
              <a:ea typeface="ＭＳ Ｐゴシック" pitchFamily="34" charset="-128"/>
            </a:endParaRPr>
          </a:p>
          <a:p>
            <a:r>
              <a:rPr lang="en-US" dirty="0">
                <a:ea typeface="ＭＳ Ｐゴシック" pitchFamily="34" charset="-128"/>
              </a:rPr>
              <a:t>Cho </a:t>
            </a:r>
            <a:r>
              <a:rPr lang="en-US" dirty="0" err="1">
                <a:ea typeface="ＭＳ Ｐゴシック" pitchFamily="34" charset="-128"/>
              </a:rPr>
              <a:t>phép</a:t>
            </a:r>
            <a:r>
              <a:rPr lang="en-US" dirty="0">
                <a:ea typeface="ＭＳ Ｐゴシック" pitchFamily="34" charset="-128"/>
              </a:rPr>
              <a:t> </a:t>
            </a:r>
            <a:r>
              <a:rPr lang="en-US" dirty="0" err="1">
                <a:ea typeface="ＭＳ Ｐゴシック" pitchFamily="34" charset="-128"/>
              </a:rPr>
              <a:t>người</a:t>
            </a:r>
            <a:r>
              <a:rPr lang="en-US" dirty="0">
                <a:ea typeface="ＭＳ Ｐゴシック" pitchFamily="34" charset="-128"/>
              </a:rPr>
              <a:t> </a:t>
            </a:r>
            <a:r>
              <a:rPr lang="en-US" dirty="0" err="1">
                <a:ea typeface="ＭＳ Ｐゴシック" pitchFamily="34" charset="-128"/>
              </a:rPr>
              <a:t>sử</a:t>
            </a:r>
            <a:r>
              <a:rPr lang="en-US" dirty="0">
                <a:ea typeface="ＭＳ Ｐゴシック" pitchFamily="34" charset="-128"/>
              </a:rPr>
              <a:t> </a:t>
            </a:r>
            <a:r>
              <a:rPr lang="en-US" dirty="0" err="1">
                <a:ea typeface="ＭＳ Ｐゴシック" pitchFamily="34" charset="-128"/>
              </a:rPr>
              <a:t>dụng</a:t>
            </a:r>
            <a:r>
              <a:rPr lang="en-US" dirty="0">
                <a:ea typeface="ＭＳ Ｐゴシック" pitchFamily="34" charset="-128"/>
              </a:rPr>
              <a:t> </a:t>
            </a:r>
            <a:r>
              <a:rPr lang="en-US" dirty="0" err="1">
                <a:ea typeface="ＭＳ Ｐゴシック" pitchFamily="34" charset="-128"/>
              </a:rPr>
              <a:t>xác</a:t>
            </a:r>
            <a:r>
              <a:rPr lang="en-US" dirty="0">
                <a:ea typeface="ＭＳ Ｐゴシック" pitchFamily="34" charset="-128"/>
              </a:rPr>
              <a:t> </a:t>
            </a:r>
            <a:r>
              <a:rPr lang="en-US" dirty="0" err="1">
                <a:ea typeface="ＭＳ Ｐゴシック" pitchFamily="34" charset="-128"/>
              </a:rPr>
              <a:t>định</a:t>
            </a:r>
            <a:r>
              <a:rPr lang="en-US" dirty="0">
                <a:ea typeface="ＭＳ Ｐゴシック" pitchFamily="34" charset="-128"/>
              </a:rPr>
              <a:t> </a:t>
            </a:r>
            <a:r>
              <a:rPr lang="en-US" dirty="0" err="1">
                <a:ea typeface="ＭＳ Ｐゴシック" pitchFamily="34" charset="-128"/>
              </a:rPr>
              <a:t>cấu</a:t>
            </a:r>
            <a:r>
              <a:rPr lang="en-US" dirty="0">
                <a:ea typeface="ＭＳ Ｐゴシック" pitchFamily="34" charset="-128"/>
              </a:rPr>
              <a:t> </a:t>
            </a:r>
            <a:r>
              <a:rPr lang="en-US" dirty="0" err="1">
                <a:ea typeface="ＭＳ Ｐゴシック" pitchFamily="34" charset="-128"/>
              </a:rPr>
              <a:t>trúc</a:t>
            </a:r>
            <a:r>
              <a:rPr lang="en-US" dirty="0">
                <a:ea typeface="ＭＳ Ｐゴシック" pitchFamily="34" charset="-128"/>
              </a:rPr>
              <a:t> </a:t>
            </a:r>
            <a:r>
              <a:rPr lang="en-US" dirty="0" err="1">
                <a:ea typeface="ＭＳ Ｐゴシック" pitchFamily="34" charset="-128"/>
              </a:rPr>
              <a:t>tổ</a:t>
            </a:r>
            <a:r>
              <a:rPr lang="en-US" dirty="0">
                <a:ea typeface="ＭＳ Ｐゴシック" pitchFamily="34" charset="-128"/>
              </a:rPr>
              <a:t> </a:t>
            </a:r>
            <a:r>
              <a:rPr lang="en-US" dirty="0" err="1">
                <a:ea typeface="ＭＳ Ｐゴシック" pitchFamily="34" charset="-128"/>
              </a:rPr>
              <a:t>chức</a:t>
            </a:r>
            <a:r>
              <a:rPr lang="en-US" dirty="0">
                <a:ea typeface="ＭＳ Ｐゴシック" pitchFamily="34" charset="-128"/>
              </a:rPr>
              <a:t>, </a:t>
            </a:r>
            <a:r>
              <a:rPr lang="en-US" dirty="0" err="1">
                <a:ea typeface="ＭＳ Ｐゴシック" pitchFamily="34" charset="-128"/>
              </a:rPr>
              <a:t>học</a:t>
            </a:r>
            <a:r>
              <a:rPr lang="en-US" dirty="0">
                <a:ea typeface="ＭＳ Ｐゴシック" pitchFamily="34" charset="-128"/>
              </a:rPr>
              <a:t> </a:t>
            </a:r>
            <a:r>
              <a:rPr lang="en-US" dirty="0" err="1">
                <a:ea typeface="ＭＳ Ｐゴシック" pitchFamily="34" charset="-128"/>
              </a:rPr>
              <a:t>hỏi</a:t>
            </a:r>
            <a:r>
              <a:rPr lang="en-US" dirty="0">
                <a:ea typeface="ＭＳ Ｐゴシック" pitchFamily="34" charset="-128"/>
              </a:rPr>
              <a:t> </a:t>
            </a:r>
            <a:r>
              <a:rPr lang="en-US" dirty="0" err="1">
                <a:ea typeface="ＭＳ Ｐゴシック" pitchFamily="34" charset="-128"/>
              </a:rPr>
              <a:t>ghi</a:t>
            </a:r>
            <a:r>
              <a:rPr lang="en-US" dirty="0">
                <a:ea typeface="ＭＳ Ｐゴシック" pitchFamily="34" charset="-128"/>
              </a:rPr>
              <a:t> </a:t>
            </a:r>
            <a:r>
              <a:rPr lang="en-US" dirty="0" err="1">
                <a:ea typeface="ＭＳ Ｐゴシック" pitchFamily="34" charset="-128"/>
              </a:rPr>
              <a:t>nhớ</a:t>
            </a:r>
            <a:r>
              <a:rPr lang="en-US" dirty="0">
                <a:ea typeface="ＭＳ Ｐゴシック" pitchFamily="34" charset="-128"/>
              </a:rPr>
              <a:t> </a:t>
            </a:r>
            <a:r>
              <a:rPr lang="en-US" dirty="0" err="1">
                <a:ea typeface="ＭＳ Ｐゴシック" pitchFamily="34" charset="-128"/>
              </a:rPr>
              <a:t>về</a:t>
            </a:r>
            <a:r>
              <a:rPr lang="en-US" dirty="0">
                <a:ea typeface="ＭＳ Ｐゴシック" pitchFamily="34" charset="-128"/>
              </a:rPr>
              <a:t> </a:t>
            </a:r>
            <a:r>
              <a:rPr lang="en-US" dirty="0" err="1">
                <a:ea typeface="ＭＳ Ｐゴシック" pitchFamily="34" charset="-128"/>
              </a:rPr>
              <a:t>các</a:t>
            </a:r>
            <a:r>
              <a:rPr lang="en-US" dirty="0">
                <a:ea typeface="ＭＳ Ｐゴシック" pitchFamily="34" charset="-128"/>
              </a:rPr>
              <a:t> </a:t>
            </a:r>
            <a:r>
              <a:rPr lang="en-US" dirty="0" err="1">
                <a:ea typeface="ＭＳ Ｐゴシック" pitchFamily="34" charset="-128"/>
              </a:rPr>
              <a:t>thông</a:t>
            </a:r>
            <a:r>
              <a:rPr lang="en-US" dirty="0">
                <a:ea typeface="ＭＳ Ｐゴシック" pitchFamily="34" charset="-128"/>
              </a:rPr>
              <a:t> tin </a:t>
            </a:r>
            <a:r>
              <a:rPr lang="en-US" dirty="0" err="1">
                <a:ea typeface="ＭＳ Ｐゴシック" pitchFamily="34" charset="-128"/>
              </a:rPr>
              <a:t>theo</a:t>
            </a:r>
            <a:r>
              <a:rPr lang="en-US" dirty="0">
                <a:ea typeface="ＭＳ Ｐゴシック" pitchFamily="34" charset="-128"/>
              </a:rPr>
              <a:t> </a:t>
            </a:r>
            <a:r>
              <a:rPr lang="en-US" dirty="0" err="1">
                <a:ea typeface="ＭＳ Ｐゴシック" pitchFamily="34" charset="-128"/>
              </a:rPr>
              <a:t>trang</a:t>
            </a:r>
            <a:r>
              <a:rPr lang="en-US" dirty="0">
                <a:ea typeface="ＭＳ Ｐゴシック" pitchFamily="34" charset="-128"/>
              </a:rPr>
              <a:t>, </a:t>
            </a:r>
            <a:r>
              <a:rPr lang="en-US" dirty="0" err="1">
                <a:ea typeface="ＭＳ Ｐゴシック" pitchFamily="34" charset="-128"/>
              </a:rPr>
              <a:t>và</a:t>
            </a:r>
            <a:r>
              <a:rPr lang="en-US" dirty="0">
                <a:ea typeface="ＭＳ Ｐゴシック" pitchFamily="34" charset="-128"/>
              </a:rPr>
              <a:t> </a:t>
            </a:r>
            <a:r>
              <a:rPr lang="en-US" dirty="0" err="1">
                <a:ea typeface="ＭＳ Ｐゴシック" pitchFamily="34" charset="-128"/>
              </a:rPr>
              <a:t>giảm</a:t>
            </a:r>
            <a:r>
              <a:rPr lang="en-US" dirty="0">
                <a:ea typeface="ＭＳ Ｐゴシック" pitchFamily="34" charset="-128"/>
              </a:rPr>
              <a:t> </a:t>
            </a:r>
            <a:r>
              <a:rPr lang="en-US" dirty="0" err="1">
                <a:ea typeface="ＭＳ Ｐゴシック" pitchFamily="34" charset="-128"/>
              </a:rPr>
              <a:t>lỗi</a:t>
            </a:r>
            <a:r>
              <a:rPr lang="en-US" dirty="0">
                <a:ea typeface="ＭＳ Ｐゴシック" pitchFamily="34" charset="-128"/>
              </a:rPr>
              <a:t> </a:t>
            </a:r>
            <a:r>
              <a:rPr lang="en-US" dirty="0" err="1">
                <a:ea typeface="ＭＳ Ｐゴシック" pitchFamily="34" charset="-128"/>
              </a:rPr>
              <a:t>phát</a:t>
            </a:r>
            <a:r>
              <a:rPr lang="en-US" dirty="0">
                <a:ea typeface="ＭＳ Ｐゴシック" pitchFamily="34" charset="-128"/>
              </a:rPr>
              <a:t> </a:t>
            </a:r>
            <a:r>
              <a:rPr lang="en-US" dirty="0" err="1">
                <a:ea typeface="ＭＳ Ｐゴシック" pitchFamily="34" charset="-128"/>
              </a:rPr>
              <a:t>sinh</a:t>
            </a:r>
            <a:endParaRPr lang="en-US" dirty="0">
              <a:ea typeface="ＭＳ Ｐゴシック" pitchFamily="34" charset="-128"/>
            </a:endParaRPr>
          </a:p>
        </p:txBody>
      </p:sp>
      <p:sp>
        <p:nvSpPr>
          <p:cNvPr id="19459" name="Slide Number Placeholder 3"/>
          <p:cNvSpPr>
            <a:spLocks noGrp="1"/>
          </p:cNvSpPr>
          <p:nvPr>
            <p:ph type="sldNum" sz="quarter" idx="10"/>
          </p:nvPr>
        </p:nvSpPr>
        <p:spPr>
          <a:noFill/>
        </p:spPr>
        <p:txBody>
          <a:bodyPr/>
          <a:lstStyle/>
          <a:p>
            <a:fld id="{609397DC-881F-45AE-BC36-62E8DE25877D}"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ea typeface="ＭＳ Ｐゴシック" pitchFamily="34" charset="-128"/>
              </a:rPr>
              <a:t>Vùng bao (wrapper)</a:t>
            </a:r>
          </a:p>
        </p:txBody>
      </p:sp>
      <p:sp>
        <p:nvSpPr>
          <p:cNvPr id="8195" name="Content Placeholder 2"/>
          <p:cNvSpPr>
            <a:spLocks noGrp="1"/>
          </p:cNvSpPr>
          <p:nvPr>
            <p:ph idx="1"/>
          </p:nvPr>
        </p:nvSpPr>
        <p:spPr>
          <a:xfrm>
            <a:off x="304800" y="3429000"/>
            <a:ext cx="8382000" cy="3048000"/>
          </a:xfrm>
        </p:spPr>
        <p:txBody>
          <a:bodyPr/>
          <a:lstStyle/>
          <a:p>
            <a:r>
              <a:rPr lang="en-US">
                <a:ea typeface="ＭＳ Ｐゴシック" pitchFamily="34" charset="-128"/>
              </a:rPr>
              <a:t>Ví dụ như màn hình lock, thể hiện thông tin, hỗ trợ tương tác bằng cử chỉ, có thiết kế kiểm soát lỗi</a:t>
            </a:r>
          </a:p>
          <a:p>
            <a:pPr>
              <a:buFont typeface="Wingdings" pitchFamily="2" charset="2"/>
              <a:buNone/>
            </a:pPr>
            <a:endParaRPr lang="en-US">
              <a:ea typeface="ＭＳ Ｐゴシック" pitchFamily="34" charset="-128"/>
            </a:endParaRPr>
          </a:p>
        </p:txBody>
      </p:sp>
      <p:sp>
        <p:nvSpPr>
          <p:cNvPr id="20483" name="Slide Number Placeholder 3"/>
          <p:cNvSpPr>
            <a:spLocks noGrp="1"/>
          </p:cNvSpPr>
          <p:nvPr>
            <p:ph type="sldNum" sz="quarter" idx="10"/>
          </p:nvPr>
        </p:nvSpPr>
        <p:spPr>
          <a:noFill/>
        </p:spPr>
        <p:txBody>
          <a:bodyPr/>
          <a:lstStyle/>
          <a:p>
            <a:fld id="{1B451692-78EF-4997-B7C1-454E1696CC1C}" type="slidenum">
              <a:rPr lang="en-US"/>
              <a:pPr/>
              <a:t>9</a:t>
            </a:fld>
            <a:endParaRPr lang="en-US"/>
          </a:p>
        </p:txBody>
      </p:sp>
      <p:pic>
        <p:nvPicPr>
          <p:cNvPr id="819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98588"/>
            <a:ext cx="8431213" cy="1801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16707</TotalTime>
  <Words>4917</Words>
  <Application>Microsoft Office PowerPoint</Application>
  <PresentationFormat>On-screen Show (4:3)</PresentationFormat>
  <Paragraphs>379</Paragraphs>
  <Slides>62</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Times New Roman</vt:lpstr>
      <vt:lpstr>Wingdings</vt:lpstr>
      <vt:lpstr>Pixel</vt:lpstr>
      <vt:lpstr>Thiết kế giao diện mobile</vt:lpstr>
      <vt:lpstr>Mở đầu</vt:lpstr>
      <vt:lpstr>Trang màn hình</vt:lpstr>
      <vt:lpstr>Trang màn hình</vt:lpstr>
      <vt:lpstr>Trang màn hình</vt:lpstr>
      <vt:lpstr>Nguyên tắc hợp thành</vt:lpstr>
      <vt:lpstr>Nguyên tắc hợp thành</vt:lpstr>
      <vt:lpstr>Khái niệm về vùng bao</vt:lpstr>
      <vt:lpstr>Vùng bao (wrapper)</vt:lpstr>
      <vt:lpstr>Vùng bao</vt:lpstr>
      <vt:lpstr>Các thành phần mẫu</vt:lpstr>
      <vt:lpstr>Các thành phần mẫu</vt:lpstr>
      <vt:lpstr>Các thành phần mẫu</vt:lpstr>
      <vt:lpstr>Scroll</vt:lpstr>
      <vt:lpstr>Scroll</vt:lpstr>
      <vt:lpstr>Ví dụ</vt:lpstr>
      <vt:lpstr>Scroll</vt:lpstr>
      <vt:lpstr>Các hình thức scroll</vt:lpstr>
      <vt:lpstr>Scroll</vt:lpstr>
      <vt:lpstr>Chỉ báo scroll</vt:lpstr>
      <vt:lpstr>Một số điểm tránh khi scroll</vt:lpstr>
      <vt:lpstr>Dòng thông báo</vt:lpstr>
      <vt:lpstr>Dòng thông báo</vt:lpstr>
      <vt:lpstr>Dòng thông báo</vt:lpstr>
      <vt:lpstr>Dòng thông báo</vt:lpstr>
      <vt:lpstr>Ví dụ</vt:lpstr>
      <vt:lpstr>Notifications</vt:lpstr>
      <vt:lpstr>Notifications</vt:lpstr>
      <vt:lpstr>Notifications</vt:lpstr>
      <vt:lpstr>Notifications</vt:lpstr>
      <vt:lpstr>Notifications</vt:lpstr>
      <vt:lpstr>Thêm về thông báo</vt:lpstr>
      <vt:lpstr>Các việc cần tránh trong thông báo</vt:lpstr>
      <vt:lpstr>Tiêu đề</vt:lpstr>
      <vt:lpstr>Tiêu đề</vt:lpstr>
      <vt:lpstr>Vấn đề tương tác với tiêu đề</vt:lpstr>
      <vt:lpstr>Nội dung thể hiện tiêu đề</vt:lpstr>
      <vt:lpstr>Việc cần tránh trong tiêu đề</vt:lpstr>
      <vt:lpstr>Các dạng menu</vt:lpstr>
      <vt:lpstr>Menu ẩn</vt:lpstr>
      <vt:lpstr>Menu ẩn</vt:lpstr>
      <vt:lpstr>Menu ẩn</vt:lpstr>
      <vt:lpstr>Menu ẩn</vt:lpstr>
      <vt:lpstr>Một số vấn đề về menu ẩn và menu con</vt:lpstr>
      <vt:lpstr>Tránh trong sử dụng menu ẩn</vt:lpstr>
      <vt:lpstr>Menu cố định</vt:lpstr>
      <vt:lpstr>Ý nghĩa của menu cố định</vt:lpstr>
      <vt:lpstr>Các vấn đề cần tránh trong menu cố định</vt:lpstr>
      <vt:lpstr>Một số vấn đề về màn hình</vt:lpstr>
      <vt:lpstr>Màn hình chính và nghỉ</vt:lpstr>
      <vt:lpstr>Các biến thể</vt:lpstr>
      <vt:lpstr>Cần quan tâm</vt:lpstr>
      <vt:lpstr>Màn hình khóa</vt:lpstr>
      <vt:lpstr>Màn hình khóa</vt:lpstr>
      <vt:lpstr>Màn hình chờ (màn hình xen kẽ)</vt:lpstr>
      <vt:lpstr>Màn hình chờ</vt:lpstr>
      <vt:lpstr>Kiểu màn hình chờ</vt:lpstr>
      <vt:lpstr>Quảng cáo</vt:lpstr>
      <vt:lpstr>Quảng cáo</vt:lpstr>
      <vt:lpstr>Hình thức thể hiện </vt:lpstr>
      <vt:lpstr>Phương pháp thể hiện quảng cáo</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Roger</dc:creator>
  <cp:lastModifiedBy>Nguyễn Minh Hoà</cp:lastModifiedBy>
  <cp:revision>616</cp:revision>
  <dcterms:created xsi:type="dcterms:W3CDTF">2004-03-09T01:06:32Z</dcterms:created>
  <dcterms:modified xsi:type="dcterms:W3CDTF">2020-10-04T13:55:23Z</dcterms:modified>
</cp:coreProperties>
</file>