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8" r:id="rId4"/>
    <p:sldMasterId id="214748372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Anton"/>
      <p:regular r:id="rId18"/>
    </p:embeddedFont>
    <p:embeddedFont>
      <p:font typeface="DM Sans Medium"/>
      <p:regular r:id="rId19"/>
      <p:bold r:id="rId20"/>
      <p:italic r:id="rId21"/>
      <p:boldItalic r:id="rId22"/>
    </p:embeddedFont>
    <p:embeddedFont>
      <p:font typeface="Noto Emoji"/>
      <p:regular r:id="rId23"/>
      <p:bold r:id="rId24"/>
    </p:embeddedFont>
    <p:embeddedFont>
      <p:font typeface="Lexend Light"/>
      <p:regular r:id="rId25"/>
      <p:bold r:id="rId26"/>
    </p:embeddedFont>
    <p:embeddedFont>
      <p:font typeface="Lexend Medium"/>
      <p:regular r:id="rId27"/>
      <p:bold r:id="rId28"/>
    </p:embeddedFont>
    <p:embeddedFont>
      <p:font typeface="DM Sans SemiBold"/>
      <p:regular r:id="rId29"/>
      <p:bold r:id="rId30"/>
      <p:italic r:id="rId31"/>
      <p:boldItalic r:id="rId32"/>
    </p:embeddedFont>
    <p:embeddedFont>
      <p:font typeface="Lexend"/>
      <p:regular r:id="rId33"/>
      <p:bold r:id="rId34"/>
    </p:embeddedFont>
    <p:embeddedFont>
      <p:font typeface="DM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Medium-bold.fntdata"/><Relationship Id="rId22" Type="http://schemas.openxmlformats.org/officeDocument/2006/relationships/font" Target="fonts/DMSansMedium-boldItalic.fntdata"/><Relationship Id="rId21" Type="http://schemas.openxmlformats.org/officeDocument/2006/relationships/font" Target="fonts/DMSansMedium-italic.fntdata"/><Relationship Id="rId24" Type="http://schemas.openxmlformats.org/officeDocument/2006/relationships/font" Target="fonts/NotoEmoji-bold.fntdata"/><Relationship Id="rId23" Type="http://schemas.openxmlformats.org/officeDocument/2006/relationships/font" Target="fonts/NotoEmoji-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exendLight-bold.fntdata"/><Relationship Id="rId25" Type="http://schemas.openxmlformats.org/officeDocument/2006/relationships/font" Target="fonts/LexendLight-regular.fntdata"/><Relationship Id="rId28" Type="http://schemas.openxmlformats.org/officeDocument/2006/relationships/font" Target="fonts/LexendMedium-bold.fntdata"/><Relationship Id="rId27" Type="http://schemas.openxmlformats.org/officeDocument/2006/relationships/font" Target="fonts/LexendMedium-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DMSans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MSansSemiBold-italic.fntdata"/><Relationship Id="rId30" Type="http://schemas.openxmlformats.org/officeDocument/2006/relationships/font" Target="fonts/DMSansSemiBold-bold.fntdata"/><Relationship Id="rId11" Type="http://schemas.openxmlformats.org/officeDocument/2006/relationships/slide" Target="slides/slide5.xml"/><Relationship Id="rId33" Type="http://schemas.openxmlformats.org/officeDocument/2006/relationships/font" Target="fonts/Lexend-regular.fntdata"/><Relationship Id="rId10" Type="http://schemas.openxmlformats.org/officeDocument/2006/relationships/slide" Target="slides/slide4.xml"/><Relationship Id="rId32" Type="http://schemas.openxmlformats.org/officeDocument/2006/relationships/font" Target="fonts/DMSansSemiBold-boldItalic.fntdata"/><Relationship Id="rId13" Type="http://schemas.openxmlformats.org/officeDocument/2006/relationships/slide" Target="slides/slide7.xml"/><Relationship Id="rId35" Type="http://schemas.openxmlformats.org/officeDocument/2006/relationships/font" Target="fonts/DMSans-regular.fntdata"/><Relationship Id="rId12" Type="http://schemas.openxmlformats.org/officeDocument/2006/relationships/slide" Target="slides/slide6.xml"/><Relationship Id="rId34" Type="http://schemas.openxmlformats.org/officeDocument/2006/relationships/font" Target="fonts/Lexend-bold.fntdata"/><Relationship Id="rId15" Type="http://schemas.openxmlformats.org/officeDocument/2006/relationships/slide" Target="slides/slide9.xml"/><Relationship Id="rId37" Type="http://schemas.openxmlformats.org/officeDocument/2006/relationships/font" Target="fonts/DMSans-italic.fntdata"/><Relationship Id="rId14" Type="http://schemas.openxmlformats.org/officeDocument/2006/relationships/slide" Target="slides/slide8.xml"/><Relationship Id="rId36" Type="http://schemas.openxmlformats.org/officeDocument/2006/relationships/font" Target="fonts/DMSans-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DMSans-boldItalic.fntdata"/><Relationship Id="rId19" Type="http://schemas.openxmlformats.org/officeDocument/2006/relationships/font" Target="fonts/DMSansMedium-regular.fntdata"/><Relationship Id="rId18" Type="http://schemas.openxmlformats.org/officeDocument/2006/relationships/font" Target="fonts/Anto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325d2ca82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325d2ca82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325d2ca8244_0_1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325d2ca8244_0_1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325d2ca8244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325d2ca8244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325d2ca8244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325d2ca8244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325d2ca8244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325d2ca8244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325d2ca8244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325d2ca8244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325d2ca8244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325d2ca8244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325d2ca8244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325d2ca8244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325d2ca8244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325d2ca8244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325d2ca8244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325d2ca8244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325d2ca8244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325d2ca8244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type="title">
  <p:cSld name="TITLE">
    <p:spTree>
      <p:nvGrpSpPr>
        <p:cNvPr id="8" name="Shape 8"/>
        <p:cNvGrpSpPr/>
        <p:nvPr/>
      </p:nvGrpSpPr>
      <p:grpSpPr>
        <a:xfrm>
          <a:off x="0" y="0"/>
          <a:ext cx="0" cy="0"/>
          <a:chOff x="0" y="0"/>
          <a:chExt cx="0" cy="0"/>
        </a:xfrm>
      </p:grpSpPr>
      <p:sp>
        <p:nvSpPr>
          <p:cNvPr id="9" name="Google Shape;9;p2"/>
          <p:cNvSpPr/>
          <p:nvPr>
            <p:ph idx="2" type="pic"/>
          </p:nvPr>
        </p:nvSpPr>
        <p:spPr>
          <a:xfrm>
            <a:off x="0" y="0"/>
            <a:ext cx="9144000" cy="5143500"/>
          </a:xfrm>
          <a:prstGeom prst="rect">
            <a:avLst/>
          </a:prstGeom>
          <a:noFill/>
          <a:ln>
            <a:noFill/>
          </a:ln>
        </p:spPr>
      </p:sp>
      <p:sp>
        <p:nvSpPr>
          <p:cNvPr id="10" name="Google Shape;10;p2"/>
          <p:cNvSpPr txBox="1"/>
          <p:nvPr>
            <p:ph type="title"/>
          </p:nvPr>
        </p:nvSpPr>
        <p:spPr>
          <a:xfrm>
            <a:off x="914850" y="1365900"/>
            <a:ext cx="7314300" cy="2411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200"/>
              <a:buFont typeface="Anton"/>
              <a:buNone/>
              <a:defRPr sz="8200">
                <a:solidFill>
                  <a:schemeClr val="dk2"/>
                </a:solidFill>
              </a:defRPr>
            </a:lvl1pPr>
            <a:lvl2pPr lvl="1" algn="ctr">
              <a:spcBef>
                <a:spcPts val="0"/>
              </a:spcBef>
              <a:spcAft>
                <a:spcPts val="0"/>
              </a:spcAft>
              <a:buClr>
                <a:schemeClr val="dk2"/>
              </a:buClr>
              <a:buSzPts val="8200"/>
              <a:buFont typeface="Anton"/>
              <a:buNone/>
              <a:defRPr sz="8200">
                <a:solidFill>
                  <a:schemeClr val="dk2"/>
                </a:solidFill>
              </a:defRPr>
            </a:lvl2pPr>
            <a:lvl3pPr lvl="2" algn="ctr">
              <a:spcBef>
                <a:spcPts val="0"/>
              </a:spcBef>
              <a:spcAft>
                <a:spcPts val="0"/>
              </a:spcAft>
              <a:buClr>
                <a:schemeClr val="dk2"/>
              </a:buClr>
              <a:buSzPts val="8200"/>
              <a:buFont typeface="Anton"/>
              <a:buNone/>
              <a:defRPr sz="8200">
                <a:solidFill>
                  <a:schemeClr val="dk2"/>
                </a:solidFill>
              </a:defRPr>
            </a:lvl3pPr>
            <a:lvl4pPr lvl="3" algn="ctr">
              <a:spcBef>
                <a:spcPts val="0"/>
              </a:spcBef>
              <a:spcAft>
                <a:spcPts val="0"/>
              </a:spcAft>
              <a:buClr>
                <a:schemeClr val="dk2"/>
              </a:buClr>
              <a:buSzPts val="8200"/>
              <a:buFont typeface="Anton"/>
              <a:buNone/>
              <a:defRPr sz="8200">
                <a:solidFill>
                  <a:schemeClr val="dk2"/>
                </a:solidFill>
              </a:defRPr>
            </a:lvl4pPr>
            <a:lvl5pPr lvl="4" algn="ctr">
              <a:spcBef>
                <a:spcPts val="0"/>
              </a:spcBef>
              <a:spcAft>
                <a:spcPts val="0"/>
              </a:spcAft>
              <a:buClr>
                <a:schemeClr val="dk2"/>
              </a:buClr>
              <a:buSzPts val="8200"/>
              <a:buFont typeface="Anton"/>
              <a:buNone/>
              <a:defRPr sz="8200">
                <a:solidFill>
                  <a:schemeClr val="dk2"/>
                </a:solidFill>
              </a:defRPr>
            </a:lvl5pPr>
            <a:lvl6pPr lvl="5" algn="ctr">
              <a:spcBef>
                <a:spcPts val="0"/>
              </a:spcBef>
              <a:spcAft>
                <a:spcPts val="0"/>
              </a:spcAft>
              <a:buClr>
                <a:schemeClr val="dk2"/>
              </a:buClr>
              <a:buSzPts val="8200"/>
              <a:buFont typeface="Anton"/>
              <a:buNone/>
              <a:defRPr sz="8200">
                <a:solidFill>
                  <a:schemeClr val="dk2"/>
                </a:solidFill>
              </a:defRPr>
            </a:lvl6pPr>
            <a:lvl7pPr lvl="6" algn="ctr">
              <a:spcBef>
                <a:spcPts val="0"/>
              </a:spcBef>
              <a:spcAft>
                <a:spcPts val="0"/>
              </a:spcAft>
              <a:buClr>
                <a:schemeClr val="dk2"/>
              </a:buClr>
              <a:buSzPts val="8200"/>
              <a:buFont typeface="Anton"/>
              <a:buNone/>
              <a:defRPr sz="8200">
                <a:solidFill>
                  <a:schemeClr val="dk2"/>
                </a:solidFill>
              </a:defRPr>
            </a:lvl7pPr>
            <a:lvl8pPr lvl="7" algn="ctr">
              <a:spcBef>
                <a:spcPts val="0"/>
              </a:spcBef>
              <a:spcAft>
                <a:spcPts val="0"/>
              </a:spcAft>
              <a:buClr>
                <a:schemeClr val="dk2"/>
              </a:buClr>
              <a:buSzPts val="8200"/>
              <a:buFont typeface="Anton"/>
              <a:buNone/>
              <a:defRPr sz="8200">
                <a:solidFill>
                  <a:schemeClr val="dk2"/>
                </a:solidFill>
              </a:defRPr>
            </a:lvl8pPr>
            <a:lvl9pPr lvl="8" algn="ctr">
              <a:spcBef>
                <a:spcPts val="0"/>
              </a:spcBef>
              <a:spcAft>
                <a:spcPts val="0"/>
              </a:spcAft>
              <a:buClr>
                <a:schemeClr val="dk2"/>
              </a:buClr>
              <a:buSzPts val="8200"/>
              <a:buFont typeface="Anton"/>
              <a:buNone/>
              <a:defRPr sz="8200">
                <a:solidFill>
                  <a:schemeClr val="dk2"/>
                </a:solidFill>
              </a:defRPr>
            </a:lvl9pPr>
          </a:lstStyle>
          <a:p/>
        </p:txBody>
      </p:sp>
      <p:sp>
        <p:nvSpPr>
          <p:cNvPr id="11" name="Google Shape;11;p2"/>
          <p:cNvSpPr txBox="1"/>
          <p:nvPr>
            <p:ph idx="1" type="subTitle"/>
          </p:nvPr>
        </p:nvSpPr>
        <p:spPr>
          <a:xfrm>
            <a:off x="1845375" y="4716000"/>
            <a:ext cx="5453400" cy="305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800"/>
              <a:buFont typeface="DM Sans Medium"/>
              <a:buNone/>
              <a:defRPr sz="1800">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2" name="Google Shape;12;p2"/>
          <p:cNvSpPr txBox="1"/>
          <p:nvPr>
            <p:ph idx="3" type="subTitle"/>
          </p:nvPr>
        </p:nvSpPr>
        <p:spPr>
          <a:xfrm>
            <a:off x="125700" y="121800"/>
            <a:ext cx="3188100" cy="305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DM Sans Medium"/>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3" name="Google Shape;13;p2"/>
          <p:cNvSpPr txBox="1"/>
          <p:nvPr>
            <p:ph idx="4" type="subTitle"/>
          </p:nvPr>
        </p:nvSpPr>
        <p:spPr>
          <a:xfrm>
            <a:off x="5830275" y="125600"/>
            <a:ext cx="3188100" cy="3057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2"/>
              </a:buClr>
              <a:buSzPts val="1400"/>
              <a:buFont typeface="DM Sans Medium"/>
              <a:buNone/>
              <a:defRPr>
                <a:solidFill>
                  <a:schemeClr val="dk2"/>
                </a:solidFill>
              </a:defRPr>
            </a:lvl1pPr>
            <a:lvl2pPr lvl="1" algn="r">
              <a:spcBef>
                <a:spcPts val="0"/>
              </a:spcBef>
              <a:spcAft>
                <a:spcPts val="0"/>
              </a:spcAft>
              <a:buClr>
                <a:schemeClr val="dk2"/>
              </a:buClr>
              <a:buSzPts val="1400"/>
              <a:buNone/>
              <a:defRPr>
                <a:solidFill>
                  <a:schemeClr val="dk2"/>
                </a:solidFill>
              </a:defRPr>
            </a:lvl2pPr>
            <a:lvl3pPr lvl="2" algn="r">
              <a:spcBef>
                <a:spcPts val="0"/>
              </a:spcBef>
              <a:spcAft>
                <a:spcPts val="0"/>
              </a:spcAft>
              <a:buClr>
                <a:schemeClr val="dk2"/>
              </a:buClr>
              <a:buSzPts val="1400"/>
              <a:buNone/>
              <a:defRPr>
                <a:solidFill>
                  <a:schemeClr val="dk2"/>
                </a:solidFill>
              </a:defRPr>
            </a:lvl3pPr>
            <a:lvl4pPr lvl="3" algn="r">
              <a:spcBef>
                <a:spcPts val="0"/>
              </a:spcBef>
              <a:spcAft>
                <a:spcPts val="0"/>
              </a:spcAft>
              <a:buClr>
                <a:schemeClr val="dk2"/>
              </a:buClr>
              <a:buSzPts val="1400"/>
              <a:buNone/>
              <a:defRPr>
                <a:solidFill>
                  <a:schemeClr val="dk2"/>
                </a:solidFill>
              </a:defRPr>
            </a:lvl4pPr>
            <a:lvl5pPr lvl="4" algn="r">
              <a:spcBef>
                <a:spcPts val="0"/>
              </a:spcBef>
              <a:spcAft>
                <a:spcPts val="0"/>
              </a:spcAft>
              <a:buClr>
                <a:schemeClr val="dk2"/>
              </a:buClr>
              <a:buSzPts val="1400"/>
              <a:buNone/>
              <a:defRPr>
                <a:solidFill>
                  <a:schemeClr val="dk2"/>
                </a:solidFill>
              </a:defRPr>
            </a:lvl5pPr>
            <a:lvl6pPr lvl="5" algn="r">
              <a:spcBef>
                <a:spcPts val="0"/>
              </a:spcBef>
              <a:spcAft>
                <a:spcPts val="0"/>
              </a:spcAft>
              <a:buClr>
                <a:schemeClr val="dk2"/>
              </a:buClr>
              <a:buSzPts val="1400"/>
              <a:buNone/>
              <a:defRPr>
                <a:solidFill>
                  <a:schemeClr val="dk2"/>
                </a:solidFill>
              </a:defRPr>
            </a:lvl6pPr>
            <a:lvl7pPr lvl="6" algn="r">
              <a:spcBef>
                <a:spcPts val="0"/>
              </a:spcBef>
              <a:spcAft>
                <a:spcPts val="0"/>
              </a:spcAft>
              <a:buClr>
                <a:schemeClr val="dk2"/>
              </a:buClr>
              <a:buSzPts val="1400"/>
              <a:buNone/>
              <a:defRPr>
                <a:solidFill>
                  <a:schemeClr val="dk2"/>
                </a:solidFill>
              </a:defRPr>
            </a:lvl7pPr>
            <a:lvl8pPr lvl="7" algn="r">
              <a:spcBef>
                <a:spcPts val="0"/>
              </a:spcBef>
              <a:spcAft>
                <a:spcPts val="0"/>
              </a:spcAft>
              <a:buClr>
                <a:schemeClr val="dk2"/>
              </a:buClr>
              <a:buSzPts val="1400"/>
              <a:buNone/>
              <a:defRPr>
                <a:solidFill>
                  <a:schemeClr val="dk2"/>
                </a:solidFill>
              </a:defRPr>
            </a:lvl8pPr>
            <a:lvl9pPr lvl="8" algn="r">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p:cSld name="CUSTOM_3">
    <p:bg>
      <p:bgPr>
        <a:solidFill>
          <a:schemeClr val="dk2"/>
        </a:solidFill>
      </p:bgPr>
    </p:bg>
    <p:spTree>
      <p:nvGrpSpPr>
        <p:cNvPr id="75" name="Shape 75"/>
        <p:cNvGrpSpPr/>
        <p:nvPr/>
      </p:nvGrpSpPr>
      <p:grpSpPr>
        <a:xfrm>
          <a:off x="0" y="0"/>
          <a:ext cx="0" cy="0"/>
          <a:chOff x="0" y="0"/>
          <a:chExt cx="0" cy="0"/>
        </a:xfrm>
      </p:grpSpPr>
      <p:sp>
        <p:nvSpPr>
          <p:cNvPr id="76" name="Google Shape;76;p11"/>
          <p:cNvSpPr txBox="1"/>
          <p:nvPr>
            <p:ph type="title"/>
          </p:nvPr>
        </p:nvSpPr>
        <p:spPr>
          <a:xfrm>
            <a:off x="3439375" y="141600"/>
            <a:ext cx="5453400" cy="45744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4800"/>
              <a:buFont typeface="Anton"/>
              <a:buNone/>
              <a:defRPr/>
            </a:lvl1pPr>
            <a:lvl2pPr lvl="1">
              <a:spcBef>
                <a:spcPts val="0"/>
              </a:spcBef>
              <a:spcAft>
                <a:spcPts val="0"/>
              </a:spcAft>
              <a:buClr>
                <a:schemeClr val="dk1"/>
              </a:buClr>
              <a:buSzPts val="4800"/>
              <a:buNone/>
              <a:defRPr sz="4800"/>
            </a:lvl2pPr>
            <a:lvl3pPr lvl="2">
              <a:spcBef>
                <a:spcPts val="0"/>
              </a:spcBef>
              <a:spcAft>
                <a:spcPts val="0"/>
              </a:spcAft>
              <a:buClr>
                <a:schemeClr val="dk1"/>
              </a:buClr>
              <a:buSzPts val="4800"/>
              <a:buNone/>
              <a:defRPr sz="4800"/>
            </a:lvl3pPr>
            <a:lvl4pPr lvl="3">
              <a:spcBef>
                <a:spcPts val="0"/>
              </a:spcBef>
              <a:spcAft>
                <a:spcPts val="0"/>
              </a:spcAft>
              <a:buClr>
                <a:schemeClr val="dk1"/>
              </a:buClr>
              <a:buSzPts val="4800"/>
              <a:buNone/>
              <a:defRPr sz="4800"/>
            </a:lvl4pPr>
            <a:lvl5pPr lvl="4">
              <a:spcBef>
                <a:spcPts val="0"/>
              </a:spcBef>
              <a:spcAft>
                <a:spcPts val="0"/>
              </a:spcAft>
              <a:buClr>
                <a:schemeClr val="dk1"/>
              </a:buClr>
              <a:buSzPts val="4800"/>
              <a:buNone/>
              <a:defRPr sz="4800"/>
            </a:lvl5pPr>
            <a:lvl6pPr lvl="5">
              <a:spcBef>
                <a:spcPts val="0"/>
              </a:spcBef>
              <a:spcAft>
                <a:spcPts val="0"/>
              </a:spcAft>
              <a:buClr>
                <a:schemeClr val="dk1"/>
              </a:buClr>
              <a:buSzPts val="4800"/>
              <a:buNone/>
              <a:defRPr sz="4800"/>
            </a:lvl6pPr>
            <a:lvl7pPr lvl="6">
              <a:spcBef>
                <a:spcPts val="0"/>
              </a:spcBef>
              <a:spcAft>
                <a:spcPts val="0"/>
              </a:spcAft>
              <a:buClr>
                <a:schemeClr val="dk1"/>
              </a:buClr>
              <a:buSzPts val="4800"/>
              <a:buNone/>
              <a:defRPr sz="4800"/>
            </a:lvl7pPr>
            <a:lvl8pPr lvl="7">
              <a:spcBef>
                <a:spcPts val="0"/>
              </a:spcBef>
              <a:spcAft>
                <a:spcPts val="0"/>
              </a:spcAft>
              <a:buClr>
                <a:schemeClr val="dk1"/>
              </a:buClr>
              <a:buSzPts val="4800"/>
              <a:buNone/>
              <a:defRPr sz="4800"/>
            </a:lvl8pPr>
            <a:lvl9pPr lvl="8">
              <a:spcBef>
                <a:spcPts val="0"/>
              </a:spcBef>
              <a:spcAft>
                <a:spcPts val="0"/>
              </a:spcAft>
              <a:buClr>
                <a:schemeClr val="dk1"/>
              </a:buClr>
              <a:buSzPts val="4800"/>
              <a:buNone/>
              <a:defRPr sz="4800"/>
            </a:lvl9pPr>
          </a:lstStyle>
          <a:p/>
        </p:txBody>
      </p:sp>
      <p:sp>
        <p:nvSpPr>
          <p:cNvPr id="77" name="Google Shape;77;p11"/>
          <p:cNvSpPr txBox="1"/>
          <p:nvPr>
            <p:ph idx="1" type="body"/>
          </p:nvPr>
        </p:nvSpPr>
        <p:spPr>
          <a:xfrm>
            <a:off x="125825" y="659000"/>
            <a:ext cx="2516700" cy="12150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sp>
        <p:nvSpPr>
          <p:cNvPr id="78" name="Google Shape;78;p11"/>
          <p:cNvSpPr txBox="1"/>
          <p:nvPr>
            <p:ph idx="2" type="body"/>
          </p:nvPr>
        </p:nvSpPr>
        <p:spPr>
          <a:xfrm>
            <a:off x="125825" y="1377775"/>
            <a:ext cx="2516700" cy="12150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cxnSp>
        <p:nvCxnSpPr>
          <p:cNvPr id="79" name="Google Shape;79;p11"/>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80" name="Google Shape;80;p11"/>
          <p:cNvSpPr txBox="1"/>
          <p:nvPr>
            <p:ph idx="3" type="subTitle"/>
          </p:nvPr>
        </p:nvSpPr>
        <p:spPr>
          <a:xfrm>
            <a:off x="125700" y="4716000"/>
            <a:ext cx="25167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81" name="Google Shape;81;p11"/>
          <p:cNvSpPr txBox="1"/>
          <p:nvPr>
            <p:ph idx="4"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82" name="Google Shape;82;p11"/>
          <p:cNvSpPr txBox="1"/>
          <p:nvPr>
            <p:ph idx="5" type="subTitle"/>
          </p:nvPr>
        </p:nvSpPr>
        <p:spPr>
          <a:xfrm>
            <a:off x="125700" y="125600"/>
            <a:ext cx="1593900" cy="399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83" name="Google Shape;83;p1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latin typeface="DM Sans"/>
                <a:ea typeface="DM Sans"/>
                <a:cs typeface="DM Sans"/>
                <a:sym typeface="DM Sans"/>
              </a:defRPr>
            </a:lvl1pPr>
            <a:lvl2pPr lvl="1">
              <a:buNone/>
              <a:defRPr b="1" sz="800">
                <a:latin typeface="DM Sans"/>
                <a:ea typeface="DM Sans"/>
                <a:cs typeface="DM Sans"/>
                <a:sym typeface="DM Sans"/>
              </a:defRPr>
            </a:lvl2pPr>
            <a:lvl3pPr lvl="2">
              <a:buNone/>
              <a:defRPr b="1" sz="800">
                <a:latin typeface="DM Sans"/>
                <a:ea typeface="DM Sans"/>
                <a:cs typeface="DM Sans"/>
                <a:sym typeface="DM Sans"/>
              </a:defRPr>
            </a:lvl3pPr>
            <a:lvl4pPr lvl="3">
              <a:buNone/>
              <a:defRPr b="1" sz="800">
                <a:latin typeface="DM Sans"/>
                <a:ea typeface="DM Sans"/>
                <a:cs typeface="DM Sans"/>
                <a:sym typeface="DM Sans"/>
              </a:defRPr>
            </a:lvl4pPr>
            <a:lvl5pPr lvl="4">
              <a:buNone/>
              <a:defRPr b="1" sz="800">
                <a:latin typeface="DM Sans"/>
                <a:ea typeface="DM Sans"/>
                <a:cs typeface="DM Sans"/>
                <a:sym typeface="DM Sans"/>
              </a:defRPr>
            </a:lvl5pPr>
            <a:lvl6pPr lvl="5">
              <a:buNone/>
              <a:defRPr b="1" sz="800">
                <a:latin typeface="DM Sans"/>
                <a:ea typeface="DM Sans"/>
                <a:cs typeface="DM Sans"/>
                <a:sym typeface="DM Sans"/>
              </a:defRPr>
            </a:lvl6pPr>
            <a:lvl7pPr lvl="6">
              <a:buNone/>
              <a:defRPr b="1" sz="800">
                <a:latin typeface="DM Sans"/>
                <a:ea typeface="DM Sans"/>
                <a:cs typeface="DM Sans"/>
                <a:sym typeface="DM Sans"/>
              </a:defRPr>
            </a:lvl7pPr>
            <a:lvl8pPr lvl="7">
              <a:buNone/>
              <a:defRPr b="1" sz="800">
                <a:latin typeface="DM Sans"/>
                <a:ea typeface="DM Sans"/>
                <a:cs typeface="DM Sans"/>
                <a:sym typeface="DM Sans"/>
              </a:defRPr>
            </a:lvl8pPr>
            <a:lvl9pPr lvl="8">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ution Goals">
  <p:cSld name="CUSTOM_4">
    <p:bg>
      <p:bgPr>
        <a:solidFill>
          <a:schemeClr val="lt2"/>
        </a:solidFill>
      </p:bgPr>
    </p:bg>
    <p:spTree>
      <p:nvGrpSpPr>
        <p:cNvPr id="84" name="Shape 84"/>
        <p:cNvGrpSpPr/>
        <p:nvPr/>
      </p:nvGrpSpPr>
      <p:grpSpPr>
        <a:xfrm>
          <a:off x="0" y="0"/>
          <a:ext cx="0" cy="0"/>
          <a:chOff x="0" y="0"/>
          <a:chExt cx="0" cy="0"/>
        </a:xfrm>
      </p:grpSpPr>
      <p:sp>
        <p:nvSpPr>
          <p:cNvPr id="85" name="Google Shape;85;p12"/>
          <p:cNvSpPr/>
          <p:nvPr>
            <p:ph idx="2" type="pic"/>
          </p:nvPr>
        </p:nvSpPr>
        <p:spPr>
          <a:xfrm>
            <a:off x="125700" y="921925"/>
            <a:ext cx="8892300" cy="2633700"/>
          </a:xfrm>
          <a:prstGeom prst="rect">
            <a:avLst/>
          </a:prstGeom>
          <a:noFill/>
          <a:ln cap="flat" cmpd="sng" w="38100">
            <a:solidFill>
              <a:schemeClr val="lt1"/>
            </a:solidFill>
            <a:prstDash val="solid"/>
            <a:round/>
            <a:headEnd len="sm" w="sm" type="none"/>
            <a:tailEnd len="sm" w="sm" type="none"/>
          </a:ln>
        </p:spPr>
      </p:sp>
      <p:sp>
        <p:nvSpPr>
          <p:cNvPr id="86" name="Google Shape;86;p12"/>
          <p:cNvSpPr txBox="1"/>
          <p:nvPr>
            <p:ph idx="1" type="body"/>
          </p:nvPr>
        </p:nvSpPr>
        <p:spPr>
          <a:xfrm>
            <a:off x="2642375" y="3632600"/>
            <a:ext cx="3859200" cy="10833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a:buChar char="●"/>
              <a:defRPr>
                <a:solidFill>
                  <a:schemeClr val="lt1"/>
                </a:solidFill>
              </a:defRPr>
            </a:lvl1pPr>
            <a:lvl2pPr indent="-279400" lvl="1" marL="914400">
              <a:spcBef>
                <a:spcPts val="0"/>
              </a:spcBef>
              <a:spcAft>
                <a:spcPts val="0"/>
              </a:spcAft>
              <a:buClr>
                <a:schemeClr val="lt1"/>
              </a:buClr>
              <a:buSzPts val="800"/>
              <a:buFont typeface="DM Sans"/>
              <a:buChar char="○"/>
              <a:defRPr>
                <a:solidFill>
                  <a:schemeClr val="lt1"/>
                </a:solidFill>
              </a:defRPr>
            </a:lvl2pPr>
            <a:lvl3pPr indent="-279400" lvl="2" marL="1371600">
              <a:spcBef>
                <a:spcPts val="0"/>
              </a:spcBef>
              <a:spcAft>
                <a:spcPts val="0"/>
              </a:spcAft>
              <a:buClr>
                <a:schemeClr val="lt1"/>
              </a:buClr>
              <a:buSzPts val="800"/>
              <a:buFont typeface="DM Sans"/>
              <a:buChar char="■"/>
              <a:defRPr>
                <a:solidFill>
                  <a:schemeClr val="lt1"/>
                </a:solidFill>
              </a:defRPr>
            </a:lvl3pPr>
            <a:lvl4pPr indent="-279400" lvl="3" marL="1828800">
              <a:spcBef>
                <a:spcPts val="0"/>
              </a:spcBef>
              <a:spcAft>
                <a:spcPts val="0"/>
              </a:spcAft>
              <a:buClr>
                <a:schemeClr val="lt1"/>
              </a:buClr>
              <a:buSzPts val="800"/>
              <a:buFont typeface="DM Sans"/>
              <a:buChar char="●"/>
              <a:defRPr>
                <a:solidFill>
                  <a:schemeClr val="lt1"/>
                </a:solidFill>
              </a:defRPr>
            </a:lvl4pPr>
            <a:lvl5pPr indent="-279400" lvl="4" marL="2286000">
              <a:spcBef>
                <a:spcPts val="0"/>
              </a:spcBef>
              <a:spcAft>
                <a:spcPts val="0"/>
              </a:spcAft>
              <a:buClr>
                <a:schemeClr val="lt1"/>
              </a:buClr>
              <a:buSzPts val="800"/>
              <a:buFont typeface="DM Sans"/>
              <a:buChar char="○"/>
              <a:defRPr>
                <a:solidFill>
                  <a:schemeClr val="lt1"/>
                </a:solidFill>
              </a:defRPr>
            </a:lvl5pPr>
            <a:lvl6pPr indent="-279400" lvl="5" marL="2743200">
              <a:spcBef>
                <a:spcPts val="0"/>
              </a:spcBef>
              <a:spcAft>
                <a:spcPts val="0"/>
              </a:spcAft>
              <a:buClr>
                <a:schemeClr val="lt1"/>
              </a:buClr>
              <a:buSzPts val="800"/>
              <a:buFont typeface="DM Sans"/>
              <a:buChar char="■"/>
              <a:defRPr>
                <a:solidFill>
                  <a:schemeClr val="lt1"/>
                </a:solidFill>
              </a:defRPr>
            </a:lvl6pPr>
            <a:lvl7pPr indent="-279400" lvl="6" marL="3200400">
              <a:spcBef>
                <a:spcPts val="0"/>
              </a:spcBef>
              <a:spcAft>
                <a:spcPts val="0"/>
              </a:spcAft>
              <a:buClr>
                <a:schemeClr val="lt1"/>
              </a:buClr>
              <a:buSzPts val="800"/>
              <a:buFont typeface="DM Sans"/>
              <a:buChar char="●"/>
              <a:defRPr>
                <a:solidFill>
                  <a:schemeClr val="lt1"/>
                </a:solidFill>
              </a:defRPr>
            </a:lvl7pPr>
            <a:lvl8pPr indent="-279400" lvl="7" marL="3657600">
              <a:spcBef>
                <a:spcPts val="0"/>
              </a:spcBef>
              <a:spcAft>
                <a:spcPts val="0"/>
              </a:spcAft>
              <a:buClr>
                <a:schemeClr val="lt1"/>
              </a:buClr>
              <a:buSzPts val="800"/>
              <a:buFont typeface="DM Sans"/>
              <a:buChar char="○"/>
              <a:defRPr>
                <a:solidFill>
                  <a:schemeClr val="lt1"/>
                </a:solidFill>
              </a:defRPr>
            </a:lvl8pPr>
            <a:lvl9pPr indent="-279400" lvl="8" marL="4114800">
              <a:spcBef>
                <a:spcPts val="0"/>
              </a:spcBef>
              <a:spcAft>
                <a:spcPts val="0"/>
              </a:spcAft>
              <a:buClr>
                <a:schemeClr val="lt1"/>
              </a:buClr>
              <a:buSzPts val="800"/>
              <a:buFont typeface="DM Sans"/>
              <a:buChar char="■"/>
              <a:defRPr>
                <a:solidFill>
                  <a:schemeClr val="lt1"/>
                </a:solidFill>
              </a:defRPr>
            </a:lvl9pPr>
          </a:lstStyle>
          <a:p/>
        </p:txBody>
      </p:sp>
      <p:sp>
        <p:nvSpPr>
          <p:cNvPr id="87" name="Google Shape;87;p12"/>
          <p:cNvSpPr txBox="1"/>
          <p:nvPr>
            <p:ph idx="3" type="body"/>
          </p:nvPr>
        </p:nvSpPr>
        <p:spPr>
          <a:xfrm>
            <a:off x="6627325" y="3632600"/>
            <a:ext cx="2391000" cy="5442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a:buChar char="●"/>
              <a:defRPr>
                <a:solidFill>
                  <a:schemeClr val="lt1"/>
                </a:solidFill>
              </a:defRPr>
            </a:lvl1pPr>
            <a:lvl2pPr indent="-279400" lvl="1" marL="914400">
              <a:spcBef>
                <a:spcPts val="0"/>
              </a:spcBef>
              <a:spcAft>
                <a:spcPts val="0"/>
              </a:spcAft>
              <a:buClr>
                <a:schemeClr val="lt1"/>
              </a:buClr>
              <a:buSzPts val="800"/>
              <a:buFont typeface="DM Sans"/>
              <a:buChar char="○"/>
              <a:defRPr>
                <a:solidFill>
                  <a:schemeClr val="lt1"/>
                </a:solidFill>
              </a:defRPr>
            </a:lvl2pPr>
            <a:lvl3pPr indent="-279400" lvl="2" marL="1371600">
              <a:spcBef>
                <a:spcPts val="0"/>
              </a:spcBef>
              <a:spcAft>
                <a:spcPts val="0"/>
              </a:spcAft>
              <a:buClr>
                <a:schemeClr val="lt1"/>
              </a:buClr>
              <a:buSzPts val="800"/>
              <a:buFont typeface="DM Sans"/>
              <a:buChar char="■"/>
              <a:defRPr>
                <a:solidFill>
                  <a:schemeClr val="lt1"/>
                </a:solidFill>
              </a:defRPr>
            </a:lvl3pPr>
            <a:lvl4pPr indent="-279400" lvl="3" marL="1828800">
              <a:spcBef>
                <a:spcPts val="0"/>
              </a:spcBef>
              <a:spcAft>
                <a:spcPts val="0"/>
              </a:spcAft>
              <a:buClr>
                <a:schemeClr val="lt1"/>
              </a:buClr>
              <a:buSzPts val="800"/>
              <a:buFont typeface="DM Sans"/>
              <a:buChar char="●"/>
              <a:defRPr>
                <a:solidFill>
                  <a:schemeClr val="lt1"/>
                </a:solidFill>
              </a:defRPr>
            </a:lvl4pPr>
            <a:lvl5pPr indent="-279400" lvl="4" marL="2286000">
              <a:spcBef>
                <a:spcPts val="0"/>
              </a:spcBef>
              <a:spcAft>
                <a:spcPts val="0"/>
              </a:spcAft>
              <a:buClr>
                <a:schemeClr val="lt1"/>
              </a:buClr>
              <a:buSzPts val="800"/>
              <a:buFont typeface="DM Sans"/>
              <a:buChar char="○"/>
              <a:defRPr>
                <a:solidFill>
                  <a:schemeClr val="lt1"/>
                </a:solidFill>
              </a:defRPr>
            </a:lvl5pPr>
            <a:lvl6pPr indent="-279400" lvl="5" marL="2743200">
              <a:spcBef>
                <a:spcPts val="0"/>
              </a:spcBef>
              <a:spcAft>
                <a:spcPts val="0"/>
              </a:spcAft>
              <a:buClr>
                <a:schemeClr val="lt1"/>
              </a:buClr>
              <a:buSzPts val="800"/>
              <a:buFont typeface="DM Sans"/>
              <a:buChar char="■"/>
              <a:defRPr>
                <a:solidFill>
                  <a:schemeClr val="lt1"/>
                </a:solidFill>
              </a:defRPr>
            </a:lvl6pPr>
            <a:lvl7pPr indent="-279400" lvl="6" marL="3200400">
              <a:spcBef>
                <a:spcPts val="0"/>
              </a:spcBef>
              <a:spcAft>
                <a:spcPts val="0"/>
              </a:spcAft>
              <a:buClr>
                <a:schemeClr val="lt1"/>
              </a:buClr>
              <a:buSzPts val="800"/>
              <a:buFont typeface="DM Sans"/>
              <a:buChar char="●"/>
              <a:defRPr>
                <a:solidFill>
                  <a:schemeClr val="lt1"/>
                </a:solidFill>
              </a:defRPr>
            </a:lvl7pPr>
            <a:lvl8pPr indent="-279400" lvl="7" marL="3657600">
              <a:spcBef>
                <a:spcPts val="0"/>
              </a:spcBef>
              <a:spcAft>
                <a:spcPts val="0"/>
              </a:spcAft>
              <a:buClr>
                <a:schemeClr val="lt1"/>
              </a:buClr>
              <a:buSzPts val="800"/>
              <a:buFont typeface="DM Sans"/>
              <a:buChar char="○"/>
              <a:defRPr>
                <a:solidFill>
                  <a:schemeClr val="lt1"/>
                </a:solidFill>
              </a:defRPr>
            </a:lvl8pPr>
            <a:lvl9pPr indent="-279400" lvl="8" marL="4114800">
              <a:spcBef>
                <a:spcPts val="0"/>
              </a:spcBef>
              <a:spcAft>
                <a:spcPts val="0"/>
              </a:spcAft>
              <a:buClr>
                <a:schemeClr val="lt1"/>
              </a:buClr>
              <a:buSzPts val="800"/>
              <a:buFont typeface="DM Sans"/>
              <a:buChar char="■"/>
              <a:defRPr>
                <a:solidFill>
                  <a:schemeClr val="lt1"/>
                </a:solidFill>
              </a:defRPr>
            </a:lvl9pPr>
          </a:lstStyle>
          <a:p/>
        </p:txBody>
      </p:sp>
      <p:sp>
        <p:nvSpPr>
          <p:cNvPr id="88" name="Google Shape;88;p12"/>
          <p:cNvSpPr txBox="1"/>
          <p:nvPr>
            <p:ph idx="4" type="subTitle"/>
          </p:nvPr>
        </p:nvSpPr>
        <p:spPr>
          <a:xfrm>
            <a:off x="125700" y="3666950"/>
            <a:ext cx="1593900" cy="1014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DM Sans Medium"/>
              <a:buNone/>
              <a:defRPr>
                <a:solidFill>
                  <a:schemeClr val="lt1"/>
                </a:solidFill>
              </a:defRPr>
            </a:lvl1pPr>
            <a:lvl2pPr lvl="1">
              <a:spcBef>
                <a:spcPts val="0"/>
              </a:spcBef>
              <a:spcAft>
                <a:spcPts val="0"/>
              </a:spcAft>
              <a:buClr>
                <a:schemeClr val="lt1"/>
              </a:buClr>
              <a:buSzPts val="1400"/>
              <a:buFont typeface="DM Sans Medium"/>
              <a:buNone/>
              <a:defRPr>
                <a:solidFill>
                  <a:schemeClr val="lt1"/>
                </a:solidFill>
              </a:defRPr>
            </a:lvl2pPr>
            <a:lvl3pPr lvl="2">
              <a:spcBef>
                <a:spcPts val="0"/>
              </a:spcBef>
              <a:spcAft>
                <a:spcPts val="0"/>
              </a:spcAft>
              <a:buClr>
                <a:schemeClr val="lt1"/>
              </a:buClr>
              <a:buSzPts val="1400"/>
              <a:buFont typeface="DM Sans Medium"/>
              <a:buNone/>
              <a:defRPr>
                <a:solidFill>
                  <a:schemeClr val="lt1"/>
                </a:solidFill>
              </a:defRPr>
            </a:lvl3pPr>
            <a:lvl4pPr lvl="3">
              <a:spcBef>
                <a:spcPts val="0"/>
              </a:spcBef>
              <a:spcAft>
                <a:spcPts val="0"/>
              </a:spcAft>
              <a:buClr>
                <a:schemeClr val="lt1"/>
              </a:buClr>
              <a:buSzPts val="1400"/>
              <a:buFont typeface="DM Sans Medium"/>
              <a:buNone/>
              <a:defRPr>
                <a:solidFill>
                  <a:schemeClr val="lt1"/>
                </a:solidFill>
              </a:defRPr>
            </a:lvl4pPr>
            <a:lvl5pPr lvl="4">
              <a:spcBef>
                <a:spcPts val="0"/>
              </a:spcBef>
              <a:spcAft>
                <a:spcPts val="0"/>
              </a:spcAft>
              <a:buClr>
                <a:schemeClr val="lt1"/>
              </a:buClr>
              <a:buSzPts val="1400"/>
              <a:buFont typeface="DM Sans Medium"/>
              <a:buNone/>
              <a:defRPr>
                <a:solidFill>
                  <a:schemeClr val="lt1"/>
                </a:solidFill>
              </a:defRPr>
            </a:lvl5pPr>
            <a:lvl6pPr lvl="5">
              <a:spcBef>
                <a:spcPts val="0"/>
              </a:spcBef>
              <a:spcAft>
                <a:spcPts val="0"/>
              </a:spcAft>
              <a:buClr>
                <a:schemeClr val="lt1"/>
              </a:buClr>
              <a:buSzPts val="1400"/>
              <a:buFont typeface="DM Sans Medium"/>
              <a:buNone/>
              <a:defRPr>
                <a:solidFill>
                  <a:schemeClr val="lt1"/>
                </a:solidFill>
              </a:defRPr>
            </a:lvl6pPr>
            <a:lvl7pPr lvl="6">
              <a:spcBef>
                <a:spcPts val="0"/>
              </a:spcBef>
              <a:spcAft>
                <a:spcPts val="0"/>
              </a:spcAft>
              <a:buClr>
                <a:schemeClr val="lt1"/>
              </a:buClr>
              <a:buSzPts val="1400"/>
              <a:buFont typeface="DM Sans Medium"/>
              <a:buNone/>
              <a:defRPr>
                <a:solidFill>
                  <a:schemeClr val="lt1"/>
                </a:solidFill>
              </a:defRPr>
            </a:lvl7pPr>
            <a:lvl8pPr lvl="7">
              <a:spcBef>
                <a:spcPts val="0"/>
              </a:spcBef>
              <a:spcAft>
                <a:spcPts val="0"/>
              </a:spcAft>
              <a:buClr>
                <a:schemeClr val="lt1"/>
              </a:buClr>
              <a:buSzPts val="1400"/>
              <a:buFont typeface="DM Sans Medium"/>
              <a:buNone/>
              <a:defRPr>
                <a:solidFill>
                  <a:schemeClr val="lt1"/>
                </a:solidFill>
              </a:defRPr>
            </a:lvl8pPr>
            <a:lvl9pPr lvl="8">
              <a:spcBef>
                <a:spcPts val="0"/>
              </a:spcBef>
              <a:spcAft>
                <a:spcPts val="0"/>
              </a:spcAft>
              <a:buClr>
                <a:schemeClr val="lt1"/>
              </a:buClr>
              <a:buSzPts val="1400"/>
              <a:buFont typeface="DM Sans Medium"/>
              <a:buNone/>
              <a:defRPr>
                <a:solidFill>
                  <a:schemeClr val="lt1"/>
                </a:solidFill>
              </a:defRPr>
            </a:lvl9pPr>
          </a:lstStyle>
          <a:p/>
        </p:txBody>
      </p:sp>
      <p:sp>
        <p:nvSpPr>
          <p:cNvPr id="89" name="Google Shape;89;p12"/>
          <p:cNvSpPr txBox="1"/>
          <p:nvPr>
            <p:ph type="title"/>
          </p:nvPr>
        </p:nvSpPr>
        <p:spPr>
          <a:xfrm>
            <a:off x="125700" y="125600"/>
            <a:ext cx="8766900" cy="971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4800"/>
              <a:buFont typeface="Anton"/>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cxnSp>
        <p:nvCxnSpPr>
          <p:cNvPr id="90" name="Google Shape;90;p12"/>
          <p:cNvCxnSpPr/>
          <p:nvPr/>
        </p:nvCxnSpPr>
        <p:spPr>
          <a:xfrm>
            <a:off x="-5675" y="4716000"/>
            <a:ext cx="9155400" cy="0"/>
          </a:xfrm>
          <a:prstGeom prst="straightConnector1">
            <a:avLst/>
          </a:prstGeom>
          <a:noFill/>
          <a:ln cap="flat" cmpd="sng" w="9525">
            <a:solidFill>
              <a:schemeClr val="lt1"/>
            </a:solidFill>
            <a:prstDash val="solid"/>
            <a:round/>
            <a:headEnd len="med" w="med" type="none"/>
            <a:tailEnd len="med" w="med" type="none"/>
          </a:ln>
        </p:spPr>
      </p:cxnSp>
      <p:sp>
        <p:nvSpPr>
          <p:cNvPr id="91" name="Google Shape;91;p12"/>
          <p:cNvSpPr txBox="1"/>
          <p:nvPr>
            <p:ph idx="5"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92" name="Google Shape;92;p12"/>
          <p:cNvSpPr txBox="1"/>
          <p:nvPr>
            <p:ph idx="6"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93" name="Google Shape;93;p1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solidFill>
                  <a:schemeClr val="lt1"/>
                </a:solidFill>
                <a:latin typeface="DM Sans"/>
                <a:ea typeface="DM Sans"/>
                <a:cs typeface="DM Sans"/>
                <a:sym typeface="DM Sans"/>
              </a:defRPr>
            </a:lvl1pPr>
            <a:lvl2pPr lvl="1">
              <a:buNone/>
              <a:defRPr b="1" sz="800">
                <a:solidFill>
                  <a:schemeClr val="lt1"/>
                </a:solidFill>
                <a:latin typeface="DM Sans"/>
                <a:ea typeface="DM Sans"/>
                <a:cs typeface="DM Sans"/>
                <a:sym typeface="DM Sans"/>
              </a:defRPr>
            </a:lvl2pPr>
            <a:lvl3pPr lvl="2">
              <a:buNone/>
              <a:defRPr b="1" sz="800">
                <a:solidFill>
                  <a:schemeClr val="lt1"/>
                </a:solidFill>
                <a:latin typeface="DM Sans"/>
                <a:ea typeface="DM Sans"/>
                <a:cs typeface="DM Sans"/>
                <a:sym typeface="DM Sans"/>
              </a:defRPr>
            </a:lvl3pPr>
            <a:lvl4pPr lvl="3">
              <a:buNone/>
              <a:defRPr b="1" sz="800">
                <a:solidFill>
                  <a:schemeClr val="lt1"/>
                </a:solidFill>
                <a:latin typeface="DM Sans"/>
                <a:ea typeface="DM Sans"/>
                <a:cs typeface="DM Sans"/>
                <a:sym typeface="DM Sans"/>
              </a:defRPr>
            </a:lvl4pPr>
            <a:lvl5pPr lvl="4">
              <a:buNone/>
              <a:defRPr b="1" sz="800">
                <a:solidFill>
                  <a:schemeClr val="lt1"/>
                </a:solidFill>
                <a:latin typeface="DM Sans"/>
                <a:ea typeface="DM Sans"/>
                <a:cs typeface="DM Sans"/>
                <a:sym typeface="DM Sans"/>
              </a:defRPr>
            </a:lvl5pPr>
            <a:lvl6pPr lvl="5">
              <a:buNone/>
              <a:defRPr b="1" sz="800">
                <a:solidFill>
                  <a:schemeClr val="lt1"/>
                </a:solidFill>
                <a:latin typeface="DM Sans"/>
                <a:ea typeface="DM Sans"/>
                <a:cs typeface="DM Sans"/>
                <a:sym typeface="DM Sans"/>
              </a:defRPr>
            </a:lvl6pPr>
            <a:lvl7pPr lvl="6">
              <a:buNone/>
              <a:defRPr b="1" sz="800">
                <a:solidFill>
                  <a:schemeClr val="lt1"/>
                </a:solidFill>
                <a:latin typeface="DM Sans"/>
                <a:ea typeface="DM Sans"/>
                <a:cs typeface="DM Sans"/>
                <a:sym typeface="DM Sans"/>
              </a:defRPr>
            </a:lvl7pPr>
            <a:lvl8pPr lvl="7">
              <a:buNone/>
              <a:defRPr b="1" sz="800">
                <a:solidFill>
                  <a:schemeClr val="lt1"/>
                </a:solidFill>
                <a:latin typeface="DM Sans"/>
                <a:ea typeface="DM Sans"/>
                <a:cs typeface="DM Sans"/>
                <a:sym typeface="DM Sans"/>
              </a:defRPr>
            </a:lvl8pPr>
            <a:lvl9pPr lvl="8">
              <a:buNone/>
              <a:defRPr b="1" sz="800">
                <a:solidFill>
                  <a:schemeClr val="lt1"/>
                </a:solidFill>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CUSTOM_6">
    <p:bg>
      <p:bgPr>
        <a:solidFill>
          <a:schemeClr val="dk2"/>
        </a:solidFill>
      </p:bgPr>
    </p:bg>
    <p:spTree>
      <p:nvGrpSpPr>
        <p:cNvPr id="94" name="Shape 94"/>
        <p:cNvGrpSpPr/>
        <p:nvPr/>
      </p:nvGrpSpPr>
      <p:grpSpPr>
        <a:xfrm>
          <a:off x="0" y="0"/>
          <a:ext cx="0" cy="0"/>
          <a:chOff x="0" y="0"/>
          <a:chExt cx="0" cy="0"/>
        </a:xfrm>
      </p:grpSpPr>
      <p:sp>
        <p:nvSpPr>
          <p:cNvPr id="95" name="Google Shape;95;p13"/>
          <p:cNvSpPr txBox="1"/>
          <p:nvPr>
            <p:ph idx="1" type="body"/>
          </p:nvPr>
        </p:nvSpPr>
        <p:spPr>
          <a:xfrm>
            <a:off x="5830325" y="125600"/>
            <a:ext cx="3188100" cy="7758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sp>
        <p:nvSpPr>
          <p:cNvPr id="96" name="Google Shape;96;p13"/>
          <p:cNvSpPr/>
          <p:nvPr>
            <p:ph idx="2" type="pic"/>
          </p:nvPr>
        </p:nvSpPr>
        <p:spPr>
          <a:xfrm>
            <a:off x="125700" y="1824050"/>
            <a:ext cx="2088900" cy="2246700"/>
          </a:xfrm>
          <a:prstGeom prst="rect">
            <a:avLst/>
          </a:prstGeom>
          <a:noFill/>
          <a:ln cap="flat" cmpd="sng" w="9525">
            <a:solidFill>
              <a:srgbClr val="000000"/>
            </a:solidFill>
            <a:prstDash val="solid"/>
            <a:round/>
            <a:headEnd len="sm" w="sm" type="none"/>
            <a:tailEnd len="sm" w="sm" type="none"/>
          </a:ln>
        </p:spPr>
      </p:sp>
      <p:sp>
        <p:nvSpPr>
          <p:cNvPr id="97" name="Google Shape;97;p13"/>
          <p:cNvSpPr/>
          <p:nvPr>
            <p:ph idx="3" type="pic"/>
          </p:nvPr>
        </p:nvSpPr>
        <p:spPr>
          <a:xfrm>
            <a:off x="2393673" y="1824050"/>
            <a:ext cx="2088900" cy="2246700"/>
          </a:xfrm>
          <a:prstGeom prst="rect">
            <a:avLst/>
          </a:prstGeom>
          <a:noFill/>
          <a:ln cap="flat" cmpd="sng" w="9525">
            <a:solidFill>
              <a:srgbClr val="000000"/>
            </a:solidFill>
            <a:prstDash val="solid"/>
            <a:round/>
            <a:headEnd len="sm" w="sm" type="none"/>
            <a:tailEnd len="sm" w="sm" type="none"/>
          </a:ln>
        </p:spPr>
      </p:sp>
      <p:sp>
        <p:nvSpPr>
          <p:cNvPr id="98" name="Google Shape;98;p13"/>
          <p:cNvSpPr/>
          <p:nvPr>
            <p:ph idx="4" type="pic"/>
          </p:nvPr>
        </p:nvSpPr>
        <p:spPr>
          <a:xfrm>
            <a:off x="4661539" y="1824050"/>
            <a:ext cx="2088900" cy="2246700"/>
          </a:xfrm>
          <a:prstGeom prst="rect">
            <a:avLst/>
          </a:prstGeom>
          <a:noFill/>
          <a:ln cap="flat" cmpd="sng" w="9525">
            <a:solidFill>
              <a:srgbClr val="000000"/>
            </a:solidFill>
            <a:prstDash val="solid"/>
            <a:round/>
            <a:headEnd len="sm" w="sm" type="none"/>
            <a:tailEnd len="sm" w="sm" type="none"/>
          </a:ln>
        </p:spPr>
      </p:sp>
      <p:sp>
        <p:nvSpPr>
          <p:cNvPr id="99" name="Google Shape;99;p13"/>
          <p:cNvSpPr/>
          <p:nvPr>
            <p:ph idx="5" type="pic"/>
          </p:nvPr>
        </p:nvSpPr>
        <p:spPr>
          <a:xfrm>
            <a:off x="6929405" y="1824050"/>
            <a:ext cx="2088900" cy="2246700"/>
          </a:xfrm>
          <a:prstGeom prst="rect">
            <a:avLst/>
          </a:prstGeom>
          <a:noFill/>
          <a:ln cap="flat" cmpd="sng" w="9525">
            <a:solidFill>
              <a:srgbClr val="000000"/>
            </a:solidFill>
            <a:prstDash val="solid"/>
            <a:round/>
            <a:headEnd len="sm" w="sm" type="none"/>
            <a:tailEnd len="sm" w="sm" type="none"/>
          </a:ln>
        </p:spPr>
      </p:sp>
      <p:cxnSp>
        <p:nvCxnSpPr>
          <p:cNvPr id="100" name="Google Shape;100;p13"/>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101" name="Google Shape;101;p13"/>
          <p:cNvSpPr txBox="1"/>
          <p:nvPr>
            <p:ph idx="6"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102" name="Google Shape;102;p13"/>
          <p:cNvSpPr txBox="1"/>
          <p:nvPr>
            <p:ph idx="7"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103" name="Google Shape;103;p13"/>
          <p:cNvSpPr txBox="1"/>
          <p:nvPr>
            <p:ph type="title"/>
          </p:nvPr>
        </p:nvSpPr>
        <p:spPr>
          <a:xfrm>
            <a:off x="125700" y="1362200"/>
            <a:ext cx="2088900" cy="84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000"/>
              <a:buFont typeface="Anton"/>
              <a:buNone/>
              <a:defRPr sz="2000"/>
            </a:lvl1pPr>
            <a:lvl2pPr lvl="1" algn="ctr">
              <a:spcBef>
                <a:spcPts val="0"/>
              </a:spcBef>
              <a:spcAft>
                <a:spcPts val="0"/>
              </a:spcAft>
              <a:buClr>
                <a:schemeClr val="dk1"/>
              </a:buClr>
              <a:buSzPts val="1400"/>
              <a:buNone/>
              <a:defRPr/>
            </a:lvl2pPr>
            <a:lvl3pPr lvl="2" algn="ctr">
              <a:spcBef>
                <a:spcPts val="0"/>
              </a:spcBef>
              <a:spcAft>
                <a:spcPts val="0"/>
              </a:spcAft>
              <a:buClr>
                <a:schemeClr val="dk1"/>
              </a:buClr>
              <a:buSzPts val="1400"/>
              <a:buNone/>
              <a:defRPr/>
            </a:lvl3pPr>
            <a:lvl4pPr lvl="3" algn="ctr">
              <a:spcBef>
                <a:spcPts val="0"/>
              </a:spcBef>
              <a:spcAft>
                <a:spcPts val="0"/>
              </a:spcAft>
              <a:buClr>
                <a:schemeClr val="dk1"/>
              </a:buClr>
              <a:buSzPts val="1400"/>
              <a:buNone/>
              <a:defRPr/>
            </a:lvl4pPr>
            <a:lvl5pPr lvl="4" algn="ctr">
              <a:spcBef>
                <a:spcPts val="0"/>
              </a:spcBef>
              <a:spcAft>
                <a:spcPts val="0"/>
              </a:spcAft>
              <a:buClr>
                <a:schemeClr val="dk1"/>
              </a:buClr>
              <a:buSzPts val="1400"/>
              <a:buNone/>
              <a:defRPr/>
            </a:lvl5pPr>
            <a:lvl6pPr lvl="5" algn="ctr">
              <a:spcBef>
                <a:spcPts val="0"/>
              </a:spcBef>
              <a:spcAft>
                <a:spcPts val="0"/>
              </a:spcAft>
              <a:buClr>
                <a:schemeClr val="dk1"/>
              </a:buClr>
              <a:buSzPts val="1400"/>
              <a:buNone/>
              <a:defRPr/>
            </a:lvl6pPr>
            <a:lvl7pPr lvl="6" algn="ctr">
              <a:spcBef>
                <a:spcPts val="0"/>
              </a:spcBef>
              <a:spcAft>
                <a:spcPts val="0"/>
              </a:spcAft>
              <a:buClr>
                <a:schemeClr val="dk1"/>
              </a:buClr>
              <a:buSzPts val="1400"/>
              <a:buNone/>
              <a:defRPr/>
            </a:lvl7pPr>
            <a:lvl8pPr lvl="7" algn="ctr">
              <a:spcBef>
                <a:spcPts val="0"/>
              </a:spcBef>
              <a:spcAft>
                <a:spcPts val="0"/>
              </a:spcAft>
              <a:buClr>
                <a:schemeClr val="dk1"/>
              </a:buClr>
              <a:buSzPts val="1400"/>
              <a:buNone/>
              <a:defRPr/>
            </a:lvl8pPr>
            <a:lvl9pPr lvl="8" algn="ctr">
              <a:spcBef>
                <a:spcPts val="0"/>
              </a:spcBef>
              <a:spcAft>
                <a:spcPts val="0"/>
              </a:spcAft>
              <a:buClr>
                <a:schemeClr val="dk1"/>
              </a:buClr>
              <a:buSzPts val="1400"/>
              <a:buNone/>
              <a:defRPr/>
            </a:lvl9pPr>
          </a:lstStyle>
          <a:p/>
        </p:txBody>
      </p:sp>
      <p:sp>
        <p:nvSpPr>
          <p:cNvPr id="104" name="Google Shape;104;p13"/>
          <p:cNvSpPr txBox="1"/>
          <p:nvPr>
            <p:ph idx="8" type="subTitle"/>
          </p:nvPr>
        </p:nvSpPr>
        <p:spPr>
          <a:xfrm>
            <a:off x="125700" y="4077300"/>
            <a:ext cx="2088900" cy="624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1400"/>
              <a:buFont typeface="DM Sans Medium"/>
              <a:buNone/>
              <a:defRPr/>
            </a:lvl1pPr>
            <a:lvl2pPr lvl="1" algn="ctr">
              <a:spcBef>
                <a:spcPts val="0"/>
              </a:spcBef>
              <a:spcAft>
                <a:spcPts val="0"/>
              </a:spcAft>
              <a:buClr>
                <a:schemeClr val="dk1"/>
              </a:buClr>
              <a:buSzPts val="1400"/>
              <a:buFont typeface="DM Sans Medium"/>
              <a:buNone/>
              <a:defRPr/>
            </a:lvl2pPr>
            <a:lvl3pPr lvl="2" algn="ctr">
              <a:spcBef>
                <a:spcPts val="0"/>
              </a:spcBef>
              <a:spcAft>
                <a:spcPts val="0"/>
              </a:spcAft>
              <a:buClr>
                <a:schemeClr val="dk1"/>
              </a:buClr>
              <a:buSzPts val="1400"/>
              <a:buFont typeface="DM Sans Medium"/>
              <a:buNone/>
              <a:defRPr/>
            </a:lvl3pPr>
            <a:lvl4pPr lvl="3" algn="ctr">
              <a:spcBef>
                <a:spcPts val="0"/>
              </a:spcBef>
              <a:spcAft>
                <a:spcPts val="0"/>
              </a:spcAft>
              <a:buClr>
                <a:schemeClr val="dk1"/>
              </a:buClr>
              <a:buSzPts val="1400"/>
              <a:buFont typeface="DM Sans Medium"/>
              <a:buNone/>
              <a:defRPr/>
            </a:lvl4pPr>
            <a:lvl5pPr lvl="4" algn="ctr">
              <a:spcBef>
                <a:spcPts val="0"/>
              </a:spcBef>
              <a:spcAft>
                <a:spcPts val="0"/>
              </a:spcAft>
              <a:buClr>
                <a:schemeClr val="dk1"/>
              </a:buClr>
              <a:buSzPts val="1400"/>
              <a:buFont typeface="DM Sans Medium"/>
              <a:buNone/>
              <a:defRPr/>
            </a:lvl5pPr>
            <a:lvl6pPr lvl="5" algn="ctr">
              <a:spcBef>
                <a:spcPts val="0"/>
              </a:spcBef>
              <a:spcAft>
                <a:spcPts val="0"/>
              </a:spcAft>
              <a:buClr>
                <a:schemeClr val="dk1"/>
              </a:buClr>
              <a:buSzPts val="1400"/>
              <a:buFont typeface="DM Sans Medium"/>
              <a:buNone/>
              <a:defRPr/>
            </a:lvl6pPr>
            <a:lvl7pPr lvl="6" algn="ctr">
              <a:spcBef>
                <a:spcPts val="0"/>
              </a:spcBef>
              <a:spcAft>
                <a:spcPts val="0"/>
              </a:spcAft>
              <a:buClr>
                <a:schemeClr val="dk1"/>
              </a:buClr>
              <a:buSzPts val="1400"/>
              <a:buFont typeface="DM Sans Medium"/>
              <a:buNone/>
              <a:defRPr/>
            </a:lvl7pPr>
            <a:lvl8pPr lvl="7" algn="ctr">
              <a:spcBef>
                <a:spcPts val="0"/>
              </a:spcBef>
              <a:spcAft>
                <a:spcPts val="0"/>
              </a:spcAft>
              <a:buClr>
                <a:schemeClr val="dk1"/>
              </a:buClr>
              <a:buSzPts val="1400"/>
              <a:buFont typeface="DM Sans Medium"/>
              <a:buNone/>
              <a:defRPr/>
            </a:lvl8pPr>
            <a:lvl9pPr lvl="8" algn="ctr">
              <a:spcBef>
                <a:spcPts val="0"/>
              </a:spcBef>
              <a:spcAft>
                <a:spcPts val="0"/>
              </a:spcAft>
              <a:buClr>
                <a:schemeClr val="dk1"/>
              </a:buClr>
              <a:buSzPts val="1400"/>
              <a:buFont typeface="DM Sans Medium"/>
              <a:buNone/>
              <a:defRPr/>
            </a:lvl9pPr>
          </a:lstStyle>
          <a:p/>
        </p:txBody>
      </p:sp>
      <p:sp>
        <p:nvSpPr>
          <p:cNvPr id="105" name="Google Shape;105;p13"/>
          <p:cNvSpPr txBox="1"/>
          <p:nvPr>
            <p:ph idx="9" type="title"/>
          </p:nvPr>
        </p:nvSpPr>
        <p:spPr>
          <a:xfrm>
            <a:off x="2393625" y="1378200"/>
            <a:ext cx="2088900" cy="84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000"/>
              <a:buFont typeface="Anton"/>
              <a:buNone/>
              <a:defRPr sz="2000"/>
            </a:lvl1pPr>
            <a:lvl2pPr lvl="1" algn="ctr">
              <a:spcBef>
                <a:spcPts val="0"/>
              </a:spcBef>
              <a:spcAft>
                <a:spcPts val="0"/>
              </a:spcAft>
              <a:buClr>
                <a:schemeClr val="dk1"/>
              </a:buClr>
              <a:buSzPts val="1400"/>
              <a:buNone/>
              <a:defRPr/>
            </a:lvl2pPr>
            <a:lvl3pPr lvl="2" algn="ctr">
              <a:spcBef>
                <a:spcPts val="0"/>
              </a:spcBef>
              <a:spcAft>
                <a:spcPts val="0"/>
              </a:spcAft>
              <a:buClr>
                <a:schemeClr val="dk1"/>
              </a:buClr>
              <a:buSzPts val="1400"/>
              <a:buNone/>
              <a:defRPr/>
            </a:lvl3pPr>
            <a:lvl4pPr lvl="3" algn="ctr">
              <a:spcBef>
                <a:spcPts val="0"/>
              </a:spcBef>
              <a:spcAft>
                <a:spcPts val="0"/>
              </a:spcAft>
              <a:buClr>
                <a:schemeClr val="dk1"/>
              </a:buClr>
              <a:buSzPts val="1400"/>
              <a:buNone/>
              <a:defRPr/>
            </a:lvl4pPr>
            <a:lvl5pPr lvl="4" algn="ctr">
              <a:spcBef>
                <a:spcPts val="0"/>
              </a:spcBef>
              <a:spcAft>
                <a:spcPts val="0"/>
              </a:spcAft>
              <a:buClr>
                <a:schemeClr val="dk1"/>
              </a:buClr>
              <a:buSzPts val="1400"/>
              <a:buNone/>
              <a:defRPr/>
            </a:lvl5pPr>
            <a:lvl6pPr lvl="5" algn="ctr">
              <a:spcBef>
                <a:spcPts val="0"/>
              </a:spcBef>
              <a:spcAft>
                <a:spcPts val="0"/>
              </a:spcAft>
              <a:buClr>
                <a:schemeClr val="dk1"/>
              </a:buClr>
              <a:buSzPts val="1400"/>
              <a:buNone/>
              <a:defRPr/>
            </a:lvl6pPr>
            <a:lvl7pPr lvl="6" algn="ctr">
              <a:spcBef>
                <a:spcPts val="0"/>
              </a:spcBef>
              <a:spcAft>
                <a:spcPts val="0"/>
              </a:spcAft>
              <a:buClr>
                <a:schemeClr val="dk1"/>
              </a:buClr>
              <a:buSzPts val="1400"/>
              <a:buNone/>
              <a:defRPr/>
            </a:lvl7pPr>
            <a:lvl8pPr lvl="7" algn="ctr">
              <a:spcBef>
                <a:spcPts val="0"/>
              </a:spcBef>
              <a:spcAft>
                <a:spcPts val="0"/>
              </a:spcAft>
              <a:buClr>
                <a:schemeClr val="dk1"/>
              </a:buClr>
              <a:buSzPts val="1400"/>
              <a:buNone/>
              <a:defRPr/>
            </a:lvl8pPr>
            <a:lvl9pPr lvl="8" algn="ctr">
              <a:spcBef>
                <a:spcPts val="0"/>
              </a:spcBef>
              <a:spcAft>
                <a:spcPts val="0"/>
              </a:spcAft>
              <a:buClr>
                <a:schemeClr val="dk1"/>
              </a:buClr>
              <a:buSzPts val="1400"/>
              <a:buNone/>
              <a:defRPr/>
            </a:lvl9pPr>
          </a:lstStyle>
          <a:p/>
        </p:txBody>
      </p:sp>
      <p:sp>
        <p:nvSpPr>
          <p:cNvPr id="106" name="Google Shape;106;p13"/>
          <p:cNvSpPr txBox="1"/>
          <p:nvPr>
            <p:ph idx="13" type="subTitle"/>
          </p:nvPr>
        </p:nvSpPr>
        <p:spPr>
          <a:xfrm>
            <a:off x="2393625" y="4091034"/>
            <a:ext cx="2088900" cy="624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1400"/>
              <a:buFont typeface="DM Sans Medium"/>
              <a:buNone/>
              <a:defRPr/>
            </a:lvl1pPr>
            <a:lvl2pPr lvl="1" algn="ctr">
              <a:spcBef>
                <a:spcPts val="0"/>
              </a:spcBef>
              <a:spcAft>
                <a:spcPts val="0"/>
              </a:spcAft>
              <a:buClr>
                <a:schemeClr val="dk1"/>
              </a:buClr>
              <a:buSzPts val="1400"/>
              <a:buFont typeface="DM Sans Medium"/>
              <a:buNone/>
              <a:defRPr/>
            </a:lvl2pPr>
            <a:lvl3pPr lvl="2" algn="ctr">
              <a:spcBef>
                <a:spcPts val="0"/>
              </a:spcBef>
              <a:spcAft>
                <a:spcPts val="0"/>
              </a:spcAft>
              <a:buClr>
                <a:schemeClr val="dk1"/>
              </a:buClr>
              <a:buSzPts val="1400"/>
              <a:buFont typeface="DM Sans Medium"/>
              <a:buNone/>
              <a:defRPr/>
            </a:lvl3pPr>
            <a:lvl4pPr lvl="3" algn="ctr">
              <a:spcBef>
                <a:spcPts val="0"/>
              </a:spcBef>
              <a:spcAft>
                <a:spcPts val="0"/>
              </a:spcAft>
              <a:buClr>
                <a:schemeClr val="dk1"/>
              </a:buClr>
              <a:buSzPts val="1400"/>
              <a:buFont typeface="DM Sans Medium"/>
              <a:buNone/>
              <a:defRPr/>
            </a:lvl4pPr>
            <a:lvl5pPr lvl="4" algn="ctr">
              <a:spcBef>
                <a:spcPts val="0"/>
              </a:spcBef>
              <a:spcAft>
                <a:spcPts val="0"/>
              </a:spcAft>
              <a:buClr>
                <a:schemeClr val="dk1"/>
              </a:buClr>
              <a:buSzPts val="1400"/>
              <a:buFont typeface="DM Sans Medium"/>
              <a:buNone/>
              <a:defRPr/>
            </a:lvl5pPr>
            <a:lvl6pPr lvl="5" algn="ctr">
              <a:spcBef>
                <a:spcPts val="0"/>
              </a:spcBef>
              <a:spcAft>
                <a:spcPts val="0"/>
              </a:spcAft>
              <a:buClr>
                <a:schemeClr val="dk1"/>
              </a:buClr>
              <a:buSzPts val="1400"/>
              <a:buFont typeface="DM Sans Medium"/>
              <a:buNone/>
              <a:defRPr/>
            </a:lvl6pPr>
            <a:lvl7pPr lvl="6" algn="ctr">
              <a:spcBef>
                <a:spcPts val="0"/>
              </a:spcBef>
              <a:spcAft>
                <a:spcPts val="0"/>
              </a:spcAft>
              <a:buClr>
                <a:schemeClr val="dk1"/>
              </a:buClr>
              <a:buSzPts val="1400"/>
              <a:buFont typeface="DM Sans Medium"/>
              <a:buNone/>
              <a:defRPr/>
            </a:lvl7pPr>
            <a:lvl8pPr lvl="7" algn="ctr">
              <a:spcBef>
                <a:spcPts val="0"/>
              </a:spcBef>
              <a:spcAft>
                <a:spcPts val="0"/>
              </a:spcAft>
              <a:buClr>
                <a:schemeClr val="dk1"/>
              </a:buClr>
              <a:buSzPts val="1400"/>
              <a:buFont typeface="DM Sans Medium"/>
              <a:buNone/>
              <a:defRPr/>
            </a:lvl8pPr>
            <a:lvl9pPr lvl="8" algn="ctr">
              <a:spcBef>
                <a:spcPts val="0"/>
              </a:spcBef>
              <a:spcAft>
                <a:spcPts val="0"/>
              </a:spcAft>
              <a:buClr>
                <a:schemeClr val="dk1"/>
              </a:buClr>
              <a:buSzPts val="1400"/>
              <a:buFont typeface="DM Sans Medium"/>
              <a:buNone/>
              <a:defRPr/>
            </a:lvl9pPr>
          </a:lstStyle>
          <a:p/>
        </p:txBody>
      </p:sp>
      <p:sp>
        <p:nvSpPr>
          <p:cNvPr id="107" name="Google Shape;107;p13"/>
          <p:cNvSpPr txBox="1"/>
          <p:nvPr>
            <p:ph idx="14" type="title"/>
          </p:nvPr>
        </p:nvSpPr>
        <p:spPr>
          <a:xfrm>
            <a:off x="4661525" y="1378200"/>
            <a:ext cx="2088900" cy="84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000"/>
              <a:buFont typeface="Anton"/>
              <a:buNone/>
              <a:defRPr sz="2000"/>
            </a:lvl1pPr>
            <a:lvl2pPr lvl="1" algn="ctr">
              <a:spcBef>
                <a:spcPts val="0"/>
              </a:spcBef>
              <a:spcAft>
                <a:spcPts val="0"/>
              </a:spcAft>
              <a:buClr>
                <a:schemeClr val="dk1"/>
              </a:buClr>
              <a:buSzPts val="1400"/>
              <a:buNone/>
              <a:defRPr/>
            </a:lvl2pPr>
            <a:lvl3pPr lvl="2" algn="ctr">
              <a:spcBef>
                <a:spcPts val="0"/>
              </a:spcBef>
              <a:spcAft>
                <a:spcPts val="0"/>
              </a:spcAft>
              <a:buClr>
                <a:schemeClr val="dk1"/>
              </a:buClr>
              <a:buSzPts val="1400"/>
              <a:buNone/>
              <a:defRPr/>
            </a:lvl3pPr>
            <a:lvl4pPr lvl="3" algn="ctr">
              <a:spcBef>
                <a:spcPts val="0"/>
              </a:spcBef>
              <a:spcAft>
                <a:spcPts val="0"/>
              </a:spcAft>
              <a:buClr>
                <a:schemeClr val="dk1"/>
              </a:buClr>
              <a:buSzPts val="1400"/>
              <a:buNone/>
              <a:defRPr/>
            </a:lvl4pPr>
            <a:lvl5pPr lvl="4" algn="ctr">
              <a:spcBef>
                <a:spcPts val="0"/>
              </a:spcBef>
              <a:spcAft>
                <a:spcPts val="0"/>
              </a:spcAft>
              <a:buClr>
                <a:schemeClr val="dk1"/>
              </a:buClr>
              <a:buSzPts val="1400"/>
              <a:buNone/>
              <a:defRPr/>
            </a:lvl5pPr>
            <a:lvl6pPr lvl="5" algn="ctr">
              <a:spcBef>
                <a:spcPts val="0"/>
              </a:spcBef>
              <a:spcAft>
                <a:spcPts val="0"/>
              </a:spcAft>
              <a:buClr>
                <a:schemeClr val="dk1"/>
              </a:buClr>
              <a:buSzPts val="1400"/>
              <a:buNone/>
              <a:defRPr/>
            </a:lvl6pPr>
            <a:lvl7pPr lvl="6" algn="ctr">
              <a:spcBef>
                <a:spcPts val="0"/>
              </a:spcBef>
              <a:spcAft>
                <a:spcPts val="0"/>
              </a:spcAft>
              <a:buClr>
                <a:schemeClr val="dk1"/>
              </a:buClr>
              <a:buSzPts val="1400"/>
              <a:buNone/>
              <a:defRPr/>
            </a:lvl7pPr>
            <a:lvl8pPr lvl="7" algn="ctr">
              <a:spcBef>
                <a:spcPts val="0"/>
              </a:spcBef>
              <a:spcAft>
                <a:spcPts val="0"/>
              </a:spcAft>
              <a:buClr>
                <a:schemeClr val="dk1"/>
              </a:buClr>
              <a:buSzPts val="1400"/>
              <a:buNone/>
              <a:defRPr/>
            </a:lvl8pPr>
            <a:lvl9pPr lvl="8" algn="ctr">
              <a:spcBef>
                <a:spcPts val="0"/>
              </a:spcBef>
              <a:spcAft>
                <a:spcPts val="0"/>
              </a:spcAft>
              <a:buClr>
                <a:schemeClr val="dk1"/>
              </a:buClr>
              <a:buSzPts val="1400"/>
              <a:buNone/>
              <a:defRPr/>
            </a:lvl9pPr>
          </a:lstStyle>
          <a:p/>
        </p:txBody>
      </p:sp>
      <p:sp>
        <p:nvSpPr>
          <p:cNvPr id="108" name="Google Shape;108;p13"/>
          <p:cNvSpPr txBox="1"/>
          <p:nvPr>
            <p:ph idx="15" type="subTitle"/>
          </p:nvPr>
        </p:nvSpPr>
        <p:spPr>
          <a:xfrm>
            <a:off x="4661525" y="4091034"/>
            <a:ext cx="2088900" cy="624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1400"/>
              <a:buFont typeface="DM Sans Medium"/>
              <a:buNone/>
              <a:defRPr/>
            </a:lvl1pPr>
            <a:lvl2pPr lvl="1" algn="ctr">
              <a:spcBef>
                <a:spcPts val="0"/>
              </a:spcBef>
              <a:spcAft>
                <a:spcPts val="0"/>
              </a:spcAft>
              <a:buClr>
                <a:schemeClr val="dk1"/>
              </a:buClr>
              <a:buSzPts val="1400"/>
              <a:buFont typeface="DM Sans Medium"/>
              <a:buNone/>
              <a:defRPr/>
            </a:lvl2pPr>
            <a:lvl3pPr lvl="2" algn="ctr">
              <a:spcBef>
                <a:spcPts val="0"/>
              </a:spcBef>
              <a:spcAft>
                <a:spcPts val="0"/>
              </a:spcAft>
              <a:buClr>
                <a:schemeClr val="dk1"/>
              </a:buClr>
              <a:buSzPts val="1400"/>
              <a:buFont typeface="DM Sans Medium"/>
              <a:buNone/>
              <a:defRPr/>
            </a:lvl3pPr>
            <a:lvl4pPr lvl="3" algn="ctr">
              <a:spcBef>
                <a:spcPts val="0"/>
              </a:spcBef>
              <a:spcAft>
                <a:spcPts val="0"/>
              </a:spcAft>
              <a:buClr>
                <a:schemeClr val="dk1"/>
              </a:buClr>
              <a:buSzPts val="1400"/>
              <a:buFont typeface="DM Sans Medium"/>
              <a:buNone/>
              <a:defRPr/>
            </a:lvl4pPr>
            <a:lvl5pPr lvl="4" algn="ctr">
              <a:spcBef>
                <a:spcPts val="0"/>
              </a:spcBef>
              <a:spcAft>
                <a:spcPts val="0"/>
              </a:spcAft>
              <a:buClr>
                <a:schemeClr val="dk1"/>
              </a:buClr>
              <a:buSzPts val="1400"/>
              <a:buFont typeface="DM Sans Medium"/>
              <a:buNone/>
              <a:defRPr/>
            </a:lvl5pPr>
            <a:lvl6pPr lvl="5" algn="ctr">
              <a:spcBef>
                <a:spcPts val="0"/>
              </a:spcBef>
              <a:spcAft>
                <a:spcPts val="0"/>
              </a:spcAft>
              <a:buClr>
                <a:schemeClr val="dk1"/>
              </a:buClr>
              <a:buSzPts val="1400"/>
              <a:buFont typeface="DM Sans Medium"/>
              <a:buNone/>
              <a:defRPr/>
            </a:lvl6pPr>
            <a:lvl7pPr lvl="6" algn="ctr">
              <a:spcBef>
                <a:spcPts val="0"/>
              </a:spcBef>
              <a:spcAft>
                <a:spcPts val="0"/>
              </a:spcAft>
              <a:buClr>
                <a:schemeClr val="dk1"/>
              </a:buClr>
              <a:buSzPts val="1400"/>
              <a:buFont typeface="DM Sans Medium"/>
              <a:buNone/>
              <a:defRPr/>
            </a:lvl7pPr>
            <a:lvl8pPr lvl="7" algn="ctr">
              <a:spcBef>
                <a:spcPts val="0"/>
              </a:spcBef>
              <a:spcAft>
                <a:spcPts val="0"/>
              </a:spcAft>
              <a:buClr>
                <a:schemeClr val="dk1"/>
              </a:buClr>
              <a:buSzPts val="1400"/>
              <a:buFont typeface="DM Sans Medium"/>
              <a:buNone/>
              <a:defRPr/>
            </a:lvl8pPr>
            <a:lvl9pPr lvl="8" algn="ctr">
              <a:spcBef>
                <a:spcPts val="0"/>
              </a:spcBef>
              <a:spcAft>
                <a:spcPts val="0"/>
              </a:spcAft>
              <a:buClr>
                <a:schemeClr val="dk1"/>
              </a:buClr>
              <a:buSzPts val="1400"/>
              <a:buFont typeface="DM Sans Medium"/>
              <a:buNone/>
              <a:defRPr/>
            </a:lvl9pPr>
          </a:lstStyle>
          <a:p/>
        </p:txBody>
      </p:sp>
      <p:sp>
        <p:nvSpPr>
          <p:cNvPr id="109" name="Google Shape;109;p13"/>
          <p:cNvSpPr txBox="1"/>
          <p:nvPr>
            <p:ph idx="16" type="title"/>
          </p:nvPr>
        </p:nvSpPr>
        <p:spPr>
          <a:xfrm>
            <a:off x="6929425" y="1378200"/>
            <a:ext cx="2088900" cy="84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000"/>
              <a:buFont typeface="Anton"/>
              <a:buNone/>
              <a:defRPr sz="2000"/>
            </a:lvl1pPr>
            <a:lvl2pPr lvl="1" algn="ctr">
              <a:spcBef>
                <a:spcPts val="0"/>
              </a:spcBef>
              <a:spcAft>
                <a:spcPts val="0"/>
              </a:spcAft>
              <a:buClr>
                <a:schemeClr val="dk1"/>
              </a:buClr>
              <a:buSzPts val="1400"/>
              <a:buNone/>
              <a:defRPr/>
            </a:lvl2pPr>
            <a:lvl3pPr lvl="2" algn="ctr">
              <a:spcBef>
                <a:spcPts val="0"/>
              </a:spcBef>
              <a:spcAft>
                <a:spcPts val="0"/>
              </a:spcAft>
              <a:buClr>
                <a:schemeClr val="dk1"/>
              </a:buClr>
              <a:buSzPts val="1400"/>
              <a:buNone/>
              <a:defRPr/>
            </a:lvl3pPr>
            <a:lvl4pPr lvl="3" algn="ctr">
              <a:spcBef>
                <a:spcPts val="0"/>
              </a:spcBef>
              <a:spcAft>
                <a:spcPts val="0"/>
              </a:spcAft>
              <a:buClr>
                <a:schemeClr val="dk1"/>
              </a:buClr>
              <a:buSzPts val="1400"/>
              <a:buNone/>
              <a:defRPr/>
            </a:lvl4pPr>
            <a:lvl5pPr lvl="4" algn="ctr">
              <a:spcBef>
                <a:spcPts val="0"/>
              </a:spcBef>
              <a:spcAft>
                <a:spcPts val="0"/>
              </a:spcAft>
              <a:buClr>
                <a:schemeClr val="dk1"/>
              </a:buClr>
              <a:buSzPts val="1400"/>
              <a:buNone/>
              <a:defRPr/>
            </a:lvl5pPr>
            <a:lvl6pPr lvl="5" algn="ctr">
              <a:spcBef>
                <a:spcPts val="0"/>
              </a:spcBef>
              <a:spcAft>
                <a:spcPts val="0"/>
              </a:spcAft>
              <a:buClr>
                <a:schemeClr val="dk1"/>
              </a:buClr>
              <a:buSzPts val="1400"/>
              <a:buNone/>
              <a:defRPr/>
            </a:lvl6pPr>
            <a:lvl7pPr lvl="6" algn="ctr">
              <a:spcBef>
                <a:spcPts val="0"/>
              </a:spcBef>
              <a:spcAft>
                <a:spcPts val="0"/>
              </a:spcAft>
              <a:buClr>
                <a:schemeClr val="dk1"/>
              </a:buClr>
              <a:buSzPts val="1400"/>
              <a:buNone/>
              <a:defRPr/>
            </a:lvl7pPr>
            <a:lvl8pPr lvl="7" algn="ctr">
              <a:spcBef>
                <a:spcPts val="0"/>
              </a:spcBef>
              <a:spcAft>
                <a:spcPts val="0"/>
              </a:spcAft>
              <a:buClr>
                <a:schemeClr val="dk1"/>
              </a:buClr>
              <a:buSzPts val="1400"/>
              <a:buNone/>
              <a:defRPr/>
            </a:lvl8pPr>
            <a:lvl9pPr lvl="8" algn="ctr">
              <a:spcBef>
                <a:spcPts val="0"/>
              </a:spcBef>
              <a:spcAft>
                <a:spcPts val="0"/>
              </a:spcAft>
              <a:buClr>
                <a:schemeClr val="dk1"/>
              </a:buClr>
              <a:buSzPts val="1400"/>
              <a:buNone/>
              <a:defRPr/>
            </a:lvl9pPr>
          </a:lstStyle>
          <a:p/>
        </p:txBody>
      </p:sp>
      <p:sp>
        <p:nvSpPr>
          <p:cNvPr id="110" name="Google Shape;110;p13"/>
          <p:cNvSpPr txBox="1"/>
          <p:nvPr>
            <p:ph idx="17" type="subTitle"/>
          </p:nvPr>
        </p:nvSpPr>
        <p:spPr>
          <a:xfrm>
            <a:off x="6929425" y="4091034"/>
            <a:ext cx="2088900" cy="624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1400"/>
              <a:buFont typeface="DM Sans Medium"/>
              <a:buNone/>
              <a:defRPr/>
            </a:lvl1pPr>
            <a:lvl2pPr lvl="1" algn="ctr">
              <a:spcBef>
                <a:spcPts val="0"/>
              </a:spcBef>
              <a:spcAft>
                <a:spcPts val="0"/>
              </a:spcAft>
              <a:buClr>
                <a:schemeClr val="dk1"/>
              </a:buClr>
              <a:buSzPts val="1400"/>
              <a:buFont typeface="DM Sans Medium"/>
              <a:buNone/>
              <a:defRPr/>
            </a:lvl2pPr>
            <a:lvl3pPr lvl="2" algn="ctr">
              <a:spcBef>
                <a:spcPts val="0"/>
              </a:spcBef>
              <a:spcAft>
                <a:spcPts val="0"/>
              </a:spcAft>
              <a:buClr>
                <a:schemeClr val="dk1"/>
              </a:buClr>
              <a:buSzPts val="1400"/>
              <a:buFont typeface="DM Sans Medium"/>
              <a:buNone/>
              <a:defRPr/>
            </a:lvl3pPr>
            <a:lvl4pPr lvl="3" algn="ctr">
              <a:spcBef>
                <a:spcPts val="0"/>
              </a:spcBef>
              <a:spcAft>
                <a:spcPts val="0"/>
              </a:spcAft>
              <a:buClr>
                <a:schemeClr val="dk1"/>
              </a:buClr>
              <a:buSzPts val="1400"/>
              <a:buFont typeface="DM Sans Medium"/>
              <a:buNone/>
              <a:defRPr/>
            </a:lvl4pPr>
            <a:lvl5pPr lvl="4" algn="ctr">
              <a:spcBef>
                <a:spcPts val="0"/>
              </a:spcBef>
              <a:spcAft>
                <a:spcPts val="0"/>
              </a:spcAft>
              <a:buClr>
                <a:schemeClr val="dk1"/>
              </a:buClr>
              <a:buSzPts val="1400"/>
              <a:buFont typeface="DM Sans Medium"/>
              <a:buNone/>
              <a:defRPr/>
            </a:lvl5pPr>
            <a:lvl6pPr lvl="5" algn="ctr">
              <a:spcBef>
                <a:spcPts val="0"/>
              </a:spcBef>
              <a:spcAft>
                <a:spcPts val="0"/>
              </a:spcAft>
              <a:buClr>
                <a:schemeClr val="dk1"/>
              </a:buClr>
              <a:buSzPts val="1400"/>
              <a:buFont typeface="DM Sans Medium"/>
              <a:buNone/>
              <a:defRPr/>
            </a:lvl6pPr>
            <a:lvl7pPr lvl="6" algn="ctr">
              <a:spcBef>
                <a:spcPts val="0"/>
              </a:spcBef>
              <a:spcAft>
                <a:spcPts val="0"/>
              </a:spcAft>
              <a:buClr>
                <a:schemeClr val="dk1"/>
              </a:buClr>
              <a:buSzPts val="1400"/>
              <a:buFont typeface="DM Sans Medium"/>
              <a:buNone/>
              <a:defRPr/>
            </a:lvl7pPr>
            <a:lvl8pPr lvl="7" algn="ctr">
              <a:spcBef>
                <a:spcPts val="0"/>
              </a:spcBef>
              <a:spcAft>
                <a:spcPts val="0"/>
              </a:spcAft>
              <a:buClr>
                <a:schemeClr val="dk1"/>
              </a:buClr>
              <a:buSzPts val="1400"/>
              <a:buFont typeface="DM Sans Medium"/>
              <a:buNone/>
              <a:defRPr/>
            </a:lvl8pPr>
            <a:lvl9pPr lvl="8" algn="ctr">
              <a:spcBef>
                <a:spcPts val="0"/>
              </a:spcBef>
              <a:spcAft>
                <a:spcPts val="0"/>
              </a:spcAft>
              <a:buClr>
                <a:schemeClr val="dk1"/>
              </a:buClr>
              <a:buSzPts val="1400"/>
              <a:buFont typeface="DM Sans Medium"/>
              <a:buNone/>
              <a:defRPr/>
            </a:lvl9pPr>
          </a:lstStyle>
          <a:p/>
        </p:txBody>
      </p:sp>
      <p:sp>
        <p:nvSpPr>
          <p:cNvPr id="111" name="Google Shape;111;p13"/>
          <p:cNvSpPr txBox="1"/>
          <p:nvPr>
            <p:ph idx="18" type="subTitle"/>
          </p:nvPr>
        </p:nvSpPr>
        <p:spPr>
          <a:xfrm>
            <a:off x="125700" y="125600"/>
            <a:ext cx="1593900" cy="399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112" name="Google Shape;112;p1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latin typeface="DM Sans"/>
                <a:ea typeface="DM Sans"/>
                <a:cs typeface="DM Sans"/>
                <a:sym typeface="DM Sans"/>
              </a:defRPr>
            </a:lvl1pPr>
            <a:lvl2pPr lvl="1">
              <a:buNone/>
              <a:defRPr b="1" sz="800">
                <a:latin typeface="DM Sans"/>
                <a:ea typeface="DM Sans"/>
                <a:cs typeface="DM Sans"/>
                <a:sym typeface="DM Sans"/>
              </a:defRPr>
            </a:lvl2pPr>
            <a:lvl3pPr lvl="2">
              <a:buNone/>
              <a:defRPr b="1" sz="800">
                <a:latin typeface="DM Sans"/>
                <a:ea typeface="DM Sans"/>
                <a:cs typeface="DM Sans"/>
                <a:sym typeface="DM Sans"/>
              </a:defRPr>
            </a:lvl3pPr>
            <a:lvl4pPr lvl="3">
              <a:buNone/>
              <a:defRPr b="1" sz="800">
                <a:latin typeface="DM Sans"/>
                <a:ea typeface="DM Sans"/>
                <a:cs typeface="DM Sans"/>
                <a:sym typeface="DM Sans"/>
              </a:defRPr>
            </a:lvl4pPr>
            <a:lvl5pPr lvl="4">
              <a:buNone/>
              <a:defRPr b="1" sz="800">
                <a:latin typeface="DM Sans"/>
                <a:ea typeface="DM Sans"/>
                <a:cs typeface="DM Sans"/>
                <a:sym typeface="DM Sans"/>
              </a:defRPr>
            </a:lvl5pPr>
            <a:lvl6pPr lvl="5">
              <a:buNone/>
              <a:defRPr b="1" sz="800">
                <a:latin typeface="DM Sans"/>
                <a:ea typeface="DM Sans"/>
                <a:cs typeface="DM Sans"/>
                <a:sym typeface="DM Sans"/>
              </a:defRPr>
            </a:lvl6pPr>
            <a:lvl7pPr lvl="6">
              <a:buNone/>
              <a:defRPr b="1" sz="800">
                <a:latin typeface="DM Sans"/>
                <a:ea typeface="DM Sans"/>
                <a:cs typeface="DM Sans"/>
                <a:sym typeface="DM Sans"/>
              </a:defRPr>
            </a:lvl7pPr>
            <a:lvl8pPr lvl="7">
              <a:buNone/>
              <a:defRPr b="1" sz="800">
                <a:latin typeface="DM Sans"/>
                <a:ea typeface="DM Sans"/>
                <a:cs typeface="DM Sans"/>
                <a:sym typeface="DM Sans"/>
              </a:defRPr>
            </a:lvl8pPr>
            <a:lvl9pPr lvl="8">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dget">
  <p:cSld name="CUSTOM_7">
    <p:bg>
      <p:bgPr>
        <a:solidFill>
          <a:schemeClr val="lt2"/>
        </a:solidFill>
      </p:bgPr>
    </p:bg>
    <p:spTree>
      <p:nvGrpSpPr>
        <p:cNvPr id="113" name="Shape 113"/>
        <p:cNvGrpSpPr/>
        <p:nvPr/>
      </p:nvGrpSpPr>
      <p:grpSpPr>
        <a:xfrm>
          <a:off x="0" y="0"/>
          <a:ext cx="0" cy="0"/>
          <a:chOff x="0" y="0"/>
          <a:chExt cx="0" cy="0"/>
        </a:xfrm>
      </p:grpSpPr>
      <p:sp>
        <p:nvSpPr>
          <p:cNvPr id="114" name="Google Shape;114;p14"/>
          <p:cNvSpPr txBox="1"/>
          <p:nvPr>
            <p:ph type="title"/>
          </p:nvPr>
        </p:nvSpPr>
        <p:spPr>
          <a:xfrm>
            <a:off x="133150" y="125600"/>
            <a:ext cx="3180600" cy="509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Font typeface="Anton"/>
              <a:buNone/>
              <a:defRPr sz="2400">
                <a:solidFill>
                  <a:schemeClr val="lt1"/>
                </a:solidFill>
              </a:defRPr>
            </a:lvl1pPr>
            <a:lvl2pPr lvl="1">
              <a:spcBef>
                <a:spcPts val="0"/>
              </a:spcBef>
              <a:spcAft>
                <a:spcPts val="0"/>
              </a:spcAft>
              <a:buClr>
                <a:schemeClr val="lt1"/>
              </a:buClr>
              <a:buSzPts val="1400"/>
              <a:buFont typeface="Anton"/>
              <a:buNone/>
              <a:defRPr>
                <a:solidFill>
                  <a:schemeClr val="lt1"/>
                </a:solidFill>
              </a:defRPr>
            </a:lvl2pPr>
            <a:lvl3pPr lvl="2">
              <a:spcBef>
                <a:spcPts val="0"/>
              </a:spcBef>
              <a:spcAft>
                <a:spcPts val="0"/>
              </a:spcAft>
              <a:buClr>
                <a:schemeClr val="lt1"/>
              </a:buClr>
              <a:buSzPts val="1400"/>
              <a:buFont typeface="Anton"/>
              <a:buNone/>
              <a:defRPr>
                <a:solidFill>
                  <a:schemeClr val="lt1"/>
                </a:solidFill>
              </a:defRPr>
            </a:lvl3pPr>
            <a:lvl4pPr lvl="3">
              <a:spcBef>
                <a:spcPts val="0"/>
              </a:spcBef>
              <a:spcAft>
                <a:spcPts val="0"/>
              </a:spcAft>
              <a:buClr>
                <a:schemeClr val="lt1"/>
              </a:buClr>
              <a:buSzPts val="1400"/>
              <a:buFont typeface="Anton"/>
              <a:buNone/>
              <a:defRPr>
                <a:solidFill>
                  <a:schemeClr val="lt1"/>
                </a:solidFill>
              </a:defRPr>
            </a:lvl4pPr>
            <a:lvl5pPr lvl="4">
              <a:spcBef>
                <a:spcPts val="0"/>
              </a:spcBef>
              <a:spcAft>
                <a:spcPts val="0"/>
              </a:spcAft>
              <a:buClr>
                <a:schemeClr val="lt1"/>
              </a:buClr>
              <a:buSzPts val="1400"/>
              <a:buFont typeface="Anton"/>
              <a:buNone/>
              <a:defRPr>
                <a:solidFill>
                  <a:schemeClr val="lt1"/>
                </a:solidFill>
              </a:defRPr>
            </a:lvl5pPr>
            <a:lvl6pPr lvl="5">
              <a:spcBef>
                <a:spcPts val="0"/>
              </a:spcBef>
              <a:spcAft>
                <a:spcPts val="0"/>
              </a:spcAft>
              <a:buClr>
                <a:schemeClr val="lt1"/>
              </a:buClr>
              <a:buSzPts val="1400"/>
              <a:buFont typeface="Anton"/>
              <a:buNone/>
              <a:defRPr>
                <a:solidFill>
                  <a:schemeClr val="lt1"/>
                </a:solidFill>
              </a:defRPr>
            </a:lvl6pPr>
            <a:lvl7pPr lvl="6">
              <a:spcBef>
                <a:spcPts val="0"/>
              </a:spcBef>
              <a:spcAft>
                <a:spcPts val="0"/>
              </a:spcAft>
              <a:buClr>
                <a:schemeClr val="lt1"/>
              </a:buClr>
              <a:buSzPts val="1400"/>
              <a:buFont typeface="Anton"/>
              <a:buNone/>
              <a:defRPr>
                <a:solidFill>
                  <a:schemeClr val="lt1"/>
                </a:solidFill>
              </a:defRPr>
            </a:lvl7pPr>
            <a:lvl8pPr lvl="7">
              <a:spcBef>
                <a:spcPts val="0"/>
              </a:spcBef>
              <a:spcAft>
                <a:spcPts val="0"/>
              </a:spcAft>
              <a:buClr>
                <a:schemeClr val="lt1"/>
              </a:buClr>
              <a:buSzPts val="1400"/>
              <a:buFont typeface="Anton"/>
              <a:buNone/>
              <a:defRPr>
                <a:solidFill>
                  <a:schemeClr val="lt1"/>
                </a:solidFill>
              </a:defRPr>
            </a:lvl8pPr>
            <a:lvl9pPr lvl="8">
              <a:spcBef>
                <a:spcPts val="0"/>
              </a:spcBef>
              <a:spcAft>
                <a:spcPts val="0"/>
              </a:spcAft>
              <a:buClr>
                <a:schemeClr val="lt1"/>
              </a:buClr>
              <a:buSzPts val="1400"/>
              <a:buFont typeface="Anton"/>
              <a:buNone/>
              <a:defRPr>
                <a:solidFill>
                  <a:schemeClr val="lt1"/>
                </a:solidFill>
              </a:defRPr>
            </a:lvl9pPr>
          </a:lstStyle>
          <a:p/>
        </p:txBody>
      </p:sp>
      <p:sp>
        <p:nvSpPr>
          <p:cNvPr id="115" name="Google Shape;115;p14"/>
          <p:cNvSpPr txBox="1"/>
          <p:nvPr>
            <p:ph idx="1" type="body"/>
          </p:nvPr>
        </p:nvSpPr>
        <p:spPr>
          <a:xfrm>
            <a:off x="5830325" y="125600"/>
            <a:ext cx="3188100" cy="7758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a:buChar char="●"/>
              <a:defRPr>
                <a:solidFill>
                  <a:schemeClr val="lt1"/>
                </a:solidFill>
              </a:defRPr>
            </a:lvl1pPr>
            <a:lvl2pPr indent="-279400" lvl="1" marL="914400">
              <a:spcBef>
                <a:spcPts val="0"/>
              </a:spcBef>
              <a:spcAft>
                <a:spcPts val="0"/>
              </a:spcAft>
              <a:buClr>
                <a:schemeClr val="lt1"/>
              </a:buClr>
              <a:buSzPts val="800"/>
              <a:buFont typeface="DM Sans"/>
              <a:buChar char="○"/>
              <a:defRPr>
                <a:solidFill>
                  <a:schemeClr val="lt1"/>
                </a:solidFill>
              </a:defRPr>
            </a:lvl2pPr>
            <a:lvl3pPr indent="-279400" lvl="2" marL="1371600">
              <a:spcBef>
                <a:spcPts val="0"/>
              </a:spcBef>
              <a:spcAft>
                <a:spcPts val="0"/>
              </a:spcAft>
              <a:buClr>
                <a:schemeClr val="lt1"/>
              </a:buClr>
              <a:buSzPts val="800"/>
              <a:buFont typeface="DM Sans"/>
              <a:buChar char="■"/>
              <a:defRPr>
                <a:solidFill>
                  <a:schemeClr val="lt1"/>
                </a:solidFill>
              </a:defRPr>
            </a:lvl3pPr>
            <a:lvl4pPr indent="-279400" lvl="3" marL="1828800">
              <a:spcBef>
                <a:spcPts val="0"/>
              </a:spcBef>
              <a:spcAft>
                <a:spcPts val="0"/>
              </a:spcAft>
              <a:buClr>
                <a:schemeClr val="lt1"/>
              </a:buClr>
              <a:buSzPts val="800"/>
              <a:buFont typeface="DM Sans"/>
              <a:buChar char="●"/>
              <a:defRPr>
                <a:solidFill>
                  <a:schemeClr val="lt1"/>
                </a:solidFill>
              </a:defRPr>
            </a:lvl4pPr>
            <a:lvl5pPr indent="-279400" lvl="4" marL="2286000">
              <a:spcBef>
                <a:spcPts val="0"/>
              </a:spcBef>
              <a:spcAft>
                <a:spcPts val="0"/>
              </a:spcAft>
              <a:buClr>
                <a:schemeClr val="lt1"/>
              </a:buClr>
              <a:buSzPts val="800"/>
              <a:buFont typeface="DM Sans"/>
              <a:buChar char="○"/>
              <a:defRPr>
                <a:solidFill>
                  <a:schemeClr val="lt1"/>
                </a:solidFill>
              </a:defRPr>
            </a:lvl5pPr>
            <a:lvl6pPr indent="-279400" lvl="5" marL="2743200">
              <a:spcBef>
                <a:spcPts val="0"/>
              </a:spcBef>
              <a:spcAft>
                <a:spcPts val="0"/>
              </a:spcAft>
              <a:buClr>
                <a:schemeClr val="lt1"/>
              </a:buClr>
              <a:buSzPts val="800"/>
              <a:buFont typeface="DM Sans"/>
              <a:buChar char="■"/>
              <a:defRPr>
                <a:solidFill>
                  <a:schemeClr val="lt1"/>
                </a:solidFill>
              </a:defRPr>
            </a:lvl6pPr>
            <a:lvl7pPr indent="-279400" lvl="6" marL="3200400">
              <a:spcBef>
                <a:spcPts val="0"/>
              </a:spcBef>
              <a:spcAft>
                <a:spcPts val="0"/>
              </a:spcAft>
              <a:buClr>
                <a:schemeClr val="lt1"/>
              </a:buClr>
              <a:buSzPts val="800"/>
              <a:buFont typeface="DM Sans"/>
              <a:buChar char="●"/>
              <a:defRPr>
                <a:solidFill>
                  <a:schemeClr val="lt1"/>
                </a:solidFill>
              </a:defRPr>
            </a:lvl7pPr>
            <a:lvl8pPr indent="-279400" lvl="7" marL="3657600">
              <a:spcBef>
                <a:spcPts val="0"/>
              </a:spcBef>
              <a:spcAft>
                <a:spcPts val="0"/>
              </a:spcAft>
              <a:buClr>
                <a:schemeClr val="lt1"/>
              </a:buClr>
              <a:buSzPts val="800"/>
              <a:buFont typeface="DM Sans"/>
              <a:buChar char="○"/>
              <a:defRPr>
                <a:solidFill>
                  <a:schemeClr val="lt1"/>
                </a:solidFill>
              </a:defRPr>
            </a:lvl8pPr>
            <a:lvl9pPr indent="-279400" lvl="8" marL="4114800">
              <a:spcBef>
                <a:spcPts val="0"/>
              </a:spcBef>
              <a:spcAft>
                <a:spcPts val="0"/>
              </a:spcAft>
              <a:buClr>
                <a:schemeClr val="lt1"/>
              </a:buClr>
              <a:buSzPts val="800"/>
              <a:buFont typeface="DM Sans"/>
              <a:buChar char="■"/>
              <a:defRPr>
                <a:solidFill>
                  <a:schemeClr val="lt1"/>
                </a:solidFill>
              </a:defRPr>
            </a:lvl9pPr>
          </a:lstStyle>
          <a:p/>
        </p:txBody>
      </p:sp>
      <p:cxnSp>
        <p:nvCxnSpPr>
          <p:cNvPr id="116" name="Google Shape;116;p14"/>
          <p:cNvCxnSpPr/>
          <p:nvPr/>
        </p:nvCxnSpPr>
        <p:spPr>
          <a:xfrm>
            <a:off x="-5675" y="4716000"/>
            <a:ext cx="9155400" cy="0"/>
          </a:xfrm>
          <a:prstGeom prst="straightConnector1">
            <a:avLst/>
          </a:prstGeom>
          <a:noFill/>
          <a:ln cap="flat" cmpd="sng" w="9525">
            <a:solidFill>
              <a:schemeClr val="lt1"/>
            </a:solidFill>
            <a:prstDash val="solid"/>
            <a:round/>
            <a:headEnd len="med" w="med" type="none"/>
            <a:tailEnd len="med" w="med" type="none"/>
          </a:ln>
        </p:spPr>
      </p:cxnSp>
      <p:sp>
        <p:nvSpPr>
          <p:cNvPr id="117" name="Google Shape;117;p14"/>
          <p:cNvSpPr txBox="1"/>
          <p:nvPr>
            <p:ph idx="2"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118" name="Google Shape;118;p14"/>
          <p:cNvSpPr txBox="1"/>
          <p:nvPr>
            <p:ph idx="3"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119" name="Google Shape;119;p1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solidFill>
                  <a:schemeClr val="lt1"/>
                </a:solidFill>
                <a:latin typeface="DM Sans"/>
                <a:ea typeface="DM Sans"/>
                <a:cs typeface="DM Sans"/>
                <a:sym typeface="DM Sans"/>
              </a:defRPr>
            </a:lvl1pPr>
            <a:lvl2pPr lvl="1">
              <a:buNone/>
              <a:defRPr b="1" sz="800">
                <a:solidFill>
                  <a:schemeClr val="lt1"/>
                </a:solidFill>
                <a:latin typeface="DM Sans"/>
                <a:ea typeface="DM Sans"/>
                <a:cs typeface="DM Sans"/>
                <a:sym typeface="DM Sans"/>
              </a:defRPr>
            </a:lvl2pPr>
            <a:lvl3pPr lvl="2">
              <a:buNone/>
              <a:defRPr b="1" sz="800">
                <a:solidFill>
                  <a:schemeClr val="lt1"/>
                </a:solidFill>
                <a:latin typeface="DM Sans"/>
                <a:ea typeface="DM Sans"/>
                <a:cs typeface="DM Sans"/>
                <a:sym typeface="DM Sans"/>
              </a:defRPr>
            </a:lvl3pPr>
            <a:lvl4pPr lvl="3">
              <a:buNone/>
              <a:defRPr b="1" sz="800">
                <a:solidFill>
                  <a:schemeClr val="lt1"/>
                </a:solidFill>
                <a:latin typeface="DM Sans"/>
                <a:ea typeface="DM Sans"/>
                <a:cs typeface="DM Sans"/>
                <a:sym typeface="DM Sans"/>
              </a:defRPr>
            </a:lvl4pPr>
            <a:lvl5pPr lvl="4">
              <a:buNone/>
              <a:defRPr b="1" sz="800">
                <a:solidFill>
                  <a:schemeClr val="lt1"/>
                </a:solidFill>
                <a:latin typeface="DM Sans"/>
                <a:ea typeface="DM Sans"/>
                <a:cs typeface="DM Sans"/>
                <a:sym typeface="DM Sans"/>
              </a:defRPr>
            </a:lvl5pPr>
            <a:lvl6pPr lvl="5">
              <a:buNone/>
              <a:defRPr b="1" sz="800">
                <a:solidFill>
                  <a:schemeClr val="lt1"/>
                </a:solidFill>
                <a:latin typeface="DM Sans"/>
                <a:ea typeface="DM Sans"/>
                <a:cs typeface="DM Sans"/>
                <a:sym typeface="DM Sans"/>
              </a:defRPr>
            </a:lvl6pPr>
            <a:lvl7pPr lvl="6">
              <a:buNone/>
              <a:defRPr b="1" sz="800">
                <a:solidFill>
                  <a:schemeClr val="lt1"/>
                </a:solidFill>
                <a:latin typeface="DM Sans"/>
                <a:ea typeface="DM Sans"/>
                <a:cs typeface="DM Sans"/>
                <a:sym typeface="DM Sans"/>
              </a:defRPr>
            </a:lvl7pPr>
            <a:lvl8pPr lvl="7">
              <a:buNone/>
              <a:defRPr b="1" sz="800">
                <a:solidFill>
                  <a:schemeClr val="lt1"/>
                </a:solidFill>
                <a:latin typeface="DM Sans"/>
                <a:ea typeface="DM Sans"/>
                <a:cs typeface="DM Sans"/>
                <a:sym typeface="DM Sans"/>
              </a:defRPr>
            </a:lvl8pPr>
            <a:lvl9pPr lvl="8">
              <a:buNone/>
              <a:defRPr b="1" sz="800">
                <a:solidFill>
                  <a:schemeClr val="lt1"/>
                </a:solidFill>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CUSTOM_16">
    <p:bg>
      <p:bgPr>
        <a:solidFill>
          <a:schemeClr val="lt2"/>
        </a:solidFill>
      </p:bgPr>
    </p:bg>
    <p:spTree>
      <p:nvGrpSpPr>
        <p:cNvPr id="120" name="Shape 120"/>
        <p:cNvGrpSpPr/>
        <p:nvPr/>
      </p:nvGrpSpPr>
      <p:grpSpPr>
        <a:xfrm>
          <a:off x="0" y="0"/>
          <a:ext cx="0" cy="0"/>
          <a:chOff x="0" y="0"/>
          <a:chExt cx="0" cy="0"/>
        </a:xfrm>
      </p:grpSpPr>
      <p:sp>
        <p:nvSpPr>
          <p:cNvPr id="121" name="Google Shape;121;p15"/>
          <p:cNvSpPr txBox="1"/>
          <p:nvPr>
            <p:ph type="title"/>
          </p:nvPr>
        </p:nvSpPr>
        <p:spPr>
          <a:xfrm>
            <a:off x="133150" y="125600"/>
            <a:ext cx="3180600" cy="509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Font typeface="Anton"/>
              <a:buNone/>
              <a:defRPr sz="2400">
                <a:solidFill>
                  <a:schemeClr val="lt1"/>
                </a:solidFill>
              </a:defRPr>
            </a:lvl1pPr>
            <a:lvl2pPr lvl="1">
              <a:spcBef>
                <a:spcPts val="0"/>
              </a:spcBef>
              <a:spcAft>
                <a:spcPts val="0"/>
              </a:spcAft>
              <a:buClr>
                <a:schemeClr val="lt1"/>
              </a:buClr>
              <a:buSzPts val="1400"/>
              <a:buFont typeface="Anton"/>
              <a:buNone/>
              <a:defRPr>
                <a:solidFill>
                  <a:schemeClr val="lt1"/>
                </a:solidFill>
              </a:defRPr>
            </a:lvl2pPr>
            <a:lvl3pPr lvl="2">
              <a:spcBef>
                <a:spcPts val="0"/>
              </a:spcBef>
              <a:spcAft>
                <a:spcPts val="0"/>
              </a:spcAft>
              <a:buClr>
                <a:schemeClr val="lt1"/>
              </a:buClr>
              <a:buSzPts val="1400"/>
              <a:buFont typeface="Anton"/>
              <a:buNone/>
              <a:defRPr>
                <a:solidFill>
                  <a:schemeClr val="lt1"/>
                </a:solidFill>
              </a:defRPr>
            </a:lvl3pPr>
            <a:lvl4pPr lvl="3">
              <a:spcBef>
                <a:spcPts val="0"/>
              </a:spcBef>
              <a:spcAft>
                <a:spcPts val="0"/>
              </a:spcAft>
              <a:buClr>
                <a:schemeClr val="lt1"/>
              </a:buClr>
              <a:buSzPts val="1400"/>
              <a:buFont typeface="Anton"/>
              <a:buNone/>
              <a:defRPr>
                <a:solidFill>
                  <a:schemeClr val="lt1"/>
                </a:solidFill>
              </a:defRPr>
            </a:lvl4pPr>
            <a:lvl5pPr lvl="4">
              <a:spcBef>
                <a:spcPts val="0"/>
              </a:spcBef>
              <a:spcAft>
                <a:spcPts val="0"/>
              </a:spcAft>
              <a:buClr>
                <a:schemeClr val="lt1"/>
              </a:buClr>
              <a:buSzPts val="1400"/>
              <a:buFont typeface="Anton"/>
              <a:buNone/>
              <a:defRPr>
                <a:solidFill>
                  <a:schemeClr val="lt1"/>
                </a:solidFill>
              </a:defRPr>
            </a:lvl5pPr>
            <a:lvl6pPr lvl="5">
              <a:spcBef>
                <a:spcPts val="0"/>
              </a:spcBef>
              <a:spcAft>
                <a:spcPts val="0"/>
              </a:spcAft>
              <a:buClr>
                <a:schemeClr val="lt1"/>
              </a:buClr>
              <a:buSzPts val="1400"/>
              <a:buFont typeface="Anton"/>
              <a:buNone/>
              <a:defRPr>
                <a:solidFill>
                  <a:schemeClr val="lt1"/>
                </a:solidFill>
              </a:defRPr>
            </a:lvl6pPr>
            <a:lvl7pPr lvl="6">
              <a:spcBef>
                <a:spcPts val="0"/>
              </a:spcBef>
              <a:spcAft>
                <a:spcPts val="0"/>
              </a:spcAft>
              <a:buClr>
                <a:schemeClr val="lt1"/>
              </a:buClr>
              <a:buSzPts val="1400"/>
              <a:buFont typeface="Anton"/>
              <a:buNone/>
              <a:defRPr>
                <a:solidFill>
                  <a:schemeClr val="lt1"/>
                </a:solidFill>
              </a:defRPr>
            </a:lvl7pPr>
            <a:lvl8pPr lvl="7">
              <a:spcBef>
                <a:spcPts val="0"/>
              </a:spcBef>
              <a:spcAft>
                <a:spcPts val="0"/>
              </a:spcAft>
              <a:buClr>
                <a:schemeClr val="lt1"/>
              </a:buClr>
              <a:buSzPts val="1400"/>
              <a:buFont typeface="Anton"/>
              <a:buNone/>
              <a:defRPr>
                <a:solidFill>
                  <a:schemeClr val="lt1"/>
                </a:solidFill>
              </a:defRPr>
            </a:lvl8pPr>
            <a:lvl9pPr lvl="8">
              <a:spcBef>
                <a:spcPts val="0"/>
              </a:spcBef>
              <a:spcAft>
                <a:spcPts val="0"/>
              </a:spcAft>
              <a:buClr>
                <a:schemeClr val="lt1"/>
              </a:buClr>
              <a:buSzPts val="1400"/>
              <a:buFont typeface="Anton"/>
              <a:buNone/>
              <a:defRPr>
                <a:solidFill>
                  <a:schemeClr val="lt1"/>
                </a:solidFill>
              </a:defRPr>
            </a:lvl9pPr>
          </a:lstStyle>
          <a:p/>
        </p:txBody>
      </p:sp>
      <p:sp>
        <p:nvSpPr>
          <p:cNvPr id="122" name="Google Shape;122;p15"/>
          <p:cNvSpPr txBox="1"/>
          <p:nvPr>
            <p:ph idx="1" type="body"/>
          </p:nvPr>
        </p:nvSpPr>
        <p:spPr>
          <a:xfrm>
            <a:off x="5830325" y="125600"/>
            <a:ext cx="3188100" cy="7758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a:buChar char="●"/>
              <a:defRPr>
                <a:solidFill>
                  <a:schemeClr val="lt1"/>
                </a:solidFill>
              </a:defRPr>
            </a:lvl1pPr>
            <a:lvl2pPr indent="-279400" lvl="1" marL="914400">
              <a:spcBef>
                <a:spcPts val="0"/>
              </a:spcBef>
              <a:spcAft>
                <a:spcPts val="0"/>
              </a:spcAft>
              <a:buClr>
                <a:schemeClr val="lt1"/>
              </a:buClr>
              <a:buSzPts val="800"/>
              <a:buFont typeface="DM Sans"/>
              <a:buChar char="○"/>
              <a:defRPr>
                <a:solidFill>
                  <a:schemeClr val="lt1"/>
                </a:solidFill>
              </a:defRPr>
            </a:lvl2pPr>
            <a:lvl3pPr indent="-279400" lvl="2" marL="1371600">
              <a:spcBef>
                <a:spcPts val="0"/>
              </a:spcBef>
              <a:spcAft>
                <a:spcPts val="0"/>
              </a:spcAft>
              <a:buClr>
                <a:schemeClr val="lt1"/>
              </a:buClr>
              <a:buSzPts val="800"/>
              <a:buFont typeface="DM Sans"/>
              <a:buChar char="■"/>
              <a:defRPr>
                <a:solidFill>
                  <a:schemeClr val="lt1"/>
                </a:solidFill>
              </a:defRPr>
            </a:lvl3pPr>
            <a:lvl4pPr indent="-279400" lvl="3" marL="1828800">
              <a:spcBef>
                <a:spcPts val="0"/>
              </a:spcBef>
              <a:spcAft>
                <a:spcPts val="0"/>
              </a:spcAft>
              <a:buClr>
                <a:schemeClr val="lt1"/>
              </a:buClr>
              <a:buSzPts val="800"/>
              <a:buFont typeface="DM Sans"/>
              <a:buChar char="●"/>
              <a:defRPr>
                <a:solidFill>
                  <a:schemeClr val="lt1"/>
                </a:solidFill>
              </a:defRPr>
            </a:lvl4pPr>
            <a:lvl5pPr indent="-279400" lvl="4" marL="2286000">
              <a:spcBef>
                <a:spcPts val="0"/>
              </a:spcBef>
              <a:spcAft>
                <a:spcPts val="0"/>
              </a:spcAft>
              <a:buClr>
                <a:schemeClr val="lt1"/>
              </a:buClr>
              <a:buSzPts val="800"/>
              <a:buFont typeface="DM Sans"/>
              <a:buChar char="○"/>
              <a:defRPr>
                <a:solidFill>
                  <a:schemeClr val="lt1"/>
                </a:solidFill>
              </a:defRPr>
            </a:lvl5pPr>
            <a:lvl6pPr indent="-279400" lvl="5" marL="2743200">
              <a:spcBef>
                <a:spcPts val="0"/>
              </a:spcBef>
              <a:spcAft>
                <a:spcPts val="0"/>
              </a:spcAft>
              <a:buClr>
                <a:schemeClr val="lt1"/>
              </a:buClr>
              <a:buSzPts val="800"/>
              <a:buFont typeface="DM Sans"/>
              <a:buChar char="■"/>
              <a:defRPr>
                <a:solidFill>
                  <a:schemeClr val="lt1"/>
                </a:solidFill>
              </a:defRPr>
            </a:lvl6pPr>
            <a:lvl7pPr indent="-279400" lvl="6" marL="3200400">
              <a:spcBef>
                <a:spcPts val="0"/>
              </a:spcBef>
              <a:spcAft>
                <a:spcPts val="0"/>
              </a:spcAft>
              <a:buClr>
                <a:schemeClr val="lt1"/>
              </a:buClr>
              <a:buSzPts val="800"/>
              <a:buFont typeface="DM Sans"/>
              <a:buChar char="●"/>
              <a:defRPr>
                <a:solidFill>
                  <a:schemeClr val="lt1"/>
                </a:solidFill>
              </a:defRPr>
            </a:lvl7pPr>
            <a:lvl8pPr indent="-279400" lvl="7" marL="3657600">
              <a:spcBef>
                <a:spcPts val="0"/>
              </a:spcBef>
              <a:spcAft>
                <a:spcPts val="0"/>
              </a:spcAft>
              <a:buClr>
                <a:schemeClr val="lt1"/>
              </a:buClr>
              <a:buSzPts val="800"/>
              <a:buFont typeface="DM Sans"/>
              <a:buChar char="○"/>
              <a:defRPr>
                <a:solidFill>
                  <a:schemeClr val="lt1"/>
                </a:solidFill>
              </a:defRPr>
            </a:lvl8pPr>
            <a:lvl9pPr indent="-279400" lvl="8" marL="4114800">
              <a:spcBef>
                <a:spcPts val="0"/>
              </a:spcBef>
              <a:spcAft>
                <a:spcPts val="0"/>
              </a:spcAft>
              <a:buClr>
                <a:schemeClr val="lt1"/>
              </a:buClr>
              <a:buSzPts val="800"/>
              <a:buFont typeface="DM Sans"/>
              <a:buChar char="■"/>
              <a:defRPr>
                <a:solidFill>
                  <a:schemeClr val="lt1"/>
                </a:solidFill>
              </a:defRPr>
            </a:lvl9pPr>
          </a:lstStyle>
          <a:p/>
        </p:txBody>
      </p:sp>
      <p:cxnSp>
        <p:nvCxnSpPr>
          <p:cNvPr id="123" name="Google Shape;123;p15"/>
          <p:cNvCxnSpPr/>
          <p:nvPr/>
        </p:nvCxnSpPr>
        <p:spPr>
          <a:xfrm>
            <a:off x="-5675" y="4716000"/>
            <a:ext cx="9155400" cy="0"/>
          </a:xfrm>
          <a:prstGeom prst="straightConnector1">
            <a:avLst/>
          </a:prstGeom>
          <a:noFill/>
          <a:ln cap="flat" cmpd="sng" w="9525">
            <a:solidFill>
              <a:schemeClr val="lt1"/>
            </a:solidFill>
            <a:prstDash val="solid"/>
            <a:round/>
            <a:headEnd len="med" w="med" type="none"/>
            <a:tailEnd len="med" w="med" type="none"/>
          </a:ln>
        </p:spPr>
      </p:cxnSp>
      <p:sp>
        <p:nvSpPr>
          <p:cNvPr id="124" name="Google Shape;124;p15"/>
          <p:cNvSpPr txBox="1"/>
          <p:nvPr>
            <p:ph idx="2"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125" name="Google Shape;125;p15"/>
          <p:cNvSpPr txBox="1"/>
          <p:nvPr>
            <p:ph idx="3"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126" name="Google Shape;126;p15"/>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solidFill>
                  <a:schemeClr val="lt1"/>
                </a:solidFill>
                <a:latin typeface="DM Sans"/>
                <a:ea typeface="DM Sans"/>
                <a:cs typeface="DM Sans"/>
                <a:sym typeface="DM Sans"/>
              </a:defRPr>
            </a:lvl1pPr>
            <a:lvl2pPr lvl="1">
              <a:buNone/>
              <a:defRPr b="1" sz="800">
                <a:solidFill>
                  <a:schemeClr val="lt1"/>
                </a:solidFill>
                <a:latin typeface="DM Sans"/>
                <a:ea typeface="DM Sans"/>
                <a:cs typeface="DM Sans"/>
                <a:sym typeface="DM Sans"/>
              </a:defRPr>
            </a:lvl2pPr>
            <a:lvl3pPr lvl="2">
              <a:buNone/>
              <a:defRPr b="1" sz="800">
                <a:solidFill>
                  <a:schemeClr val="lt1"/>
                </a:solidFill>
                <a:latin typeface="DM Sans"/>
                <a:ea typeface="DM Sans"/>
                <a:cs typeface="DM Sans"/>
                <a:sym typeface="DM Sans"/>
              </a:defRPr>
            </a:lvl3pPr>
            <a:lvl4pPr lvl="3">
              <a:buNone/>
              <a:defRPr b="1" sz="800">
                <a:solidFill>
                  <a:schemeClr val="lt1"/>
                </a:solidFill>
                <a:latin typeface="DM Sans"/>
                <a:ea typeface="DM Sans"/>
                <a:cs typeface="DM Sans"/>
                <a:sym typeface="DM Sans"/>
              </a:defRPr>
            </a:lvl4pPr>
            <a:lvl5pPr lvl="4">
              <a:buNone/>
              <a:defRPr b="1" sz="800">
                <a:solidFill>
                  <a:schemeClr val="lt1"/>
                </a:solidFill>
                <a:latin typeface="DM Sans"/>
                <a:ea typeface="DM Sans"/>
                <a:cs typeface="DM Sans"/>
                <a:sym typeface="DM Sans"/>
              </a:defRPr>
            </a:lvl5pPr>
            <a:lvl6pPr lvl="5">
              <a:buNone/>
              <a:defRPr b="1" sz="800">
                <a:solidFill>
                  <a:schemeClr val="lt1"/>
                </a:solidFill>
                <a:latin typeface="DM Sans"/>
                <a:ea typeface="DM Sans"/>
                <a:cs typeface="DM Sans"/>
                <a:sym typeface="DM Sans"/>
              </a:defRPr>
            </a:lvl6pPr>
            <a:lvl7pPr lvl="6">
              <a:buNone/>
              <a:defRPr b="1" sz="800">
                <a:solidFill>
                  <a:schemeClr val="lt1"/>
                </a:solidFill>
                <a:latin typeface="DM Sans"/>
                <a:ea typeface="DM Sans"/>
                <a:cs typeface="DM Sans"/>
                <a:sym typeface="DM Sans"/>
              </a:defRPr>
            </a:lvl7pPr>
            <a:lvl8pPr lvl="7">
              <a:buNone/>
              <a:defRPr b="1" sz="800">
                <a:solidFill>
                  <a:schemeClr val="lt1"/>
                </a:solidFill>
                <a:latin typeface="DM Sans"/>
                <a:ea typeface="DM Sans"/>
                <a:cs typeface="DM Sans"/>
                <a:sym typeface="DM Sans"/>
              </a:defRPr>
            </a:lvl8pPr>
            <a:lvl9pPr lvl="8">
              <a:buNone/>
              <a:defRPr b="1" sz="800">
                <a:solidFill>
                  <a:schemeClr val="lt1"/>
                </a:solidFill>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p:cSld name="CUSTOM_8">
    <p:bg>
      <p:bgPr>
        <a:solidFill>
          <a:schemeClr val="dk2"/>
        </a:solidFill>
      </p:bgPr>
    </p:bg>
    <p:spTree>
      <p:nvGrpSpPr>
        <p:cNvPr id="127" name="Shape 127"/>
        <p:cNvGrpSpPr/>
        <p:nvPr/>
      </p:nvGrpSpPr>
      <p:grpSpPr>
        <a:xfrm>
          <a:off x="0" y="0"/>
          <a:ext cx="0" cy="0"/>
          <a:chOff x="0" y="0"/>
          <a:chExt cx="0" cy="0"/>
        </a:xfrm>
      </p:grpSpPr>
      <p:cxnSp>
        <p:nvCxnSpPr>
          <p:cNvPr id="128" name="Google Shape;128;p16"/>
          <p:cNvCxnSpPr/>
          <p:nvPr/>
        </p:nvCxnSpPr>
        <p:spPr>
          <a:xfrm>
            <a:off x="125725" y="1460150"/>
            <a:ext cx="8892600" cy="0"/>
          </a:xfrm>
          <a:prstGeom prst="straightConnector1">
            <a:avLst/>
          </a:prstGeom>
          <a:noFill/>
          <a:ln cap="flat" cmpd="sng" w="9525">
            <a:solidFill>
              <a:schemeClr val="dk1"/>
            </a:solidFill>
            <a:prstDash val="solid"/>
            <a:round/>
            <a:headEnd len="med" w="med" type="none"/>
            <a:tailEnd len="med" w="med" type="none"/>
          </a:ln>
        </p:spPr>
      </p:cxnSp>
      <p:sp>
        <p:nvSpPr>
          <p:cNvPr id="129" name="Google Shape;129;p16"/>
          <p:cNvSpPr txBox="1"/>
          <p:nvPr>
            <p:ph type="title"/>
          </p:nvPr>
        </p:nvSpPr>
        <p:spPr>
          <a:xfrm>
            <a:off x="133150" y="125600"/>
            <a:ext cx="4105200" cy="1086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Font typeface="Anton"/>
              <a:buNone/>
              <a:defRPr/>
            </a:lvl1pPr>
            <a:lvl2pPr lvl="1">
              <a:spcBef>
                <a:spcPts val="0"/>
              </a:spcBef>
              <a:spcAft>
                <a:spcPts val="0"/>
              </a:spcAft>
              <a:buClr>
                <a:schemeClr val="dk1"/>
              </a:buClr>
              <a:buSzPts val="1400"/>
              <a:buFont typeface="Anton"/>
              <a:buNone/>
              <a:defRPr/>
            </a:lvl2pPr>
            <a:lvl3pPr lvl="2">
              <a:spcBef>
                <a:spcPts val="0"/>
              </a:spcBef>
              <a:spcAft>
                <a:spcPts val="0"/>
              </a:spcAft>
              <a:buClr>
                <a:schemeClr val="dk1"/>
              </a:buClr>
              <a:buSzPts val="1400"/>
              <a:buFont typeface="Anton"/>
              <a:buNone/>
              <a:defRPr/>
            </a:lvl3pPr>
            <a:lvl4pPr lvl="3">
              <a:spcBef>
                <a:spcPts val="0"/>
              </a:spcBef>
              <a:spcAft>
                <a:spcPts val="0"/>
              </a:spcAft>
              <a:buClr>
                <a:schemeClr val="dk1"/>
              </a:buClr>
              <a:buSzPts val="1400"/>
              <a:buFont typeface="Anton"/>
              <a:buNone/>
              <a:defRPr/>
            </a:lvl4pPr>
            <a:lvl5pPr lvl="4">
              <a:spcBef>
                <a:spcPts val="0"/>
              </a:spcBef>
              <a:spcAft>
                <a:spcPts val="0"/>
              </a:spcAft>
              <a:buClr>
                <a:schemeClr val="dk1"/>
              </a:buClr>
              <a:buSzPts val="1400"/>
              <a:buFont typeface="Anton"/>
              <a:buNone/>
              <a:defRPr/>
            </a:lvl5pPr>
            <a:lvl6pPr lvl="5">
              <a:spcBef>
                <a:spcPts val="0"/>
              </a:spcBef>
              <a:spcAft>
                <a:spcPts val="0"/>
              </a:spcAft>
              <a:buClr>
                <a:schemeClr val="dk1"/>
              </a:buClr>
              <a:buSzPts val="1400"/>
              <a:buFont typeface="Anton"/>
              <a:buNone/>
              <a:defRPr/>
            </a:lvl6pPr>
            <a:lvl7pPr lvl="6">
              <a:spcBef>
                <a:spcPts val="0"/>
              </a:spcBef>
              <a:spcAft>
                <a:spcPts val="0"/>
              </a:spcAft>
              <a:buClr>
                <a:schemeClr val="dk1"/>
              </a:buClr>
              <a:buSzPts val="1400"/>
              <a:buFont typeface="Anton"/>
              <a:buNone/>
              <a:defRPr/>
            </a:lvl7pPr>
            <a:lvl8pPr lvl="7">
              <a:spcBef>
                <a:spcPts val="0"/>
              </a:spcBef>
              <a:spcAft>
                <a:spcPts val="0"/>
              </a:spcAft>
              <a:buClr>
                <a:schemeClr val="dk1"/>
              </a:buClr>
              <a:buSzPts val="1400"/>
              <a:buFont typeface="Anton"/>
              <a:buNone/>
              <a:defRPr/>
            </a:lvl8pPr>
            <a:lvl9pPr lvl="8">
              <a:spcBef>
                <a:spcPts val="0"/>
              </a:spcBef>
              <a:spcAft>
                <a:spcPts val="0"/>
              </a:spcAft>
              <a:buClr>
                <a:schemeClr val="dk1"/>
              </a:buClr>
              <a:buSzPts val="1400"/>
              <a:buFont typeface="Anton"/>
              <a:buNone/>
              <a:defRPr/>
            </a:lvl9pPr>
          </a:lstStyle>
          <a:p/>
        </p:txBody>
      </p:sp>
      <p:sp>
        <p:nvSpPr>
          <p:cNvPr id="130" name="Google Shape;130;p16"/>
          <p:cNvSpPr txBox="1"/>
          <p:nvPr>
            <p:ph idx="2" type="title"/>
          </p:nvPr>
        </p:nvSpPr>
        <p:spPr>
          <a:xfrm>
            <a:off x="121500" y="1544925"/>
            <a:ext cx="1598100" cy="509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Anton"/>
              <a:buNone/>
              <a:defRPr sz="2400"/>
            </a:lvl1pPr>
            <a:lvl2pPr lvl="1">
              <a:spcBef>
                <a:spcPts val="0"/>
              </a:spcBef>
              <a:spcAft>
                <a:spcPts val="0"/>
              </a:spcAft>
              <a:buClr>
                <a:schemeClr val="dk1"/>
              </a:buClr>
              <a:buSzPts val="1400"/>
              <a:buFont typeface="Anton"/>
              <a:buNone/>
              <a:defRPr/>
            </a:lvl2pPr>
            <a:lvl3pPr lvl="2">
              <a:spcBef>
                <a:spcPts val="0"/>
              </a:spcBef>
              <a:spcAft>
                <a:spcPts val="0"/>
              </a:spcAft>
              <a:buClr>
                <a:schemeClr val="dk1"/>
              </a:buClr>
              <a:buSzPts val="1400"/>
              <a:buFont typeface="Anton"/>
              <a:buNone/>
              <a:defRPr/>
            </a:lvl3pPr>
            <a:lvl4pPr lvl="3">
              <a:spcBef>
                <a:spcPts val="0"/>
              </a:spcBef>
              <a:spcAft>
                <a:spcPts val="0"/>
              </a:spcAft>
              <a:buClr>
                <a:schemeClr val="dk1"/>
              </a:buClr>
              <a:buSzPts val="1400"/>
              <a:buFont typeface="Anton"/>
              <a:buNone/>
              <a:defRPr/>
            </a:lvl4pPr>
            <a:lvl5pPr lvl="4">
              <a:spcBef>
                <a:spcPts val="0"/>
              </a:spcBef>
              <a:spcAft>
                <a:spcPts val="0"/>
              </a:spcAft>
              <a:buClr>
                <a:schemeClr val="dk1"/>
              </a:buClr>
              <a:buSzPts val="1400"/>
              <a:buFont typeface="Anton"/>
              <a:buNone/>
              <a:defRPr/>
            </a:lvl5pPr>
            <a:lvl6pPr lvl="5">
              <a:spcBef>
                <a:spcPts val="0"/>
              </a:spcBef>
              <a:spcAft>
                <a:spcPts val="0"/>
              </a:spcAft>
              <a:buClr>
                <a:schemeClr val="dk1"/>
              </a:buClr>
              <a:buSzPts val="1400"/>
              <a:buFont typeface="Anton"/>
              <a:buNone/>
              <a:defRPr/>
            </a:lvl6pPr>
            <a:lvl7pPr lvl="6">
              <a:spcBef>
                <a:spcPts val="0"/>
              </a:spcBef>
              <a:spcAft>
                <a:spcPts val="0"/>
              </a:spcAft>
              <a:buClr>
                <a:schemeClr val="dk1"/>
              </a:buClr>
              <a:buSzPts val="1400"/>
              <a:buFont typeface="Anton"/>
              <a:buNone/>
              <a:defRPr/>
            </a:lvl7pPr>
            <a:lvl8pPr lvl="7">
              <a:spcBef>
                <a:spcPts val="0"/>
              </a:spcBef>
              <a:spcAft>
                <a:spcPts val="0"/>
              </a:spcAft>
              <a:buClr>
                <a:schemeClr val="dk1"/>
              </a:buClr>
              <a:buSzPts val="1400"/>
              <a:buFont typeface="Anton"/>
              <a:buNone/>
              <a:defRPr/>
            </a:lvl8pPr>
            <a:lvl9pPr lvl="8">
              <a:spcBef>
                <a:spcPts val="0"/>
              </a:spcBef>
              <a:spcAft>
                <a:spcPts val="0"/>
              </a:spcAft>
              <a:buClr>
                <a:schemeClr val="dk1"/>
              </a:buClr>
              <a:buSzPts val="1400"/>
              <a:buFont typeface="Anton"/>
              <a:buNone/>
              <a:defRPr/>
            </a:lvl9pPr>
          </a:lstStyle>
          <a:p/>
        </p:txBody>
      </p:sp>
      <p:sp>
        <p:nvSpPr>
          <p:cNvPr id="131" name="Google Shape;131;p16"/>
          <p:cNvSpPr txBox="1"/>
          <p:nvPr>
            <p:ph idx="3" type="title"/>
          </p:nvPr>
        </p:nvSpPr>
        <p:spPr>
          <a:xfrm>
            <a:off x="2516675" y="1544925"/>
            <a:ext cx="1715700" cy="5094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2400"/>
              <a:buFont typeface="Anton"/>
              <a:buNone/>
              <a:defRPr sz="2400"/>
            </a:lvl1pPr>
            <a:lvl2pPr lvl="1">
              <a:spcBef>
                <a:spcPts val="0"/>
              </a:spcBef>
              <a:spcAft>
                <a:spcPts val="0"/>
              </a:spcAft>
              <a:buClr>
                <a:schemeClr val="dk1"/>
              </a:buClr>
              <a:buSzPts val="1400"/>
              <a:buFont typeface="Anton"/>
              <a:buNone/>
              <a:defRPr/>
            </a:lvl2pPr>
            <a:lvl3pPr lvl="2">
              <a:spcBef>
                <a:spcPts val="0"/>
              </a:spcBef>
              <a:spcAft>
                <a:spcPts val="0"/>
              </a:spcAft>
              <a:buClr>
                <a:schemeClr val="dk1"/>
              </a:buClr>
              <a:buSzPts val="1400"/>
              <a:buFont typeface="Anton"/>
              <a:buNone/>
              <a:defRPr/>
            </a:lvl3pPr>
            <a:lvl4pPr lvl="3">
              <a:spcBef>
                <a:spcPts val="0"/>
              </a:spcBef>
              <a:spcAft>
                <a:spcPts val="0"/>
              </a:spcAft>
              <a:buClr>
                <a:schemeClr val="dk1"/>
              </a:buClr>
              <a:buSzPts val="1400"/>
              <a:buFont typeface="Anton"/>
              <a:buNone/>
              <a:defRPr/>
            </a:lvl4pPr>
            <a:lvl5pPr lvl="4">
              <a:spcBef>
                <a:spcPts val="0"/>
              </a:spcBef>
              <a:spcAft>
                <a:spcPts val="0"/>
              </a:spcAft>
              <a:buClr>
                <a:schemeClr val="dk1"/>
              </a:buClr>
              <a:buSzPts val="1400"/>
              <a:buFont typeface="Anton"/>
              <a:buNone/>
              <a:defRPr/>
            </a:lvl5pPr>
            <a:lvl6pPr lvl="5">
              <a:spcBef>
                <a:spcPts val="0"/>
              </a:spcBef>
              <a:spcAft>
                <a:spcPts val="0"/>
              </a:spcAft>
              <a:buClr>
                <a:schemeClr val="dk1"/>
              </a:buClr>
              <a:buSzPts val="1400"/>
              <a:buFont typeface="Anton"/>
              <a:buNone/>
              <a:defRPr/>
            </a:lvl6pPr>
            <a:lvl7pPr lvl="6">
              <a:spcBef>
                <a:spcPts val="0"/>
              </a:spcBef>
              <a:spcAft>
                <a:spcPts val="0"/>
              </a:spcAft>
              <a:buClr>
                <a:schemeClr val="dk1"/>
              </a:buClr>
              <a:buSzPts val="1400"/>
              <a:buFont typeface="Anton"/>
              <a:buNone/>
              <a:defRPr/>
            </a:lvl7pPr>
            <a:lvl8pPr lvl="7">
              <a:spcBef>
                <a:spcPts val="0"/>
              </a:spcBef>
              <a:spcAft>
                <a:spcPts val="0"/>
              </a:spcAft>
              <a:buClr>
                <a:schemeClr val="dk1"/>
              </a:buClr>
              <a:buSzPts val="1400"/>
              <a:buFont typeface="Anton"/>
              <a:buNone/>
              <a:defRPr/>
            </a:lvl8pPr>
            <a:lvl9pPr lvl="8">
              <a:spcBef>
                <a:spcPts val="0"/>
              </a:spcBef>
              <a:spcAft>
                <a:spcPts val="0"/>
              </a:spcAft>
              <a:buClr>
                <a:schemeClr val="dk1"/>
              </a:buClr>
              <a:buSzPts val="1400"/>
              <a:buFont typeface="Anton"/>
              <a:buNone/>
              <a:defRPr/>
            </a:lvl9pPr>
          </a:lstStyle>
          <a:p/>
        </p:txBody>
      </p:sp>
      <p:sp>
        <p:nvSpPr>
          <p:cNvPr id="132" name="Google Shape;132;p16"/>
          <p:cNvSpPr txBox="1"/>
          <p:nvPr>
            <p:ph idx="4" type="title"/>
          </p:nvPr>
        </p:nvSpPr>
        <p:spPr>
          <a:xfrm>
            <a:off x="4907700" y="1544925"/>
            <a:ext cx="1719600" cy="509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Anton"/>
              <a:buNone/>
              <a:defRPr sz="2400"/>
            </a:lvl1pPr>
            <a:lvl2pPr lvl="1">
              <a:spcBef>
                <a:spcPts val="0"/>
              </a:spcBef>
              <a:spcAft>
                <a:spcPts val="0"/>
              </a:spcAft>
              <a:buClr>
                <a:schemeClr val="dk1"/>
              </a:buClr>
              <a:buSzPts val="1400"/>
              <a:buFont typeface="Anton"/>
              <a:buNone/>
              <a:defRPr/>
            </a:lvl2pPr>
            <a:lvl3pPr lvl="2">
              <a:spcBef>
                <a:spcPts val="0"/>
              </a:spcBef>
              <a:spcAft>
                <a:spcPts val="0"/>
              </a:spcAft>
              <a:buClr>
                <a:schemeClr val="dk1"/>
              </a:buClr>
              <a:buSzPts val="1400"/>
              <a:buFont typeface="Anton"/>
              <a:buNone/>
              <a:defRPr/>
            </a:lvl3pPr>
            <a:lvl4pPr lvl="3">
              <a:spcBef>
                <a:spcPts val="0"/>
              </a:spcBef>
              <a:spcAft>
                <a:spcPts val="0"/>
              </a:spcAft>
              <a:buClr>
                <a:schemeClr val="dk1"/>
              </a:buClr>
              <a:buSzPts val="1400"/>
              <a:buFont typeface="Anton"/>
              <a:buNone/>
              <a:defRPr/>
            </a:lvl4pPr>
            <a:lvl5pPr lvl="4">
              <a:spcBef>
                <a:spcPts val="0"/>
              </a:spcBef>
              <a:spcAft>
                <a:spcPts val="0"/>
              </a:spcAft>
              <a:buClr>
                <a:schemeClr val="dk1"/>
              </a:buClr>
              <a:buSzPts val="1400"/>
              <a:buFont typeface="Anton"/>
              <a:buNone/>
              <a:defRPr/>
            </a:lvl5pPr>
            <a:lvl6pPr lvl="5">
              <a:spcBef>
                <a:spcPts val="0"/>
              </a:spcBef>
              <a:spcAft>
                <a:spcPts val="0"/>
              </a:spcAft>
              <a:buClr>
                <a:schemeClr val="dk1"/>
              </a:buClr>
              <a:buSzPts val="1400"/>
              <a:buFont typeface="Anton"/>
              <a:buNone/>
              <a:defRPr/>
            </a:lvl6pPr>
            <a:lvl7pPr lvl="6">
              <a:spcBef>
                <a:spcPts val="0"/>
              </a:spcBef>
              <a:spcAft>
                <a:spcPts val="0"/>
              </a:spcAft>
              <a:buClr>
                <a:schemeClr val="dk1"/>
              </a:buClr>
              <a:buSzPts val="1400"/>
              <a:buFont typeface="Anton"/>
              <a:buNone/>
              <a:defRPr/>
            </a:lvl7pPr>
            <a:lvl8pPr lvl="7">
              <a:spcBef>
                <a:spcPts val="0"/>
              </a:spcBef>
              <a:spcAft>
                <a:spcPts val="0"/>
              </a:spcAft>
              <a:buClr>
                <a:schemeClr val="dk1"/>
              </a:buClr>
              <a:buSzPts val="1400"/>
              <a:buFont typeface="Anton"/>
              <a:buNone/>
              <a:defRPr/>
            </a:lvl8pPr>
            <a:lvl9pPr lvl="8">
              <a:spcBef>
                <a:spcPts val="0"/>
              </a:spcBef>
              <a:spcAft>
                <a:spcPts val="0"/>
              </a:spcAft>
              <a:buClr>
                <a:schemeClr val="dk1"/>
              </a:buClr>
              <a:buSzPts val="1400"/>
              <a:buFont typeface="Anton"/>
              <a:buNone/>
              <a:defRPr/>
            </a:lvl9pPr>
          </a:lstStyle>
          <a:p/>
        </p:txBody>
      </p:sp>
      <p:sp>
        <p:nvSpPr>
          <p:cNvPr id="133" name="Google Shape;133;p16"/>
          <p:cNvSpPr txBox="1"/>
          <p:nvPr>
            <p:ph idx="5" type="title"/>
          </p:nvPr>
        </p:nvSpPr>
        <p:spPr>
          <a:xfrm>
            <a:off x="7300884" y="1544925"/>
            <a:ext cx="1715100" cy="509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Anton"/>
              <a:buNone/>
              <a:defRPr sz="2400"/>
            </a:lvl1pPr>
            <a:lvl2pPr lvl="1">
              <a:spcBef>
                <a:spcPts val="0"/>
              </a:spcBef>
              <a:spcAft>
                <a:spcPts val="0"/>
              </a:spcAft>
              <a:buClr>
                <a:schemeClr val="dk1"/>
              </a:buClr>
              <a:buSzPts val="1400"/>
              <a:buFont typeface="Anton"/>
              <a:buNone/>
              <a:defRPr/>
            </a:lvl2pPr>
            <a:lvl3pPr lvl="2">
              <a:spcBef>
                <a:spcPts val="0"/>
              </a:spcBef>
              <a:spcAft>
                <a:spcPts val="0"/>
              </a:spcAft>
              <a:buClr>
                <a:schemeClr val="dk1"/>
              </a:buClr>
              <a:buSzPts val="1400"/>
              <a:buFont typeface="Anton"/>
              <a:buNone/>
              <a:defRPr/>
            </a:lvl3pPr>
            <a:lvl4pPr lvl="3">
              <a:spcBef>
                <a:spcPts val="0"/>
              </a:spcBef>
              <a:spcAft>
                <a:spcPts val="0"/>
              </a:spcAft>
              <a:buClr>
                <a:schemeClr val="dk1"/>
              </a:buClr>
              <a:buSzPts val="1400"/>
              <a:buFont typeface="Anton"/>
              <a:buNone/>
              <a:defRPr/>
            </a:lvl4pPr>
            <a:lvl5pPr lvl="4">
              <a:spcBef>
                <a:spcPts val="0"/>
              </a:spcBef>
              <a:spcAft>
                <a:spcPts val="0"/>
              </a:spcAft>
              <a:buClr>
                <a:schemeClr val="dk1"/>
              </a:buClr>
              <a:buSzPts val="1400"/>
              <a:buFont typeface="Anton"/>
              <a:buNone/>
              <a:defRPr/>
            </a:lvl5pPr>
            <a:lvl6pPr lvl="5">
              <a:spcBef>
                <a:spcPts val="0"/>
              </a:spcBef>
              <a:spcAft>
                <a:spcPts val="0"/>
              </a:spcAft>
              <a:buClr>
                <a:schemeClr val="dk1"/>
              </a:buClr>
              <a:buSzPts val="1400"/>
              <a:buFont typeface="Anton"/>
              <a:buNone/>
              <a:defRPr/>
            </a:lvl6pPr>
            <a:lvl7pPr lvl="6">
              <a:spcBef>
                <a:spcPts val="0"/>
              </a:spcBef>
              <a:spcAft>
                <a:spcPts val="0"/>
              </a:spcAft>
              <a:buClr>
                <a:schemeClr val="dk1"/>
              </a:buClr>
              <a:buSzPts val="1400"/>
              <a:buFont typeface="Anton"/>
              <a:buNone/>
              <a:defRPr/>
            </a:lvl7pPr>
            <a:lvl8pPr lvl="7">
              <a:spcBef>
                <a:spcPts val="0"/>
              </a:spcBef>
              <a:spcAft>
                <a:spcPts val="0"/>
              </a:spcAft>
              <a:buClr>
                <a:schemeClr val="dk1"/>
              </a:buClr>
              <a:buSzPts val="1400"/>
              <a:buFont typeface="Anton"/>
              <a:buNone/>
              <a:defRPr/>
            </a:lvl8pPr>
            <a:lvl9pPr lvl="8">
              <a:spcBef>
                <a:spcPts val="0"/>
              </a:spcBef>
              <a:spcAft>
                <a:spcPts val="0"/>
              </a:spcAft>
              <a:buClr>
                <a:schemeClr val="dk1"/>
              </a:buClr>
              <a:buSzPts val="1400"/>
              <a:buFont typeface="Anton"/>
              <a:buNone/>
              <a:defRPr/>
            </a:lvl9pPr>
          </a:lstStyle>
          <a:p/>
        </p:txBody>
      </p:sp>
      <p:sp>
        <p:nvSpPr>
          <p:cNvPr id="134" name="Google Shape;134;p16"/>
          <p:cNvSpPr txBox="1"/>
          <p:nvPr>
            <p:ph idx="1" type="subTitle"/>
          </p:nvPr>
        </p:nvSpPr>
        <p:spPr>
          <a:xfrm>
            <a:off x="121500" y="3443500"/>
            <a:ext cx="1468200" cy="398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DM Sans Medium"/>
              <a:buNone/>
              <a:defRPr/>
            </a:lvl1pPr>
            <a:lvl2pPr lvl="1">
              <a:spcBef>
                <a:spcPts val="0"/>
              </a:spcBef>
              <a:spcAft>
                <a:spcPts val="0"/>
              </a:spcAft>
              <a:buClr>
                <a:schemeClr val="dk1"/>
              </a:buClr>
              <a:buSzPts val="1400"/>
              <a:buFont typeface="DM Sans Medium"/>
              <a:buNone/>
              <a:defRPr/>
            </a:lvl2pPr>
            <a:lvl3pPr lvl="2">
              <a:spcBef>
                <a:spcPts val="0"/>
              </a:spcBef>
              <a:spcAft>
                <a:spcPts val="0"/>
              </a:spcAft>
              <a:buClr>
                <a:schemeClr val="dk1"/>
              </a:buClr>
              <a:buSzPts val="1400"/>
              <a:buFont typeface="DM Sans Medium"/>
              <a:buNone/>
              <a:defRPr/>
            </a:lvl3pPr>
            <a:lvl4pPr lvl="3">
              <a:spcBef>
                <a:spcPts val="0"/>
              </a:spcBef>
              <a:spcAft>
                <a:spcPts val="0"/>
              </a:spcAft>
              <a:buClr>
                <a:schemeClr val="dk1"/>
              </a:buClr>
              <a:buSzPts val="1400"/>
              <a:buFont typeface="DM Sans Medium"/>
              <a:buNone/>
              <a:defRPr/>
            </a:lvl4pPr>
            <a:lvl5pPr lvl="4">
              <a:spcBef>
                <a:spcPts val="0"/>
              </a:spcBef>
              <a:spcAft>
                <a:spcPts val="0"/>
              </a:spcAft>
              <a:buClr>
                <a:schemeClr val="dk1"/>
              </a:buClr>
              <a:buSzPts val="1400"/>
              <a:buFont typeface="DM Sans Medium"/>
              <a:buNone/>
              <a:defRPr/>
            </a:lvl5pPr>
            <a:lvl6pPr lvl="5">
              <a:spcBef>
                <a:spcPts val="0"/>
              </a:spcBef>
              <a:spcAft>
                <a:spcPts val="0"/>
              </a:spcAft>
              <a:buClr>
                <a:schemeClr val="dk1"/>
              </a:buClr>
              <a:buSzPts val="1400"/>
              <a:buFont typeface="DM Sans Medium"/>
              <a:buNone/>
              <a:defRPr/>
            </a:lvl6pPr>
            <a:lvl7pPr lvl="6">
              <a:spcBef>
                <a:spcPts val="0"/>
              </a:spcBef>
              <a:spcAft>
                <a:spcPts val="0"/>
              </a:spcAft>
              <a:buClr>
                <a:schemeClr val="dk1"/>
              </a:buClr>
              <a:buSzPts val="1400"/>
              <a:buFont typeface="DM Sans Medium"/>
              <a:buNone/>
              <a:defRPr/>
            </a:lvl7pPr>
            <a:lvl8pPr lvl="7">
              <a:spcBef>
                <a:spcPts val="0"/>
              </a:spcBef>
              <a:spcAft>
                <a:spcPts val="0"/>
              </a:spcAft>
              <a:buClr>
                <a:schemeClr val="dk1"/>
              </a:buClr>
              <a:buSzPts val="1400"/>
              <a:buFont typeface="DM Sans Medium"/>
              <a:buNone/>
              <a:defRPr/>
            </a:lvl8pPr>
            <a:lvl9pPr lvl="8">
              <a:spcBef>
                <a:spcPts val="0"/>
              </a:spcBef>
              <a:spcAft>
                <a:spcPts val="0"/>
              </a:spcAft>
              <a:buClr>
                <a:schemeClr val="dk1"/>
              </a:buClr>
              <a:buSzPts val="1400"/>
              <a:buFont typeface="DM Sans Medium"/>
              <a:buNone/>
              <a:defRPr/>
            </a:lvl9pPr>
          </a:lstStyle>
          <a:p/>
        </p:txBody>
      </p:sp>
      <p:sp>
        <p:nvSpPr>
          <p:cNvPr id="135" name="Google Shape;135;p16"/>
          <p:cNvSpPr txBox="1"/>
          <p:nvPr>
            <p:ph idx="6" type="subTitle"/>
          </p:nvPr>
        </p:nvSpPr>
        <p:spPr>
          <a:xfrm>
            <a:off x="2513725" y="3443500"/>
            <a:ext cx="1586700" cy="398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DM Sans Medium"/>
              <a:buNone/>
              <a:defRPr/>
            </a:lvl1pPr>
            <a:lvl2pPr lvl="1">
              <a:spcBef>
                <a:spcPts val="0"/>
              </a:spcBef>
              <a:spcAft>
                <a:spcPts val="0"/>
              </a:spcAft>
              <a:buClr>
                <a:schemeClr val="dk1"/>
              </a:buClr>
              <a:buSzPts val="1400"/>
              <a:buFont typeface="DM Sans Medium"/>
              <a:buNone/>
              <a:defRPr/>
            </a:lvl2pPr>
            <a:lvl3pPr lvl="2">
              <a:spcBef>
                <a:spcPts val="0"/>
              </a:spcBef>
              <a:spcAft>
                <a:spcPts val="0"/>
              </a:spcAft>
              <a:buClr>
                <a:schemeClr val="dk1"/>
              </a:buClr>
              <a:buSzPts val="1400"/>
              <a:buFont typeface="DM Sans Medium"/>
              <a:buNone/>
              <a:defRPr/>
            </a:lvl3pPr>
            <a:lvl4pPr lvl="3">
              <a:spcBef>
                <a:spcPts val="0"/>
              </a:spcBef>
              <a:spcAft>
                <a:spcPts val="0"/>
              </a:spcAft>
              <a:buClr>
                <a:schemeClr val="dk1"/>
              </a:buClr>
              <a:buSzPts val="1400"/>
              <a:buFont typeface="DM Sans Medium"/>
              <a:buNone/>
              <a:defRPr/>
            </a:lvl4pPr>
            <a:lvl5pPr lvl="4">
              <a:spcBef>
                <a:spcPts val="0"/>
              </a:spcBef>
              <a:spcAft>
                <a:spcPts val="0"/>
              </a:spcAft>
              <a:buClr>
                <a:schemeClr val="dk1"/>
              </a:buClr>
              <a:buSzPts val="1400"/>
              <a:buFont typeface="DM Sans Medium"/>
              <a:buNone/>
              <a:defRPr/>
            </a:lvl5pPr>
            <a:lvl6pPr lvl="5">
              <a:spcBef>
                <a:spcPts val="0"/>
              </a:spcBef>
              <a:spcAft>
                <a:spcPts val="0"/>
              </a:spcAft>
              <a:buClr>
                <a:schemeClr val="dk1"/>
              </a:buClr>
              <a:buSzPts val="1400"/>
              <a:buFont typeface="DM Sans Medium"/>
              <a:buNone/>
              <a:defRPr/>
            </a:lvl6pPr>
            <a:lvl7pPr lvl="6">
              <a:spcBef>
                <a:spcPts val="0"/>
              </a:spcBef>
              <a:spcAft>
                <a:spcPts val="0"/>
              </a:spcAft>
              <a:buClr>
                <a:schemeClr val="dk1"/>
              </a:buClr>
              <a:buSzPts val="1400"/>
              <a:buFont typeface="DM Sans Medium"/>
              <a:buNone/>
              <a:defRPr/>
            </a:lvl7pPr>
            <a:lvl8pPr lvl="7">
              <a:spcBef>
                <a:spcPts val="0"/>
              </a:spcBef>
              <a:spcAft>
                <a:spcPts val="0"/>
              </a:spcAft>
              <a:buClr>
                <a:schemeClr val="dk1"/>
              </a:buClr>
              <a:buSzPts val="1400"/>
              <a:buFont typeface="DM Sans Medium"/>
              <a:buNone/>
              <a:defRPr/>
            </a:lvl8pPr>
            <a:lvl9pPr lvl="8">
              <a:spcBef>
                <a:spcPts val="0"/>
              </a:spcBef>
              <a:spcAft>
                <a:spcPts val="0"/>
              </a:spcAft>
              <a:buClr>
                <a:schemeClr val="dk1"/>
              </a:buClr>
              <a:buSzPts val="1400"/>
              <a:buFont typeface="DM Sans Medium"/>
              <a:buNone/>
              <a:defRPr/>
            </a:lvl9pPr>
          </a:lstStyle>
          <a:p/>
        </p:txBody>
      </p:sp>
      <p:sp>
        <p:nvSpPr>
          <p:cNvPr id="136" name="Google Shape;136;p16"/>
          <p:cNvSpPr txBox="1"/>
          <p:nvPr>
            <p:ph idx="7" type="subTitle"/>
          </p:nvPr>
        </p:nvSpPr>
        <p:spPr>
          <a:xfrm>
            <a:off x="4912111" y="3443500"/>
            <a:ext cx="1579800" cy="398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DM Sans Medium"/>
              <a:buNone/>
              <a:defRPr/>
            </a:lvl1pPr>
            <a:lvl2pPr lvl="1">
              <a:spcBef>
                <a:spcPts val="0"/>
              </a:spcBef>
              <a:spcAft>
                <a:spcPts val="0"/>
              </a:spcAft>
              <a:buClr>
                <a:schemeClr val="dk1"/>
              </a:buClr>
              <a:buSzPts val="1400"/>
              <a:buFont typeface="DM Sans Medium"/>
              <a:buNone/>
              <a:defRPr/>
            </a:lvl2pPr>
            <a:lvl3pPr lvl="2">
              <a:spcBef>
                <a:spcPts val="0"/>
              </a:spcBef>
              <a:spcAft>
                <a:spcPts val="0"/>
              </a:spcAft>
              <a:buClr>
                <a:schemeClr val="dk1"/>
              </a:buClr>
              <a:buSzPts val="1400"/>
              <a:buFont typeface="DM Sans Medium"/>
              <a:buNone/>
              <a:defRPr/>
            </a:lvl3pPr>
            <a:lvl4pPr lvl="3">
              <a:spcBef>
                <a:spcPts val="0"/>
              </a:spcBef>
              <a:spcAft>
                <a:spcPts val="0"/>
              </a:spcAft>
              <a:buClr>
                <a:schemeClr val="dk1"/>
              </a:buClr>
              <a:buSzPts val="1400"/>
              <a:buFont typeface="DM Sans Medium"/>
              <a:buNone/>
              <a:defRPr/>
            </a:lvl4pPr>
            <a:lvl5pPr lvl="4">
              <a:spcBef>
                <a:spcPts val="0"/>
              </a:spcBef>
              <a:spcAft>
                <a:spcPts val="0"/>
              </a:spcAft>
              <a:buClr>
                <a:schemeClr val="dk1"/>
              </a:buClr>
              <a:buSzPts val="1400"/>
              <a:buFont typeface="DM Sans Medium"/>
              <a:buNone/>
              <a:defRPr/>
            </a:lvl5pPr>
            <a:lvl6pPr lvl="5">
              <a:spcBef>
                <a:spcPts val="0"/>
              </a:spcBef>
              <a:spcAft>
                <a:spcPts val="0"/>
              </a:spcAft>
              <a:buClr>
                <a:schemeClr val="dk1"/>
              </a:buClr>
              <a:buSzPts val="1400"/>
              <a:buFont typeface="DM Sans Medium"/>
              <a:buNone/>
              <a:defRPr/>
            </a:lvl6pPr>
            <a:lvl7pPr lvl="6">
              <a:spcBef>
                <a:spcPts val="0"/>
              </a:spcBef>
              <a:spcAft>
                <a:spcPts val="0"/>
              </a:spcAft>
              <a:buClr>
                <a:schemeClr val="dk1"/>
              </a:buClr>
              <a:buSzPts val="1400"/>
              <a:buFont typeface="DM Sans Medium"/>
              <a:buNone/>
              <a:defRPr/>
            </a:lvl7pPr>
            <a:lvl8pPr lvl="7">
              <a:spcBef>
                <a:spcPts val="0"/>
              </a:spcBef>
              <a:spcAft>
                <a:spcPts val="0"/>
              </a:spcAft>
              <a:buClr>
                <a:schemeClr val="dk1"/>
              </a:buClr>
              <a:buSzPts val="1400"/>
              <a:buFont typeface="DM Sans Medium"/>
              <a:buNone/>
              <a:defRPr/>
            </a:lvl8pPr>
            <a:lvl9pPr lvl="8">
              <a:spcBef>
                <a:spcPts val="0"/>
              </a:spcBef>
              <a:spcAft>
                <a:spcPts val="0"/>
              </a:spcAft>
              <a:buClr>
                <a:schemeClr val="dk1"/>
              </a:buClr>
              <a:buSzPts val="1400"/>
              <a:buFont typeface="DM Sans Medium"/>
              <a:buNone/>
              <a:defRPr/>
            </a:lvl9pPr>
          </a:lstStyle>
          <a:p/>
        </p:txBody>
      </p:sp>
      <p:sp>
        <p:nvSpPr>
          <p:cNvPr id="137" name="Google Shape;137;p16"/>
          <p:cNvSpPr txBox="1"/>
          <p:nvPr>
            <p:ph idx="8" type="subTitle"/>
          </p:nvPr>
        </p:nvSpPr>
        <p:spPr>
          <a:xfrm>
            <a:off x="7300884" y="3443500"/>
            <a:ext cx="1581900" cy="398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DM Sans Medium"/>
              <a:buNone/>
              <a:defRPr/>
            </a:lvl1pPr>
            <a:lvl2pPr lvl="1">
              <a:spcBef>
                <a:spcPts val="0"/>
              </a:spcBef>
              <a:spcAft>
                <a:spcPts val="0"/>
              </a:spcAft>
              <a:buClr>
                <a:schemeClr val="dk1"/>
              </a:buClr>
              <a:buSzPts val="1400"/>
              <a:buFont typeface="DM Sans Medium"/>
              <a:buNone/>
              <a:defRPr/>
            </a:lvl2pPr>
            <a:lvl3pPr lvl="2">
              <a:spcBef>
                <a:spcPts val="0"/>
              </a:spcBef>
              <a:spcAft>
                <a:spcPts val="0"/>
              </a:spcAft>
              <a:buClr>
                <a:schemeClr val="dk1"/>
              </a:buClr>
              <a:buSzPts val="1400"/>
              <a:buFont typeface="DM Sans Medium"/>
              <a:buNone/>
              <a:defRPr/>
            </a:lvl3pPr>
            <a:lvl4pPr lvl="3">
              <a:spcBef>
                <a:spcPts val="0"/>
              </a:spcBef>
              <a:spcAft>
                <a:spcPts val="0"/>
              </a:spcAft>
              <a:buClr>
                <a:schemeClr val="dk1"/>
              </a:buClr>
              <a:buSzPts val="1400"/>
              <a:buFont typeface="DM Sans Medium"/>
              <a:buNone/>
              <a:defRPr/>
            </a:lvl4pPr>
            <a:lvl5pPr lvl="4">
              <a:spcBef>
                <a:spcPts val="0"/>
              </a:spcBef>
              <a:spcAft>
                <a:spcPts val="0"/>
              </a:spcAft>
              <a:buClr>
                <a:schemeClr val="dk1"/>
              </a:buClr>
              <a:buSzPts val="1400"/>
              <a:buFont typeface="DM Sans Medium"/>
              <a:buNone/>
              <a:defRPr/>
            </a:lvl5pPr>
            <a:lvl6pPr lvl="5">
              <a:spcBef>
                <a:spcPts val="0"/>
              </a:spcBef>
              <a:spcAft>
                <a:spcPts val="0"/>
              </a:spcAft>
              <a:buClr>
                <a:schemeClr val="dk1"/>
              </a:buClr>
              <a:buSzPts val="1400"/>
              <a:buFont typeface="DM Sans Medium"/>
              <a:buNone/>
              <a:defRPr/>
            </a:lvl6pPr>
            <a:lvl7pPr lvl="6">
              <a:spcBef>
                <a:spcPts val="0"/>
              </a:spcBef>
              <a:spcAft>
                <a:spcPts val="0"/>
              </a:spcAft>
              <a:buClr>
                <a:schemeClr val="dk1"/>
              </a:buClr>
              <a:buSzPts val="1400"/>
              <a:buFont typeface="DM Sans Medium"/>
              <a:buNone/>
              <a:defRPr/>
            </a:lvl7pPr>
            <a:lvl8pPr lvl="7">
              <a:spcBef>
                <a:spcPts val="0"/>
              </a:spcBef>
              <a:spcAft>
                <a:spcPts val="0"/>
              </a:spcAft>
              <a:buClr>
                <a:schemeClr val="dk1"/>
              </a:buClr>
              <a:buSzPts val="1400"/>
              <a:buFont typeface="DM Sans Medium"/>
              <a:buNone/>
              <a:defRPr/>
            </a:lvl8pPr>
            <a:lvl9pPr lvl="8">
              <a:spcBef>
                <a:spcPts val="0"/>
              </a:spcBef>
              <a:spcAft>
                <a:spcPts val="0"/>
              </a:spcAft>
              <a:buClr>
                <a:schemeClr val="dk1"/>
              </a:buClr>
              <a:buSzPts val="1400"/>
              <a:buFont typeface="DM Sans Medium"/>
              <a:buNone/>
              <a:defRPr/>
            </a:lvl9pPr>
          </a:lstStyle>
          <a:p/>
        </p:txBody>
      </p:sp>
      <p:sp>
        <p:nvSpPr>
          <p:cNvPr id="138" name="Google Shape;138;p16"/>
          <p:cNvSpPr txBox="1"/>
          <p:nvPr>
            <p:ph idx="9" type="body"/>
          </p:nvPr>
        </p:nvSpPr>
        <p:spPr>
          <a:xfrm>
            <a:off x="7300884" y="3813050"/>
            <a:ext cx="1715100" cy="67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sp>
        <p:nvSpPr>
          <p:cNvPr id="139" name="Google Shape;139;p16"/>
          <p:cNvSpPr txBox="1"/>
          <p:nvPr>
            <p:ph idx="13" type="body"/>
          </p:nvPr>
        </p:nvSpPr>
        <p:spPr>
          <a:xfrm>
            <a:off x="122450" y="3813050"/>
            <a:ext cx="1592100" cy="67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sp>
        <p:nvSpPr>
          <p:cNvPr id="140" name="Google Shape;140;p16"/>
          <p:cNvSpPr txBox="1"/>
          <p:nvPr>
            <p:ph idx="14" type="body"/>
          </p:nvPr>
        </p:nvSpPr>
        <p:spPr>
          <a:xfrm>
            <a:off x="2514752" y="3813050"/>
            <a:ext cx="1720800" cy="67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sp>
        <p:nvSpPr>
          <p:cNvPr id="141" name="Google Shape;141;p16"/>
          <p:cNvSpPr txBox="1"/>
          <p:nvPr>
            <p:ph idx="15" type="body"/>
          </p:nvPr>
        </p:nvSpPr>
        <p:spPr>
          <a:xfrm>
            <a:off x="4912596" y="3813050"/>
            <a:ext cx="1713000" cy="67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cxnSp>
        <p:nvCxnSpPr>
          <p:cNvPr id="142" name="Google Shape;142;p16"/>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143" name="Google Shape;143;p16"/>
          <p:cNvSpPr txBox="1"/>
          <p:nvPr>
            <p:ph idx="16" type="subTitle"/>
          </p:nvPr>
        </p:nvSpPr>
        <p:spPr>
          <a:xfrm>
            <a:off x="125725" y="4716000"/>
            <a:ext cx="25167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144" name="Google Shape;144;p16"/>
          <p:cNvSpPr txBox="1"/>
          <p:nvPr>
            <p:ph idx="17"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145" name="Google Shape;145;p1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latin typeface="DM Sans"/>
                <a:ea typeface="DM Sans"/>
                <a:cs typeface="DM Sans"/>
                <a:sym typeface="DM Sans"/>
              </a:defRPr>
            </a:lvl1pPr>
            <a:lvl2pPr lvl="1">
              <a:buNone/>
              <a:defRPr b="1" sz="800">
                <a:latin typeface="DM Sans"/>
                <a:ea typeface="DM Sans"/>
                <a:cs typeface="DM Sans"/>
                <a:sym typeface="DM Sans"/>
              </a:defRPr>
            </a:lvl2pPr>
            <a:lvl3pPr lvl="2">
              <a:buNone/>
              <a:defRPr b="1" sz="800">
                <a:latin typeface="DM Sans"/>
                <a:ea typeface="DM Sans"/>
                <a:cs typeface="DM Sans"/>
                <a:sym typeface="DM Sans"/>
              </a:defRPr>
            </a:lvl3pPr>
            <a:lvl4pPr lvl="3">
              <a:buNone/>
              <a:defRPr b="1" sz="800">
                <a:latin typeface="DM Sans"/>
                <a:ea typeface="DM Sans"/>
                <a:cs typeface="DM Sans"/>
                <a:sym typeface="DM Sans"/>
              </a:defRPr>
            </a:lvl4pPr>
            <a:lvl5pPr lvl="4">
              <a:buNone/>
              <a:defRPr b="1" sz="800">
                <a:latin typeface="DM Sans"/>
                <a:ea typeface="DM Sans"/>
                <a:cs typeface="DM Sans"/>
                <a:sym typeface="DM Sans"/>
              </a:defRPr>
            </a:lvl5pPr>
            <a:lvl6pPr lvl="5">
              <a:buNone/>
              <a:defRPr b="1" sz="800">
                <a:latin typeface="DM Sans"/>
                <a:ea typeface="DM Sans"/>
                <a:cs typeface="DM Sans"/>
                <a:sym typeface="DM Sans"/>
              </a:defRPr>
            </a:lvl6pPr>
            <a:lvl7pPr lvl="6">
              <a:buNone/>
              <a:defRPr b="1" sz="800">
                <a:latin typeface="DM Sans"/>
                <a:ea typeface="DM Sans"/>
                <a:cs typeface="DM Sans"/>
                <a:sym typeface="DM Sans"/>
              </a:defRPr>
            </a:lvl7pPr>
            <a:lvl8pPr lvl="7">
              <a:buNone/>
              <a:defRPr b="1" sz="800">
                <a:latin typeface="DM Sans"/>
                <a:ea typeface="DM Sans"/>
                <a:cs typeface="DM Sans"/>
                <a:sym typeface="DM Sans"/>
              </a:defRPr>
            </a:lvl8pPr>
            <a:lvl9pPr lvl="8">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ution Steps">
  <p:cSld name="CUSTOM_10">
    <p:bg>
      <p:bgPr>
        <a:solidFill>
          <a:schemeClr val="dk2"/>
        </a:solidFill>
      </p:bgPr>
    </p:bg>
    <p:spTree>
      <p:nvGrpSpPr>
        <p:cNvPr id="146" name="Shape 146"/>
        <p:cNvGrpSpPr/>
        <p:nvPr/>
      </p:nvGrpSpPr>
      <p:grpSpPr>
        <a:xfrm>
          <a:off x="0" y="0"/>
          <a:ext cx="0" cy="0"/>
          <a:chOff x="0" y="0"/>
          <a:chExt cx="0" cy="0"/>
        </a:xfrm>
      </p:grpSpPr>
      <p:sp>
        <p:nvSpPr>
          <p:cNvPr id="147" name="Google Shape;147;p17"/>
          <p:cNvSpPr txBox="1"/>
          <p:nvPr>
            <p:ph type="title"/>
          </p:nvPr>
        </p:nvSpPr>
        <p:spPr>
          <a:xfrm>
            <a:off x="133150" y="125600"/>
            <a:ext cx="3180600" cy="509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Font typeface="Anton"/>
              <a:buNone/>
              <a:defRPr/>
            </a:lvl1pPr>
            <a:lvl2pPr lvl="1">
              <a:spcBef>
                <a:spcPts val="0"/>
              </a:spcBef>
              <a:spcAft>
                <a:spcPts val="0"/>
              </a:spcAft>
              <a:buClr>
                <a:schemeClr val="dk1"/>
              </a:buClr>
              <a:buSzPts val="1400"/>
              <a:buFont typeface="Anton"/>
              <a:buNone/>
              <a:defRPr/>
            </a:lvl2pPr>
            <a:lvl3pPr lvl="2">
              <a:spcBef>
                <a:spcPts val="0"/>
              </a:spcBef>
              <a:spcAft>
                <a:spcPts val="0"/>
              </a:spcAft>
              <a:buClr>
                <a:schemeClr val="dk1"/>
              </a:buClr>
              <a:buSzPts val="1400"/>
              <a:buFont typeface="Anton"/>
              <a:buNone/>
              <a:defRPr/>
            </a:lvl3pPr>
            <a:lvl4pPr lvl="3">
              <a:spcBef>
                <a:spcPts val="0"/>
              </a:spcBef>
              <a:spcAft>
                <a:spcPts val="0"/>
              </a:spcAft>
              <a:buClr>
                <a:schemeClr val="dk1"/>
              </a:buClr>
              <a:buSzPts val="1400"/>
              <a:buFont typeface="Anton"/>
              <a:buNone/>
              <a:defRPr/>
            </a:lvl4pPr>
            <a:lvl5pPr lvl="4">
              <a:spcBef>
                <a:spcPts val="0"/>
              </a:spcBef>
              <a:spcAft>
                <a:spcPts val="0"/>
              </a:spcAft>
              <a:buClr>
                <a:schemeClr val="dk1"/>
              </a:buClr>
              <a:buSzPts val="1400"/>
              <a:buFont typeface="Anton"/>
              <a:buNone/>
              <a:defRPr/>
            </a:lvl5pPr>
            <a:lvl6pPr lvl="5">
              <a:spcBef>
                <a:spcPts val="0"/>
              </a:spcBef>
              <a:spcAft>
                <a:spcPts val="0"/>
              </a:spcAft>
              <a:buClr>
                <a:schemeClr val="dk1"/>
              </a:buClr>
              <a:buSzPts val="1400"/>
              <a:buFont typeface="Anton"/>
              <a:buNone/>
              <a:defRPr/>
            </a:lvl6pPr>
            <a:lvl7pPr lvl="6">
              <a:spcBef>
                <a:spcPts val="0"/>
              </a:spcBef>
              <a:spcAft>
                <a:spcPts val="0"/>
              </a:spcAft>
              <a:buClr>
                <a:schemeClr val="dk1"/>
              </a:buClr>
              <a:buSzPts val="1400"/>
              <a:buFont typeface="Anton"/>
              <a:buNone/>
              <a:defRPr/>
            </a:lvl7pPr>
            <a:lvl8pPr lvl="7">
              <a:spcBef>
                <a:spcPts val="0"/>
              </a:spcBef>
              <a:spcAft>
                <a:spcPts val="0"/>
              </a:spcAft>
              <a:buClr>
                <a:schemeClr val="dk1"/>
              </a:buClr>
              <a:buSzPts val="1400"/>
              <a:buFont typeface="Anton"/>
              <a:buNone/>
              <a:defRPr/>
            </a:lvl8pPr>
            <a:lvl9pPr lvl="8">
              <a:spcBef>
                <a:spcPts val="0"/>
              </a:spcBef>
              <a:spcAft>
                <a:spcPts val="0"/>
              </a:spcAft>
              <a:buClr>
                <a:schemeClr val="dk1"/>
              </a:buClr>
              <a:buSzPts val="1400"/>
              <a:buFont typeface="Anton"/>
              <a:buNone/>
              <a:defRPr/>
            </a:lvl9pPr>
          </a:lstStyle>
          <a:p/>
        </p:txBody>
      </p:sp>
      <p:sp>
        <p:nvSpPr>
          <p:cNvPr id="148" name="Google Shape;148;p17"/>
          <p:cNvSpPr txBox="1"/>
          <p:nvPr>
            <p:ph idx="1" type="body"/>
          </p:nvPr>
        </p:nvSpPr>
        <p:spPr>
          <a:xfrm>
            <a:off x="6627325" y="125600"/>
            <a:ext cx="2391000" cy="10833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sp>
        <p:nvSpPr>
          <p:cNvPr id="149" name="Google Shape;149;p17"/>
          <p:cNvSpPr txBox="1"/>
          <p:nvPr>
            <p:ph idx="2" type="subTitle"/>
          </p:nvPr>
        </p:nvSpPr>
        <p:spPr>
          <a:xfrm>
            <a:off x="5033375" y="125600"/>
            <a:ext cx="1593900" cy="1014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Anton"/>
              <a:buNone/>
              <a:defRPr sz="2400">
                <a:latin typeface="Anton"/>
                <a:ea typeface="Anton"/>
                <a:cs typeface="Anton"/>
                <a:sym typeface="Anton"/>
              </a:defRPr>
            </a:lvl1pPr>
            <a:lvl2pPr lvl="1">
              <a:spcBef>
                <a:spcPts val="0"/>
              </a:spcBef>
              <a:spcAft>
                <a:spcPts val="0"/>
              </a:spcAft>
              <a:buClr>
                <a:schemeClr val="dk1"/>
              </a:buClr>
              <a:buSzPts val="2400"/>
              <a:buFont typeface="Anton"/>
              <a:buNone/>
              <a:defRPr sz="2400">
                <a:latin typeface="Anton"/>
                <a:ea typeface="Anton"/>
                <a:cs typeface="Anton"/>
                <a:sym typeface="Anton"/>
              </a:defRPr>
            </a:lvl2pPr>
            <a:lvl3pPr lvl="2">
              <a:spcBef>
                <a:spcPts val="0"/>
              </a:spcBef>
              <a:spcAft>
                <a:spcPts val="0"/>
              </a:spcAft>
              <a:buClr>
                <a:schemeClr val="dk1"/>
              </a:buClr>
              <a:buSzPts val="2400"/>
              <a:buFont typeface="Anton"/>
              <a:buNone/>
              <a:defRPr sz="2400">
                <a:latin typeface="Anton"/>
                <a:ea typeface="Anton"/>
                <a:cs typeface="Anton"/>
                <a:sym typeface="Anton"/>
              </a:defRPr>
            </a:lvl3pPr>
            <a:lvl4pPr lvl="3">
              <a:spcBef>
                <a:spcPts val="0"/>
              </a:spcBef>
              <a:spcAft>
                <a:spcPts val="0"/>
              </a:spcAft>
              <a:buClr>
                <a:schemeClr val="dk1"/>
              </a:buClr>
              <a:buSzPts val="2400"/>
              <a:buFont typeface="Anton"/>
              <a:buNone/>
              <a:defRPr sz="2400">
                <a:latin typeface="Anton"/>
                <a:ea typeface="Anton"/>
                <a:cs typeface="Anton"/>
                <a:sym typeface="Anton"/>
              </a:defRPr>
            </a:lvl4pPr>
            <a:lvl5pPr lvl="4">
              <a:spcBef>
                <a:spcPts val="0"/>
              </a:spcBef>
              <a:spcAft>
                <a:spcPts val="0"/>
              </a:spcAft>
              <a:buClr>
                <a:schemeClr val="dk1"/>
              </a:buClr>
              <a:buSzPts val="2400"/>
              <a:buFont typeface="Anton"/>
              <a:buNone/>
              <a:defRPr sz="2400">
                <a:latin typeface="Anton"/>
                <a:ea typeface="Anton"/>
                <a:cs typeface="Anton"/>
                <a:sym typeface="Anton"/>
              </a:defRPr>
            </a:lvl5pPr>
            <a:lvl6pPr lvl="5">
              <a:spcBef>
                <a:spcPts val="0"/>
              </a:spcBef>
              <a:spcAft>
                <a:spcPts val="0"/>
              </a:spcAft>
              <a:buClr>
                <a:schemeClr val="dk1"/>
              </a:buClr>
              <a:buSzPts val="2400"/>
              <a:buFont typeface="Anton"/>
              <a:buNone/>
              <a:defRPr sz="2400">
                <a:latin typeface="Anton"/>
                <a:ea typeface="Anton"/>
                <a:cs typeface="Anton"/>
                <a:sym typeface="Anton"/>
              </a:defRPr>
            </a:lvl6pPr>
            <a:lvl7pPr lvl="6">
              <a:spcBef>
                <a:spcPts val="0"/>
              </a:spcBef>
              <a:spcAft>
                <a:spcPts val="0"/>
              </a:spcAft>
              <a:buClr>
                <a:schemeClr val="dk1"/>
              </a:buClr>
              <a:buSzPts val="2400"/>
              <a:buFont typeface="Anton"/>
              <a:buNone/>
              <a:defRPr sz="2400">
                <a:latin typeface="Anton"/>
                <a:ea typeface="Anton"/>
                <a:cs typeface="Anton"/>
                <a:sym typeface="Anton"/>
              </a:defRPr>
            </a:lvl7pPr>
            <a:lvl8pPr lvl="7">
              <a:spcBef>
                <a:spcPts val="0"/>
              </a:spcBef>
              <a:spcAft>
                <a:spcPts val="0"/>
              </a:spcAft>
              <a:buClr>
                <a:schemeClr val="dk1"/>
              </a:buClr>
              <a:buSzPts val="2400"/>
              <a:buFont typeface="Anton"/>
              <a:buNone/>
              <a:defRPr sz="2400">
                <a:latin typeface="Anton"/>
                <a:ea typeface="Anton"/>
                <a:cs typeface="Anton"/>
                <a:sym typeface="Anton"/>
              </a:defRPr>
            </a:lvl8pPr>
            <a:lvl9pPr lvl="8">
              <a:spcBef>
                <a:spcPts val="0"/>
              </a:spcBef>
              <a:spcAft>
                <a:spcPts val="0"/>
              </a:spcAft>
              <a:buClr>
                <a:schemeClr val="dk1"/>
              </a:buClr>
              <a:buSzPts val="2400"/>
              <a:buFont typeface="Anton"/>
              <a:buNone/>
              <a:defRPr sz="2400">
                <a:latin typeface="Anton"/>
                <a:ea typeface="Anton"/>
                <a:cs typeface="Anton"/>
                <a:sym typeface="Anton"/>
              </a:defRPr>
            </a:lvl9pPr>
          </a:lstStyle>
          <a:p/>
        </p:txBody>
      </p:sp>
      <p:sp>
        <p:nvSpPr>
          <p:cNvPr id="150" name="Google Shape;150;p17"/>
          <p:cNvSpPr txBox="1"/>
          <p:nvPr>
            <p:ph idx="3" type="body"/>
          </p:nvPr>
        </p:nvSpPr>
        <p:spPr>
          <a:xfrm>
            <a:off x="6627300" y="1766200"/>
            <a:ext cx="2391000" cy="10833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sp>
        <p:nvSpPr>
          <p:cNvPr id="151" name="Google Shape;151;p17"/>
          <p:cNvSpPr txBox="1"/>
          <p:nvPr>
            <p:ph idx="4" type="subTitle"/>
          </p:nvPr>
        </p:nvSpPr>
        <p:spPr>
          <a:xfrm>
            <a:off x="5033350" y="1766188"/>
            <a:ext cx="1593900" cy="1014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Anton"/>
              <a:buNone/>
              <a:defRPr sz="2400">
                <a:latin typeface="Anton"/>
                <a:ea typeface="Anton"/>
                <a:cs typeface="Anton"/>
                <a:sym typeface="Anton"/>
              </a:defRPr>
            </a:lvl1pPr>
            <a:lvl2pPr lvl="1">
              <a:spcBef>
                <a:spcPts val="0"/>
              </a:spcBef>
              <a:spcAft>
                <a:spcPts val="0"/>
              </a:spcAft>
              <a:buClr>
                <a:schemeClr val="dk1"/>
              </a:buClr>
              <a:buSzPts val="2400"/>
              <a:buFont typeface="Anton"/>
              <a:buNone/>
              <a:defRPr sz="2400">
                <a:latin typeface="Anton"/>
                <a:ea typeface="Anton"/>
                <a:cs typeface="Anton"/>
                <a:sym typeface="Anton"/>
              </a:defRPr>
            </a:lvl2pPr>
            <a:lvl3pPr lvl="2">
              <a:spcBef>
                <a:spcPts val="0"/>
              </a:spcBef>
              <a:spcAft>
                <a:spcPts val="0"/>
              </a:spcAft>
              <a:buClr>
                <a:schemeClr val="dk1"/>
              </a:buClr>
              <a:buSzPts val="2400"/>
              <a:buFont typeface="Anton"/>
              <a:buNone/>
              <a:defRPr sz="2400">
                <a:latin typeface="Anton"/>
                <a:ea typeface="Anton"/>
                <a:cs typeface="Anton"/>
                <a:sym typeface="Anton"/>
              </a:defRPr>
            </a:lvl3pPr>
            <a:lvl4pPr lvl="3">
              <a:spcBef>
                <a:spcPts val="0"/>
              </a:spcBef>
              <a:spcAft>
                <a:spcPts val="0"/>
              </a:spcAft>
              <a:buClr>
                <a:schemeClr val="dk1"/>
              </a:buClr>
              <a:buSzPts val="2400"/>
              <a:buFont typeface="Anton"/>
              <a:buNone/>
              <a:defRPr sz="2400">
                <a:latin typeface="Anton"/>
                <a:ea typeface="Anton"/>
                <a:cs typeface="Anton"/>
                <a:sym typeface="Anton"/>
              </a:defRPr>
            </a:lvl4pPr>
            <a:lvl5pPr lvl="4">
              <a:spcBef>
                <a:spcPts val="0"/>
              </a:spcBef>
              <a:spcAft>
                <a:spcPts val="0"/>
              </a:spcAft>
              <a:buClr>
                <a:schemeClr val="dk1"/>
              </a:buClr>
              <a:buSzPts val="2400"/>
              <a:buFont typeface="Anton"/>
              <a:buNone/>
              <a:defRPr sz="2400">
                <a:latin typeface="Anton"/>
                <a:ea typeface="Anton"/>
                <a:cs typeface="Anton"/>
                <a:sym typeface="Anton"/>
              </a:defRPr>
            </a:lvl5pPr>
            <a:lvl6pPr lvl="5">
              <a:spcBef>
                <a:spcPts val="0"/>
              </a:spcBef>
              <a:spcAft>
                <a:spcPts val="0"/>
              </a:spcAft>
              <a:buClr>
                <a:schemeClr val="dk1"/>
              </a:buClr>
              <a:buSzPts val="2400"/>
              <a:buFont typeface="Anton"/>
              <a:buNone/>
              <a:defRPr sz="2400">
                <a:latin typeface="Anton"/>
                <a:ea typeface="Anton"/>
                <a:cs typeface="Anton"/>
                <a:sym typeface="Anton"/>
              </a:defRPr>
            </a:lvl6pPr>
            <a:lvl7pPr lvl="6">
              <a:spcBef>
                <a:spcPts val="0"/>
              </a:spcBef>
              <a:spcAft>
                <a:spcPts val="0"/>
              </a:spcAft>
              <a:buClr>
                <a:schemeClr val="dk1"/>
              </a:buClr>
              <a:buSzPts val="2400"/>
              <a:buFont typeface="Anton"/>
              <a:buNone/>
              <a:defRPr sz="2400">
                <a:latin typeface="Anton"/>
                <a:ea typeface="Anton"/>
                <a:cs typeface="Anton"/>
                <a:sym typeface="Anton"/>
              </a:defRPr>
            </a:lvl7pPr>
            <a:lvl8pPr lvl="7">
              <a:spcBef>
                <a:spcPts val="0"/>
              </a:spcBef>
              <a:spcAft>
                <a:spcPts val="0"/>
              </a:spcAft>
              <a:buClr>
                <a:schemeClr val="dk1"/>
              </a:buClr>
              <a:buSzPts val="2400"/>
              <a:buFont typeface="Anton"/>
              <a:buNone/>
              <a:defRPr sz="2400">
                <a:latin typeface="Anton"/>
                <a:ea typeface="Anton"/>
                <a:cs typeface="Anton"/>
                <a:sym typeface="Anton"/>
              </a:defRPr>
            </a:lvl8pPr>
            <a:lvl9pPr lvl="8">
              <a:spcBef>
                <a:spcPts val="0"/>
              </a:spcBef>
              <a:spcAft>
                <a:spcPts val="0"/>
              </a:spcAft>
              <a:buClr>
                <a:schemeClr val="dk1"/>
              </a:buClr>
              <a:buSzPts val="2400"/>
              <a:buFont typeface="Anton"/>
              <a:buNone/>
              <a:defRPr sz="2400">
                <a:latin typeface="Anton"/>
                <a:ea typeface="Anton"/>
                <a:cs typeface="Anton"/>
                <a:sym typeface="Anton"/>
              </a:defRPr>
            </a:lvl9pPr>
          </a:lstStyle>
          <a:p/>
        </p:txBody>
      </p:sp>
      <p:sp>
        <p:nvSpPr>
          <p:cNvPr id="152" name="Google Shape;152;p17"/>
          <p:cNvSpPr txBox="1"/>
          <p:nvPr>
            <p:ph idx="5" type="body"/>
          </p:nvPr>
        </p:nvSpPr>
        <p:spPr>
          <a:xfrm>
            <a:off x="6627300" y="3406800"/>
            <a:ext cx="2391000" cy="10833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sp>
        <p:nvSpPr>
          <p:cNvPr id="153" name="Google Shape;153;p17"/>
          <p:cNvSpPr txBox="1"/>
          <p:nvPr>
            <p:ph idx="6" type="subTitle"/>
          </p:nvPr>
        </p:nvSpPr>
        <p:spPr>
          <a:xfrm>
            <a:off x="5033350" y="3406775"/>
            <a:ext cx="1593900" cy="1014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Anton"/>
              <a:buNone/>
              <a:defRPr sz="2400">
                <a:latin typeface="Anton"/>
                <a:ea typeface="Anton"/>
                <a:cs typeface="Anton"/>
                <a:sym typeface="Anton"/>
              </a:defRPr>
            </a:lvl1pPr>
            <a:lvl2pPr lvl="1">
              <a:spcBef>
                <a:spcPts val="0"/>
              </a:spcBef>
              <a:spcAft>
                <a:spcPts val="0"/>
              </a:spcAft>
              <a:buClr>
                <a:schemeClr val="dk1"/>
              </a:buClr>
              <a:buSzPts val="2400"/>
              <a:buFont typeface="Anton"/>
              <a:buNone/>
              <a:defRPr sz="2400">
                <a:latin typeface="Anton"/>
                <a:ea typeface="Anton"/>
                <a:cs typeface="Anton"/>
                <a:sym typeface="Anton"/>
              </a:defRPr>
            </a:lvl2pPr>
            <a:lvl3pPr lvl="2">
              <a:spcBef>
                <a:spcPts val="0"/>
              </a:spcBef>
              <a:spcAft>
                <a:spcPts val="0"/>
              </a:spcAft>
              <a:buClr>
                <a:schemeClr val="dk1"/>
              </a:buClr>
              <a:buSzPts val="2400"/>
              <a:buFont typeface="Anton"/>
              <a:buNone/>
              <a:defRPr sz="2400">
                <a:latin typeface="Anton"/>
                <a:ea typeface="Anton"/>
                <a:cs typeface="Anton"/>
                <a:sym typeface="Anton"/>
              </a:defRPr>
            </a:lvl3pPr>
            <a:lvl4pPr lvl="3">
              <a:spcBef>
                <a:spcPts val="0"/>
              </a:spcBef>
              <a:spcAft>
                <a:spcPts val="0"/>
              </a:spcAft>
              <a:buClr>
                <a:schemeClr val="dk1"/>
              </a:buClr>
              <a:buSzPts val="2400"/>
              <a:buFont typeface="Anton"/>
              <a:buNone/>
              <a:defRPr sz="2400">
                <a:latin typeface="Anton"/>
                <a:ea typeface="Anton"/>
                <a:cs typeface="Anton"/>
                <a:sym typeface="Anton"/>
              </a:defRPr>
            </a:lvl4pPr>
            <a:lvl5pPr lvl="4">
              <a:spcBef>
                <a:spcPts val="0"/>
              </a:spcBef>
              <a:spcAft>
                <a:spcPts val="0"/>
              </a:spcAft>
              <a:buClr>
                <a:schemeClr val="dk1"/>
              </a:buClr>
              <a:buSzPts val="2400"/>
              <a:buFont typeface="Anton"/>
              <a:buNone/>
              <a:defRPr sz="2400">
                <a:latin typeface="Anton"/>
                <a:ea typeface="Anton"/>
                <a:cs typeface="Anton"/>
                <a:sym typeface="Anton"/>
              </a:defRPr>
            </a:lvl5pPr>
            <a:lvl6pPr lvl="5">
              <a:spcBef>
                <a:spcPts val="0"/>
              </a:spcBef>
              <a:spcAft>
                <a:spcPts val="0"/>
              </a:spcAft>
              <a:buClr>
                <a:schemeClr val="dk1"/>
              </a:buClr>
              <a:buSzPts val="2400"/>
              <a:buFont typeface="Anton"/>
              <a:buNone/>
              <a:defRPr sz="2400">
                <a:latin typeface="Anton"/>
                <a:ea typeface="Anton"/>
                <a:cs typeface="Anton"/>
                <a:sym typeface="Anton"/>
              </a:defRPr>
            </a:lvl6pPr>
            <a:lvl7pPr lvl="6">
              <a:spcBef>
                <a:spcPts val="0"/>
              </a:spcBef>
              <a:spcAft>
                <a:spcPts val="0"/>
              </a:spcAft>
              <a:buClr>
                <a:schemeClr val="dk1"/>
              </a:buClr>
              <a:buSzPts val="2400"/>
              <a:buFont typeface="Anton"/>
              <a:buNone/>
              <a:defRPr sz="2400">
                <a:latin typeface="Anton"/>
                <a:ea typeface="Anton"/>
                <a:cs typeface="Anton"/>
                <a:sym typeface="Anton"/>
              </a:defRPr>
            </a:lvl7pPr>
            <a:lvl8pPr lvl="7">
              <a:spcBef>
                <a:spcPts val="0"/>
              </a:spcBef>
              <a:spcAft>
                <a:spcPts val="0"/>
              </a:spcAft>
              <a:buClr>
                <a:schemeClr val="dk1"/>
              </a:buClr>
              <a:buSzPts val="2400"/>
              <a:buFont typeface="Anton"/>
              <a:buNone/>
              <a:defRPr sz="2400">
                <a:latin typeface="Anton"/>
                <a:ea typeface="Anton"/>
                <a:cs typeface="Anton"/>
                <a:sym typeface="Anton"/>
              </a:defRPr>
            </a:lvl8pPr>
            <a:lvl9pPr lvl="8">
              <a:spcBef>
                <a:spcPts val="0"/>
              </a:spcBef>
              <a:spcAft>
                <a:spcPts val="0"/>
              </a:spcAft>
              <a:buClr>
                <a:schemeClr val="dk1"/>
              </a:buClr>
              <a:buSzPts val="2400"/>
              <a:buFont typeface="Anton"/>
              <a:buNone/>
              <a:defRPr sz="2400">
                <a:latin typeface="Anton"/>
                <a:ea typeface="Anton"/>
                <a:cs typeface="Anton"/>
                <a:sym typeface="Anton"/>
              </a:defRPr>
            </a:lvl9pPr>
          </a:lstStyle>
          <a:p/>
        </p:txBody>
      </p:sp>
      <p:cxnSp>
        <p:nvCxnSpPr>
          <p:cNvPr id="154" name="Google Shape;154;p17"/>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155" name="Google Shape;155;p17"/>
          <p:cNvSpPr txBox="1"/>
          <p:nvPr>
            <p:ph idx="7"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156" name="Google Shape;156;p17"/>
          <p:cNvSpPr txBox="1"/>
          <p:nvPr>
            <p:ph idx="8"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cxnSp>
        <p:nvCxnSpPr>
          <p:cNvPr id="157" name="Google Shape;157;p17"/>
          <p:cNvCxnSpPr/>
          <p:nvPr/>
        </p:nvCxnSpPr>
        <p:spPr>
          <a:xfrm>
            <a:off x="1888263" y="1208900"/>
            <a:ext cx="2414400" cy="893700"/>
          </a:xfrm>
          <a:prstGeom prst="curvedConnector3">
            <a:avLst>
              <a:gd fmla="val 645" name="adj1"/>
            </a:avLst>
          </a:prstGeom>
          <a:noFill/>
          <a:ln cap="flat" cmpd="sng" w="19050">
            <a:solidFill>
              <a:schemeClr val="dk1"/>
            </a:solidFill>
            <a:prstDash val="solid"/>
            <a:round/>
            <a:headEnd len="med" w="med" type="none"/>
            <a:tailEnd len="med" w="med" type="stealth"/>
          </a:ln>
        </p:spPr>
      </p:cxnSp>
      <p:sp>
        <p:nvSpPr>
          <p:cNvPr id="158" name="Google Shape;158;p17"/>
          <p:cNvSpPr/>
          <p:nvPr>
            <p:ph idx="9" type="pic"/>
          </p:nvPr>
        </p:nvSpPr>
        <p:spPr>
          <a:xfrm>
            <a:off x="125700" y="2356175"/>
            <a:ext cx="3187800" cy="2065200"/>
          </a:xfrm>
          <a:prstGeom prst="rect">
            <a:avLst/>
          </a:prstGeom>
          <a:noFill/>
          <a:ln cap="flat" cmpd="sng" w="38100">
            <a:solidFill>
              <a:schemeClr val="dk1"/>
            </a:solidFill>
            <a:prstDash val="solid"/>
            <a:round/>
            <a:headEnd len="sm" w="sm" type="none"/>
            <a:tailEnd len="sm" w="sm" type="none"/>
          </a:ln>
        </p:spPr>
      </p:sp>
      <p:sp>
        <p:nvSpPr>
          <p:cNvPr id="159" name="Google Shape;159;p1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latin typeface="DM Sans"/>
                <a:ea typeface="DM Sans"/>
                <a:cs typeface="DM Sans"/>
                <a:sym typeface="DM Sans"/>
              </a:defRPr>
            </a:lvl1pPr>
            <a:lvl2pPr lvl="1">
              <a:buNone/>
              <a:defRPr b="1" sz="800">
                <a:latin typeface="DM Sans"/>
                <a:ea typeface="DM Sans"/>
                <a:cs typeface="DM Sans"/>
                <a:sym typeface="DM Sans"/>
              </a:defRPr>
            </a:lvl2pPr>
            <a:lvl3pPr lvl="2">
              <a:buNone/>
              <a:defRPr b="1" sz="800">
                <a:latin typeface="DM Sans"/>
                <a:ea typeface="DM Sans"/>
                <a:cs typeface="DM Sans"/>
                <a:sym typeface="DM Sans"/>
              </a:defRPr>
            </a:lvl3pPr>
            <a:lvl4pPr lvl="3">
              <a:buNone/>
              <a:defRPr b="1" sz="800">
                <a:latin typeface="DM Sans"/>
                <a:ea typeface="DM Sans"/>
                <a:cs typeface="DM Sans"/>
                <a:sym typeface="DM Sans"/>
              </a:defRPr>
            </a:lvl4pPr>
            <a:lvl5pPr lvl="4">
              <a:buNone/>
              <a:defRPr b="1" sz="800">
                <a:latin typeface="DM Sans"/>
                <a:ea typeface="DM Sans"/>
                <a:cs typeface="DM Sans"/>
                <a:sym typeface="DM Sans"/>
              </a:defRPr>
            </a:lvl5pPr>
            <a:lvl6pPr lvl="5">
              <a:buNone/>
              <a:defRPr b="1" sz="800">
                <a:latin typeface="DM Sans"/>
                <a:ea typeface="DM Sans"/>
                <a:cs typeface="DM Sans"/>
                <a:sym typeface="DM Sans"/>
              </a:defRPr>
            </a:lvl6pPr>
            <a:lvl7pPr lvl="6">
              <a:buNone/>
              <a:defRPr b="1" sz="800">
                <a:latin typeface="DM Sans"/>
                <a:ea typeface="DM Sans"/>
                <a:cs typeface="DM Sans"/>
                <a:sym typeface="DM Sans"/>
              </a:defRPr>
            </a:lvl7pPr>
            <a:lvl8pPr lvl="7">
              <a:buNone/>
              <a:defRPr b="1" sz="800">
                <a:latin typeface="DM Sans"/>
                <a:ea typeface="DM Sans"/>
                <a:cs typeface="DM Sans"/>
                <a:sym typeface="DM Sans"/>
              </a:defRPr>
            </a:lvl8pPr>
            <a:lvl9pPr lvl="8">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9">
    <p:bg>
      <p:bgPr>
        <a:solidFill>
          <a:schemeClr val="dk2"/>
        </a:solidFill>
      </p:bgPr>
    </p:bg>
    <p:spTree>
      <p:nvGrpSpPr>
        <p:cNvPr id="160" name="Shape 160"/>
        <p:cNvGrpSpPr/>
        <p:nvPr/>
      </p:nvGrpSpPr>
      <p:grpSpPr>
        <a:xfrm>
          <a:off x="0" y="0"/>
          <a:ext cx="0" cy="0"/>
          <a:chOff x="0" y="0"/>
          <a:chExt cx="0" cy="0"/>
        </a:xfrm>
      </p:grpSpPr>
      <p:sp>
        <p:nvSpPr>
          <p:cNvPr id="161" name="Google Shape;161;p18"/>
          <p:cNvSpPr txBox="1"/>
          <p:nvPr>
            <p:ph type="title"/>
          </p:nvPr>
        </p:nvSpPr>
        <p:spPr>
          <a:xfrm>
            <a:off x="1578300" y="2304300"/>
            <a:ext cx="7314300" cy="24117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8200"/>
              <a:buFont typeface="Anton"/>
              <a:buNone/>
              <a:defRPr sz="8200"/>
            </a:lvl1pPr>
            <a:lvl2pPr lvl="1" algn="ctr">
              <a:spcBef>
                <a:spcPts val="0"/>
              </a:spcBef>
              <a:spcAft>
                <a:spcPts val="0"/>
              </a:spcAft>
              <a:buClr>
                <a:schemeClr val="dk1"/>
              </a:buClr>
              <a:buSzPts val="8200"/>
              <a:buFont typeface="Anton"/>
              <a:buNone/>
              <a:defRPr sz="8200"/>
            </a:lvl2pPr>
            <a:lvl3pPr lvl="2" algn="ctr">
              <a:spcBef>
                <a:spcPts val="0"/>
              </a:spcBef>
              <a:spcAft>
                <a:spcPts val="0"/>
              </a:spcAft>
              <a:buClr>
                <a:schemeClr val="dk1"/>
              </a:buClr>
              <a:buSzPts val="8200"/>
              <a:buFont typeface="Anton"/>
              <a:buNone/>
              <a:defRPr sz="8200"/>
            </a:lvl3pPr>
            <a:lvl4pPr lvl="3" algn="ctr">
              <a:spcBef>
                <a:spcPts val="0"/>
              </a:spcBef>
              <a:spcAft>
                <a:spcPts val="0"/>
              </a:spcAft>
              <a:buClr>
                <a:schemeClr val="dk1"/>
              </a:buClr>
              <a:buSzPts val="8200"/>
              <a:buFont typeface="Anton"/>
              <a:buNone/>
              <a:defRPr sz="8200"/>
            </a:lvl4pPr>
            <a:lvl5pPr lvl="4" algn="ctr">
              <a:spcBef>
                <a:spcPts val="0"/>
              </a:spcBef>
              <a:spcAft>
                <a:spcPts val="0"/>
              </a:spcAft>
              <a:buClr>
                <a:schemeClr val="dk1"/>
              </a:buClr>
              <a:buSzPts val="8200"/>
              <a:buFont typeface="Anton"/>
              <a:buNone/>
              <a:defRPr sz="8200"/>
            </a:lvl5pPr>
            <a:lvl6pPr lvl="5" algn="ctr">
              <a:spcBef>
                <a:spcPts val="0"/>
              </a:spcBef>
              <a:spcAft>
                <a:spcPts val="0"/>
              </a:spcAft>
              <a:buClr>
                <a:schemeClr val="dk1"/>
              </a:buClr>
              <a:buSzPts val="8200"/>
              <a:buFont typeface="Anton"/>
              <a:buNone/>
              <a:defRPr sz="8200"/>
            </a:lvl6pPr>
            <a:lvl7pPr lvl="6" algn="ctr">
              <a:spcBef>
                <a:spcPts val="0"/>
              </a:spcBef>
              <a:spcAft>
                <a:spcPts val="0"/>
              </a:spcAft>
              <a:buClr>
                <a:schemeClr val="dk1"/>
              </a:buClr>
              <a:buSzPts val="8200"/>
              <a:buFont typeface="Anton"/>
              <a:buNone/>
              <a:defRPr sz="8200"/>
            </a:lvl7pPr>
            <a:lvl8pPr lvl="7" algn="ctr">
              <a:spcBef>
                <a:spcPts val="0"/>
              </a:spcBef>
              <a:spcAft>
                <a:spcPts val="0"/>
              </a:spcAft>
              <a:buClr>
                <a:schemeClr val="dk1"/>
              </a:buClr>
              <a:buSzPts val="8200"/>
              <a:buFont typeface="Anton"/>
              <a:buNone/>
              <a:defRPr sz="8200"/>
            </a:lvl8pPr>
            <a:lvl9pPr lvl="8" algn="ctr">
              <a:spcBef>
                <a:spcPts val="0"/>
              </a:spcBef>
              <a:spcAft>
                <a:spcPts val="0"/>
              </a:spcAft>
              <a:buClr>
                <a:schemeClr val="dk1"/>
              </a:buClr>
              <a:buSzPts val="8200"/>
              <a:buFont typeface="Anton"/>
              <a:buNone/>
              <a:defRPr sz="8200"/>
            </a:lvl9pPr>
          </a:lstStyle>
          <a:p/>
        </p:txBody>
      </p:sp>
      <p:sp>
        <p:nvSpPr>
          <p:cNvPr id="162" name="Google Shape;162;p18"/>
          <p:cNvSpPr txBox="1"/>
          <p:nvPr>
            <p:ph idx="1" type="subTitle"/>
          </p:nvPr>
        </p:nvSpPr>
        <p:spPr>
          <a:xfrm>
            <a:off x="125750" y="125600"/>
            <a:ext cx="1593900" cy="1014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Anton"/>
              <a:buNone/>
              <a:defRPr sz="2400">
                <a:latin typeface="Anton"/>
                <a:ea typeface="Anton"/>
                <a:cs typeface="Anton"/>
                <a:sym typeface="Anton"/>
              </a:defRPr>
            </a:lvl1pPr>
            <a:lvl2pPr lvl="1">
              <a:spcBef>
                <a:spcPts val="0"/>
              </a:spcBef>
              <a:spcAft>
                <a:spcPts val="0"/>
              </a:spcAft>
              <a:buClr>
                <a:schemeClr val="dk1"/>
              </a:buClr>
              <a:buSzPts val="2400"/>
              <a:buFont typeface="Anton"/>
              <a:buNone/>
              <a:defRPr sz="2400">
                <a:latin typeface="Anton"/>
                <a:ea typeface="Anton"/>
                <a:cs typeface="Anton"/>
                <a:sym typeface="Anton"/>
              </a:defRPr>
            </a:lvl2pPr>
            <a:lvl3pPr lvl="2">
              <a:spcBef>
                <a:spcPts val="0"/>
              </a:spcBef>
              <a:spcAft>
                <a:spcPts val="0"/>
              </a:spcAft>
              <a:buClr>
                <a:schemeClr val="dk1"/>
              </a:buClr>
              <a:buSzPts val="2400"/>
              <a:buFont typeface="Anton"/>
              <a:buNone/>
              <a:defRPr sz="2400">
                <a:latin typeface="Anton"/>
                <a:ea typeface="Anton"/>
                <a:cs typeface="Anton"/>
                <a:sym typeface="Anton"/>
              </a:defRPr>
            </a:lvl3pPr>
            <a:lvl4pPr lvl="3">
              <a:spcBef>
                <a:spcPts val="0"/>
              </a:spcBef>
              <a:spcAft>
                <a:spcPts val="0"/>
              </a:spcAft>
              <a:buClr>
                <a:schemeClr val="dk1"/>
              </a:buClr>
              <a:buSzPts val="2400"/>
              <a:buFont typeface="Anton"/>
              <a:buNone/>
              <a:defRPr sz="2400">
                <a:latin typeface="Anton"/>
                <a:ea typeface="Anton"/>
                <a:cs typeface="Anton"/>
                <a:sym typeface="Anton"/>
              </a:defRPr>
            </a:lvl4pPr>
            <a:lvl5pPr lvl="4">
              <a:spcBef>
                <a:spcPts val="0"/>
              </a:spcBef>
              <a:spcAft>
                <a:spcPts val="0"/>
              </a:spcAft>
              <a:buClr>
                <a:schemeClr val="dk1"/>
              </a:buClr>
              <a:buSzPts val="2400"/>
              <a:buFont typeface="Anton"/>
              <a:buNone/>
              <a:defRPr sz="2400">
                <a:latin typeface="Anton"/>
                <a:ea typeface="Anton"/>
                <a:cs typeface="Anton"/>
                <a:sym typeface="Anton"/>
              </a:defRPr>
            </a:lvl5pPr>
            <a:lvl6pPr lvl="5">
              <a:spcBef>
                <a:spcPts val="0"/>
              </a:spcBef>
              <a:spcAft>
                <a:spcPts val="0"/>
              </a:spcAft>
              <a:buClr>
                <a:schemeClr val="dk1"/>
              </a:buClr>
              <a:buSzPts val="2400"/>
              <a:buFont typeface="Anton"/>
              <a:buNone/>
              <a:defRPr sz="2400">
                <a:latin typeface="Anton"/>
                <a:ea typeface="Anton"/>
                <a:cs typeface="Anton"/>
                <a:sym typeface="Anton"/>
              </a:defRPr>
            </a:lvl6pPr>
            <a:lvl7pPr lvl="6">
              <a:spcBef>
                <a:spcPts val="0"/>
              </a:spcBef>
              <a:spcAft>
                <a:spcPts val="0"/>
              </a:spcAft>
              <a:buClr>
                <a:schemeClr val="dk1"/>
              </a:buClr>
              <a:buSzPts val="2400"/>
              <a:buFont typeface="Anton"/>
              <a:buNone/>
              <a:defRPr sz="2400">
                <a:latin typeface="Anton"/>
                <a:ea typeface="Anton"/>
                <a:cs typeface="Anton"/>
                <a:sym typeface="Anton"/>
              </a:defRPr>
            </a:lvl7pPr>
            <a:lvl8pPr lvl="7">
              <a:spcBef>
                <a:spcPts val="0"/>
              </a:spcBef>
              <a:spcAft>
                <a:spcPts val="0"/>
              </a:spcAft>
              <a:buClr>
                <a:schemeClr val="dk1"/>
              </a:buClr>
              <a:buSzPts val="2400"/>
              <a:buFont typeface="Anton"/>
              <a:buNone/>
              <a:defRPr sz="2400">
                <a:latin typeface="Anton"/>
                <a:ea typeface="Anton"/>
                <a:cs typeface="Anton"/>
                <a:sym typeface="Anton"/>
              </a:defRPr>
            </a:lvl8pPr>
            <a:lvl9pPr lvl="8">
              <a:spcBef>
                <a:spcPts val="0"/>
              </a:spcBef>
              <a:spcAft>
                <a:spcPts val="0"/>
              </a:spcAft>
              <a:buClr>
                <a:schemeClr val="dk1"/>
              </a:buClr>
              <a:buSzPts val="2400"/>
              <a:buFont typeface="Anton"/>
              <a:buNone/>
              <a:defRPr sz="2400">
                <a:latin typeface="Anton"/>
                <a:ea typeface="Anton"/>
                <a:cs typeface="Anton"/>
                <a:sym typeface="Anton"/>
              </a:defRPr>
            </a:lvl9pPr>
          </a:lstStyle>
          <a:p/>
        </p:txBody>
      </p:sp>
      <p:sp>
        <p:nvSpPr>
          <p:cNvPr id="163" name="Google Shape;163;p18"/>
          <p:cNvSpPr txBox="1"/>
          <p:nvPr>
            <p:ph idx="2" type="subTitle"/>
          </p:nvPr>
        </p:nvSpPr>
        <p:spPr>
          <a:xfrm>
            <a:off x="1845425" y="125600"/>
            <a:ext cx="1593900" cy="1014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Anton"/>
              <a:buNone/>
              <a:defRPr sz="2400">
                <a:latin typeface="Anton"/>
                <a:ea typeface="Anton"/>
                <a:cs typeface="Anton"/>
                <a:sym typeface="Anton"/>
              </a:defRPr>
            </a:lvl1pPr>
            <a:lvl2pPr lvl="1">
              <a:spcBef>
                <a:spcPts val="0"/>
              </a:spcBef>
              <a:spcAft>
                <a:spcPts val="0"/>
              </a:spcAft>
              <a:buClr>
                <a:schemeClr val="dk1"/>
              </a:buClr>
              <a:buSzPts val="2400"/>
              <a:buFont typeface="Anton"/>
              <a:buNone/>
              <a:defRPr sz="2400">
                <a:latin typeface="Anton"/>
                <a:ea typeface="Anton"/>
                <a:cs typeface="Anton"/>
                <a:sym typeface="Anton"/>
              </a:defRPr>
            </a:lvl2pPr>
            <a:lvl3pPr lvl="2">
              <a:spcBef>
                <a:spcPts val="0"/>
              </a:spcBef>
              <a:spcAft>
                <a:spcPts val="0"/>
              </a:spcAft>
              <a:buClr>
                <a:schemeClr val="dk1"/>
              </a:buClr>
              <a:buSzPts val="2400"/>
              <a:buFont typeface="Anton"/>
              <a:buNone/>
              <a:defRPr sz="2400">
                <a:latin typeface="Anton"/>
                <a:ea typeface="Anton"/>
                <a:cs typeface="Anton"/>
                <a:sym typeface="Anton"/>
              </a:defRPr>
            </a:lvl3pPr>
            <a:lvl4pPr lvl="3">
              <a:spcBef>
                <a:spcPts val="0"/>
              </a:spcBef>
              <a:spcAft>
                <a:spcPts val="0"/>
              </a:spcAft>
              <a:buClr>
                <a:schemeClr val="dk1"/>
              </a:buClr>
              <a:buSzPts val="2400"/>
              <a:buFont typeface="Anton"/>
              <a:buNone/>
              <a:defRPr sz="2400">
                <a:latin typeface="Anton"/>
                <a:ea typeface="Anton"/>
                <a:cs typeface="Anton"/>
                <a:sym typeface="Anton"/>
              </a:defRPr>
            </a:lvl4pPr>
            <a:lvl5pPr lvl="4">
              <a:spcBef>
                <a:spcPts val="0"/>
              </a:spcBef>
              <a:spcAft>
                <a:spcPts val="0"/>
              </a:spcAft>
              <a:buClr>
                <a:schemeClr val="dk1"/>
              </a:buClr>
              <a:buSzPts val="2400"/>
              <a:buFont typeface="Anton"/>
              <a:buNone/>
              <a:defRPr sz="2400">
                <a:latin typeface="Anton"/>
                <a:ea typeface="Anton"/>
                <a:cs typeface="Anton"/>
                <a:sym typeface="Anton"/>
              </a:defRPr>
            </a:lvl5pPr>
            <a:lvl6pPr lvl="5">
              <a:spcBef>
                <a:spcPts val="0"/>
              </a:spcBef>
              <a:spcAft>
                <a:spcPts val="0"/>
              </a:spcAft>
              <a:buClr>
                <a:schemeClr val="dk1"/>
              </a:buClr>
              <a:buSzPts val="2400"/>
              <a:buFont typeface="Anton"/>
              <a:buNone/>
              <a:defRPr sz="2400">
                <a:latin typeface="Anton"/>
                <a:ea typeface="Anton"/>
                <a:cs typeface="Anton"/>
                <a:sym typeface="Anton"/>
              </a:defRPr>
            </a:lvl6pPr>
            <a:lvl7pPr lvl="6">
              <a:spcBef>
                <a:spcPts val="0"/>
              </a:spcBef>
              <a:spcAft>
                <a:spcPts val="0"/>
              </a:spcAft>
              <a:buClr>
                <a:schemeClr val="dk1"/>
              </a:buClr>
              <a:buSzPts val="2400"/>
              <a:buFont typeface="Anton"/>
              <a:buNone/>
              <a:defRPr sz="2400">
                <a:latin typeface="Anton"/>
                <a:ea typeface="Anton"/>
                <a:cs typeface="Anton"/>
                <a:sym typeface="Anton"/>
              </a:defRPr>
            </a:lvl7pPr>
            <a:lvl8pPr lvl="7">
              <a:spcBef>
                <a:spcPts val="0"/>
              </a:spcBef>
              <a:spcAft>
                <a:spcPts val="0"/>
              </a:spcAft>
              <a:buClr>
                <a:schemeClr val="dk1"/>
              </a:buClr>
              <a:buSzPts val="2400"/>
              <a:buFont typeface="Anton"/>
              <a:buNone/>
              <a:defRPr sz="2400">
                <a:latin typeface="Anton"/>
                <a:ea typeface="Anton"/>
                <a:cs typeface="Anton"/>
                <a:sym typeface="Anton"/>
              </a:defRPr>
            </a:lvl8pPr>
            <a:lvl9pPr lvl="8">
              <a:spcBef>
                <a:spcPts val="0"/>
              </a:spcBef>
              <a:spcAft>
                <a:spcPts val="0"/>
              </a:spcAft>
              <a:buClr>
                <a:schemeClr val="dk1"/>
              </a:buClr>
              <a:buSzPts val="2400"/>
              <a:buFont typeface="Anton"/>
              <a:buNone/>
              <a:defRPr sz="2400">
                <a:latin typeface="Anton"/>
                <a:ea typeface="Anton"/>
                <a:cs typeface="Anton"/>
                <a:sym typeface="Anton"/>
              </a:defRPr>
            </a:lvl9pPr>
          </a:lstStyle>
          <a:p/>
        </p:txBody>
      </p:sp>
      <p:sp>
        <p:nvSpPr>
          <p:cNvPr id="164" name="Google Shape;164;p18"/>
          <p:cNvSpPr txBox="1"/>
          <p:nvPr>
            <p:ph idx="3" type="body"/>
          </p:nvPr>
        </p:nvSpPr>
        <p:spPr>
          <a:xfrm>
            <a:off x="125700" y="730550"/>
            <a:ext cx="1593900" cy="10833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sp>
        <p:nvSpPr>
          <p:cNvPr id="165" name="Google Shape;165;p18"/>
          <p:cNvSpPr txBox="1"/>
          <p:nvPr>
            <p:ph idx="4" type="body"/>
          </p:nvPr>
        </p:nvSpPr>
        <p:spPr>
          <a:xfrm>
            <a:off x="1845375" y="730550"/>
            <a:ext cx="1468200" cy="10833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2">
  <p:cSld name="CUSTOM_11">
    <p:bg>
      <p:bgPr>
        <a:solidFill>
          <a:schemeClr val="lt2"/>
        </a:solidFill>
      </p:bgPr>
    </p:bg>
    <p:spTree>
      <p:nvGrpSpPr>
        <p:cNvPr id="166" name="Shape 166"/>
        <p:cNvGrpSpPr/>
        <p:nvPr/>
      </p:nvGrpSpPr>
      <p:grpSpPr>
        <a:xfrm>
          <a:off x="0" y="0"/>
          <a:ext cx="0" cy="0"/>
          <a:chOff x="0" y="0"/>
          <a:chExt cx="0" cy="0"/>
        </a:xfrm>
      </p:grpSpPr>
      <p:sp>
        <p:nvSpPr>
          <p:cNvPr id="167" name="Google Shape;167;p19"/>
          <p:cNvSpPr/>
          <p:nvPr>
            <p:ph idx="2" type="pic"/>
          </p:nvPr>
        </p:nvSpPr>
        <p:spPr>
          <a:xfrm>
            <a:off x="251400" y="1381838"/>
            <a:ext cx="2030100" cy="1943400"/>
          </a:xfrm>
          <a:prstGeom prst="rect">
            <a:avLst/>
          </a:prstGeom>
          <a:noFill/>
          <a:ln>
            <a:noFill/>
          </a:ln>
        </p:spPr>
      </p:sp>
      <p:sp>
        <p:nvSpPr>
          <p:cNvPr id="168" name="Google Shape;168;p19"/>
          <p:cNvSpPr/>
          <p:nvPr>
            <p:ph idx="3" type="pic"/>
          </p:nvPr>
        </p:nvSpPr>
        <p:spPr>
          <a:xfrm>
            <a:off x="2455067" y="1381838"/>
            <a:ext cx="2030100" cy="1943400"/>
          </a:xfrm>
          <a:prstGeom prst="rect">
            <a:avLst/>
          </a:prstGeom>
          <a:noFill/>
          <a:ln>
            <a:noFill/>
          </a:ln>
        </p:spPr>
      </p:sp>
      <p:sp>
        <p:nvSpPr>
          <p:cNvPr id="169" name="Google Shape;169;p19"/>
          <p:cNvSpPr/>
          <p:nvPr>
            <p:ph idx="4" type="pic"/>
          </p:nvPr>
        </p:nvSpPr>
        <p:spPr>
          <a:xfrm>
            <a:off x="4658734" y="1381838"/>
            <a:ext cx="2030100" cy="1943400"/>
          </a:xfrm>
          <a:prstGeom prst="rect">
            <a:avLst/>
          </a:prstGeom>
          <a:noFill/>
          <a:ln>
            <a:noFill/>
          </a:ln>
        </p:spPr>
      </p:sp>
      <p:sp>
        <p:nvSpPr>
          <p:cNvPr id="170" name="Google Shape;170;p19"/>
          <p:cNvSpPr/>
          <p:nvPr>
            <p:ph idx="5" type="pic"/>
          </p:nvPr>
        </p:nvSpPr>
        <p:spPr>
          <a:xfrm>
            <a:off x="6862400" y="1381838"/>
            <a:ext cx="2030100" cy="1943400"/>
          </a:xfrm>
          <a:prstGeom prst="rect">
            <a:avLst/>
          </a:prstGeom>
          <a:noFill/>
          <a:ln>
            <a:noFill/>
          </a:ln>
        </p:spPr>
      </p:sp>
      <p:sp>
        <p:nvSpPr>
          <p:cNvPr id="171" name="Google Shape;171;p19"/>
          <p:cNvSpPr txBox="1"/>
          <p:nvPr>
            <p:ph type="title"/>
          </p:nvPr>
        </p:nvSpPr>
        <p:spPr>
          <a:xfrm>
            <a:off x="139825" y="140075"/>
            <a:ext cx="3970800" cy="1568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Font typeface="Anton"/>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72" name="Google Shape;172;p19"/>
          <p:cNvSpPr txBox="1"/>
          <p:nvPr>
            <p:ph idx="1" type="subTitle"/>
          </p:nvPr>
        </p:nvSpPr>
        <p:spPr>
          <a:xfrm>
            <a:off x="251400" y="3420138"/>
            <a:ext cx="2029800" cy="624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DM Sans Medium"/>
              <a:buNone/>
              <a:defRPr>
                <a:solidFill>
                  <a:schemeClr val="lt1"/>
                </a:solidFill>
              </a:defRPr>
            </a:lvl1pPr>
            <a:lvl2pPr lvl="1">
              <a:spcBef>
                <a:spcPts val="0"/>
              </a:spcBef>
              <a:spcAft>
                <a:spcPts val="0"/>
              </a:spcAft>
              <a:buClr>
                <a:schemeClr val="lt1"/>
              </a:buClr>
              <a:buSzPts val="1400"/>
              <a:buFont typeface="DM Sans Medium"/>
              <a:buNone/>
              <a:defRPr>
                <a:solidFill>
                  <a:schemeClr val="lt1"/>
                </a:solidFill>
              </a:defRPr>
            </a:lvl2pPr>
            <a:lvl3pPr lvl="2">
              <a:spcBef>
                <a:spcPts val="0"/>
              </a:spcBef>
              <a:spcAft>
                <a:spcPts val="0"/>
              </a:spcAft>
              <a:buClr>
                <a:schemeClr val="lt1"/>
              </a:buClr>
              <a:buSzPts val="1400"/>
              <a:buFont typeface="DM Sans Medium"/>
              <a:buNone/>
              <a:defRPr>
                <a:solidFill>
                  <a:schemeClr val="lt1"/>
                </a:solidFill>
              </a:defRPr>
            </a:lvl3pPr>
            <a:lvl4pPr lvl="3">
              <a:spcBef>
                <a:spcPts val="0"/>
              </a:spcBef>
              <a:spcAft>
                <a:spcPts val="0"/>
              </a:spcAft>
              <a:buClr>
                <a:schemeClr val="lt1"/>
              </a:buClr>
              <a:buSzPts val="1400"/>
              <a:buFont typeface="DM Sans Medium"/>
              <a:buNone/>
              <a:defRPr>
                <a:solidFill>
                  <a:schemeClr val="lt1"/>
                </a:solidFill>
              </a:defRPr>
            </a:lvl4pPr>
            <a:lvl5pPr lvl="4">
              <a:spcBef>
                <a:spcPts val="0"/>
              </a:spcBef>
              <a:spcAft>
                <a:spcPts val="0"/>
              </a:spcAft>
              <a:buClr>
                <a:schemeClr val="lt1"/>
              </a:buClr>
              <a:buSzPts val="1400"/>
              <a:buFont typeface="DM Sans Medium"/>
              <a:buNone/>
              <a:defRPr>
                <a:solidFill>
                  <a:schemeClr val="lt1"/>
                </a:solidFill>
              </a:defRPr>
            </a:lvl5pPr>
            <a:lvl6pPr lvl="5">
              <a:spcBef>
                <a:spcPts val="0"/>
              </a:spcBef>
              <a:spcAft>
                <a:spcPts val="0"/>
              </a:spcAft>
              <a:buClr>
                <a:schemeClr val="lt1"/>
              </a:buClr>
              <a:buSzPts val="1400"/>
              <a:buFont typeface="DM Sans Medium"/>
              <a:buNone/>
              <a:defRPr>
                <a:solidFill>
                  <a:schemeClr val="lt1"/>
                </a:solidFill>
              </a:defRPr>
            </a:lvl6pPr>
            <a:lvl7pPr lvl="6">
              <a:spcBef>
                <a:spcPts val="0"/>
              </a:spcBef>
              <a:spcAft>
                <a:spcPts val="0"/>
              </a:spcAft>
              <a:buClr>
                <a:schemeClr val="lt1"/>
              </a:buClr>
              <a:buSzPts val="1400"/>
              <a:buFont typeface="DM Sans Medium"/>
              <a:buNone/>
              <a:defRPr>
                <a:solidFill>
                  <a:schemeClr val="lt1"/>
                </a:solidFill>
              </a:defRPr>
            </a:lvl7pPr>
            <a:lvl8pPr lvl="7">
              <a:spcBef>
                <a:spcPts val="0"/>
              </a:spcBef>
              <a:spcAft>
                <a:spcPts val="0"/>
              </a:spcAft>
              <a:buClr>
                <a:schemeClr val="lt1"/>
              </a:buClr>
              <a:buSzPts val="1400"/>
              <a:buFont typeface="DM Sans Medium"/>
              <a:buNone/>
              <a:defRPr>
                <a:solidFill>
                  <a:schemeClr val="lt1"/>
                </a:solidFill>
              </a:defRPr>
            </a:lvl8pPr>
            <a:lvl9pPr lvl="8">
              <a:spcBef>
                <a:spcPts val="0"/>
              </a:spcBef>
              <a:spcAft>
                <a:spcPts val="0"/>
              </a:spcAft>
              <a:buClr>
                <a:schemeClr val="lt1"/>
              </a:buClr>
              <a:buSzPts val="1400"/>
              <a:buFont typeface="DM Sans Medium"/>
              <a:buNone/>
              <a:defRPr>
                <a:solidFill>
                  <a:schemeClr val="lt1"/>
                </a:solidFill>
              </a:defRPr>
            </a:lvl9pPr>
          </a:lstStyle>
          <a:p/>
        </p:txBody>
      </p:sp>
      <p:sp>
        <p:nvSpPr>
          <p:cNvPr id="173" name="Google Shape;173;p19"/>
          <p:cNvSpPr txBox="1"/>
          <p:nvPr>
            <p:ph idx="6" type="subTitle"/>
          </p:nvPr>
        </p:nvSpPr>
        <p:spPr>
          <a:xfrm>
            <a:off x="2455145" y="3433871"/>
            <a:ext cx="2029800" cy="624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DM Sans Medium"/>
              <a:buNone/>
              <a:defRPr>
                <a:solidFill>
                  <a:schemeClr val="lt1"/>
                </a:solidFill>
              </a:defRPr>
            </a:lvl1pPr>
            <a:lvl2pPr lvl="1">
              <a:spcBef>
                <a:spcPts val="0"/>
              </a:spcBef>
              <a:spcAft>
                <a:spcPts val="0"/>
              </a:spcAft>
              <a:buClr>
                <a:schemeClr val="lt1"/>
              </a:buClr>
              <a:buSzPts val="1400"/>
              <a:buFont typeface="DM Sans Medium"/>
              <a:buNone/>
              <a:defRPr>
                <a:solidFill>
                  <a:schemeClr val="lt1"/>
                </a:solidFill>
              </a:defRPr>
            </a:lvl2pPr>
            <a:lvl3pPr lvl="2">
              <a:spcBef>
                <a:spcPts val="0"/>
              </a:spcBef>
              <a:spcAft>
                <a:spcPts val="0"/>
              </a:spcAft>
              <a:buClr>
                <a:schemeClr val="lt1"/>
              </a:buClr>
              <a:buSzPts val="1400"/>
              <a:buFont typeface="DM Sans Medium"/>
              <a:buNone/>
              <a:defRPr>
                <a:solidFill>
                  <a:schemeClr val="lt1"/>
                </a:solidFill>
              </a:defRPr>
            </a:lvl3pPr>
            <a:lvl4pPr lvl="3">
              <a:spcBef>
                <a:spcPts val="0"/>
              </a:spcBef>
              <a:spcAft>
                <a:spcPts val="0"/>
              </a:spcAft>
              <a:buClr>
                <a:schemeClr val="lt1"/>
              </a:buClr>
              <a:buSzPts val="1400"/>
              <a:buFont typeface="DM Sans Medium"/>
              <a:buNone/>
              <a:defRPr>
                <a:solidFill>
                  <a:schemeClr val="lt1"/>
                </a:solidFill>
              </a:defRPr>
            </a:lvl4pPr>
            <a:lvl5pPr lvl="4">
              <a:spcBef>
                <a:spcPts val="0"/>
              </a:spcBef>
              <a:spcAft>
                <a:spcPts val="0"/>
              </a:spcAft>
              <a:buClr>
                <a:schemeClr val="lt1"/>
              </a:buClr>
              <a:buSzPts val="1400"/>
              <a:buFont typeface="DM Sans Medium"/>
              <a:buNone/>
              <a:defRPr>
                <a:solidFill>
                  <a:schemeClr val="lt1"/>
                </a:solidFill>
              </a:defRPr>
            </a:lvl5pPr>
            <a:lvl6pPr lvl="5">
              <a:spcBef>
                <a:spcPts val="0"/>
              </a:spcBef>
              <a:spcAft>
                <a:spcPts val="0"/>
              </a:spcAft>
              <a:buClr>
                <a:schemeClr val="lt1"/>
              </a:buClr>
              <a:buSzPts val="1400"/>
              <a:buFont typeface="DM Sans Medium"/>
              <a:buNone/>
              <a:defRPr>
                <a:solidFill>
                  <a:schemeClr val="lt1"/>
                </a:solidFill>
              </a:defRPr>
            </a:lvl6pPr>
            <a:lvl7pPr lvl="6">
              <a:spcBef>
                <a:spcPts val="0"/>
              </a:spcBef>
              <a:spcAft>
                <a:spcPts val="0"/>
              </a:spcAft>
              <a:buClr>
                <a:schemeClr val="lt1"/>
              </a:buClr>
              <a:buSzPts val="1400"/>
              <a:buFont typeface="DM Sans Medium"/>
              <a:buNone/>
              <a:defRPr>
                <a:solidFill>
                  <a:schemeClr val="lt1"/>
                </a:solidFill>
              </a:defRPr>
            </a:lvl7pPr>
            <a:lvl8pPr lvl="7">
              <a:spcBef>
                <a:spcPts val="0"/>
              </a:spcBef>
              <a:spcAft>
                <a:spcPts val="0"/>
              </a:spcAft>
              <a:buClr>
                <a:schemeClr val="lt1"/>
              </a:buClr>
              <a:buSzPts val="1400"/>
              <a:buFont typeface="DM Sans Medium"/>
              <a:buNone/>
              <a:defRPr>
                <a:solidFill>
                  <a:schemeClr val="lt1"/>
                </a:solidFill>
              </a:defRPr>
            </a:lvl8pPr>
            <a:lvl9pPr lvl="8">
              <a:spcBef>
                <a:spcPts val="0"/>
              </a:spcBef>
              <a:spcAft>
                <a:spcPts val="0"/>
              </a:spcAft>
              <a:buClr>
                <a:schemeClr val="lt1"/>
              </a:buClr>
              <a:buSzPts val="1400"/>
              <a:buFont typeface="DM Sans Medium"/>
              <a:buNone/>
              <a:defRPr>
                <a:solidFill>
                  <a:schemeClr val="lt1"/>
                </a:solidFill>
              </a:defRPr>
            </a:lvl9pPr>
          </a:lstStyle>
          <a:p/>
        </p:txBody>
      </p:sp>
      <p:sp>
        <p:nvSpPr>
          <p:cNvPr id="174" name="Google Shape;174;p19"/>
          <p:cNvSpPr txBox="1"/>
          <p:nvPr>
            <p:ph idx="7" type="subTitle"/>
          </p:nvPr>
        </p:nvSpPr>
        <p:spPr>
          <a:xfrm>
            <a:off x="4658867" y="3433871"/>
            <a:ext cx="2029800" cy="624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DM Sans Medium"/>
              <a:buNone/>
              <a:defRPr>
                <a:solidFill>
                  <a:schemeClr val="lt1"/>
                </a:solidFill>
              </a:defRPr>
            </a:lvl1pPr>
            <a:lvl2pPr lvl="1">
              <a:spcBef>
                <a:spcPts val="0"/>
              </a:spcBef>
              <a:spcAft>
                <a:spcPts val="0"/>
              </a:spcAft>
              <a:buClr>
                <a:schemeClr val="lt1"/>
              </a:buClr>
              <a:buSzPts val="1400"/>
              <a:buFont typeface="DM Sans Medium"/>
              <a:buNone/>
              <a:defRPr>
                <a:solidFill>
                  <a:schemeClr val="lt1"/>
                </a:solidFill>
              </a:defRPr>
            </a:lvl2pPr>
            <a:lvl3pPr lvl="2">
              <a:spcBef>
                <a:spcPts val="0"/>
              </a:spcBef>
              <a:spcAft>
                <a:spcPts val="0"/>
              </a:spcAft>
              <a:buClr>
                <a:schemeClr val="lt1"/>
              </a:buClr>
              <a:buSzPts val="1400"/>
              <a:buFont typeface="DM Sans Medium"/>
              <a:buNone/>
              <a:defRPr>
                <a:solidFill>
                  <a:schemeClr val="lt1"/>
                </a:solidFill>
              </a:defRPr>
            </a:lvl3pPr>
            <a:lvl4pPr lvl="3">
              <a:spcBef>
                <a:spcPts val="0"/>
              </a:spcBef>
              <a:spcAft>
                <a:spcPts val="0"/>
              </a:spcAft>
              <a:buClr>
                <a:schemeClr val="lt1"/>
              </a:buClr>
              <a:buSzPts val="1400"/>
              <a:buFont typeface="DM Sans Medium"/>
              <a:buNone/>
              <a:defRPr>
                <a:solidFill>
                  <a:schemeClr val="lt1"/>
                </a:solidFill>
              </a:defRPr>
            </a:lvl4pPr>
            <a:lvl5pPr lvl="4">
              <a:spcBef>
                <a:spcPts val="0"/>
              </a:spcBef>
              <a:spcAft>
                <a:spcPts val="0"/>
              </a:spcAft>
              <a:buClr>
                <a:schemeClr val="lt1"/>
              </a:buClr>
              <a:buSzPts val="1400"/>
              <a:buFont typeface="DM Sans Medium"/>
              <a:buNone/>
              <a:defRPr>
                <a:solidFill>
                  <a:schemeClr val="lt1"/>
                </a:solidFill>
              </a:defRPr>
            </a:lvl5pPr>
            <a:lvl6pPr lvl="5">
              <a:spcBef>
                <a:spcPts val="0"/>
              </a:spcBef>
              <a:spcAft>
                <a:spcPts val="0"/>
              </a:spcAft>
              <a:buClr>
                <a:schemeClr val="lt1"/>
              </a:buClr>
              <a:buSzPts val="1400"/>
              <a:buFont typeface="DM Sans Medium"/>
              <a:buNone/>
              <a:defRPr>
                <a:solidFill>
                  <a:schemeClr val="lt1"/>
                </a:solidFill>
              </a:defRPr>
            </a:lvl6pPr>
            <a:lvl7pPr lvl="6">
              <a:spcBef>
                <a:spcPts val="0"/>
              </a:spcBef>
              <a:spcAft>
                <a:spcPts val="0"/>
              </a:spcAft>
              <a:buClr>
                <a:schemeClr val="lt1"/>
              </a:buClr>
              <a:buSzPts val="1400"/>
              <a:buFont typeface="DM Sans Medium"/>
              <a:buNone/>
              <a:defRPr>
                <a:solidFill>
                  <a:schemeClr val="lt1"/>
                </a:solidFill>
              </a:defRPr>
            </a:lvl7pPr>
            <a:lvl8pPr lvl="7">
              <a:spcBef>
                <a:spcPts val="0"/>
              </a:spcBef>
              <a:spcAft>
                <a:spcPts val="0"/>
              </a:spcAft>
              <a:buClr>
                <a:schemeClr val="lt1"/>
              </a:buClr>
              <a:buSzPts val="1400"/>
              <a:buFont typeface="DM Sans Medium"/>
              <a:buNone/>
              <a:defRPr>
                <a:solidFill>
                  <a:schemeClr val="lt1"/>
                </a:solidFill>
              </a:defRPr>
            </a:lvl8pPr>
            <a:lvl9pPr lvl="8">
              <a:spcBef>
                <a:spcPts val="0"/>
              </a:spcBef>
              <a:spcAft>
                <a:spcPts val="0"/>
              </a:spcAft>
              <a:buClr>
                <a:schemeClr val="lt1"/>
              </a:buClr>
              <a:buSzPts val="1400"/>
              <a:buFont typeface="DM Sans Medium"/>
              <a:buNone/>
              <a:defRPr>
                <a:solidFill>
                  <a:schemeClr val="lt1"/>
                </a:solidFill>
              </a:defRPr>
            </a:lvl9pPr>
          </a:lstStyle>
          <a:p/>
        </p:txBody>
      </p:sp>
      <p:sp>
        <p:nvSpPr>
          <p:cNvPr id="175" name="Google Shape;175;p19"/>
          <p:cNvSpPr txBox="1"/>
          <p:nvPr>
            <p:ph idx="8" type="subTitle"/>
          </p:nvPr>
        </p:nvSpPr>
        <p:spPr>
          <a:xfrm>
            <a:off x="6862588" y="3433871"/>
            <a:ext cx="2029800" cy="624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DM Sans Medium"/>
              <a:buNone/>
              <a:defRPr>
                <a:solidFill>
                  <a:schemeClr val="lt1"/>
                </a:solidFill>
              </a:defRPr>
            </a:lvl1pPr>
            <a:lvl2pPr lvl="1">
              <a:spcBef>
                <a:spcPts val="0"/>
              </a:spcBef>
              <a:spcAft>
                <a:spcPts val="0"/>
              </a:spcAft>
              <a:buClr>
                <a:schemeClr val="lt1"/>
              </a:buClr>
              <a:buSzPts val="1400"/>
              <a:buFont typeface="DM Sans Medium"/>
              <a:buNone/>
              <a:defRPr>
                <a:solidFill>
                  <a:schemeClr val="lt1"/>
                </a:solidFill>
              </a:defRPr>
            </a:lvl2pPr>
            <a:lvl3pPr lvl="2">
              <a:spcBef>
                <a:spcPts val="0"/>
              </a:spcBef>
              <a:spcAft>
                <a:spcPts val="0"/>
              </a:spcAft>
              <a:buClr>
                <a:schemeClr val="lt1"/>
              </a:buClr>
              <a:buSzPts val="1400"/>
              <a:buFont typeface="DM Sans Medium"/>
              <a:buNone/>
              <a:defRPr>
                <a:solidFill>
                  <a:schemeClr val="lt1"/>
                </a:solidFill>
              </a:defRPr>
            </a:lvl3pPr>
            <a:lvl4pPr lvl="3">
              <a:spcBef>
                <a:spcPts val="0"/>
              </a:spcBef>
              <a:spcAft>
                <a:spcPts val="0"/>
              </a:spcAft>
              <a:buClr>
                <a:schemeClr val="lt1"/>
              </a:buClr>
              <a:buSzPts val="1400"/>
              <a:buFont typeface="DM Sans Medium"/>
              <a:buNone/>
              <a:defRPr>
                <a:solidFill>
                  <a:schemeClr val="lt1"/>
                </a:solidFill>
              </a:defRPr>
            </a:lvl4pPr>
            <a:lvl5pPr lvl="4">
              <a:spcBef>
                <a:spcPts val="0"/>
              </a:spcBef>
              <a:spcAft>
                <a:spcPts val="0"/>
              </a:spcAft>
              <a:buClr>
                <a:schemeClr val="lt1"/>
              </a:buClr>
              <a:buSzPts val="1400"/>
              <a:buFont typeface="DM Sans Medium"/>
              <a:buNone/>
              <a:defRPr>
                <a:solidFill>
                  <a:schemeClr val="lt1"/>
                </a:solidFill>
              </a:defRPr>
            </a:lvl5pPr>
            <a:lvl6pPr lvl="5">
              <a:spcBef>
                <a:spcPts val="0"/>
              </a:spcBef>
              <a:spcAft>
                <a:spcPts val="0"/>
              </a:spcAft>
              <a:buClr>
                <a:schemeClr val="lt1"/>
              </a:buClr>
              <a:buSzPts val="1400"/>
              <a:buFont typeface="DM Sans Medium"/>
              <a:buNone/>
              <a:defRPr>
                <a:solidFill>
                  <a:schemeClr val="lt1"/>
                </a:solidFill>
              </a:defRPr>
            </a:lvl6pPr>
            <a:lvl7pPr lvl="6">
              <a:spcBef>
                <a:spcPts val="0"/>
              </a:spcBef>
              <a:spcAft>
                <a:spcPts val="0"/>
              </a:spcAft>
              <a:buClr>
                <a:schemeClr val="lt1"/>
              </a:buClr>
              <a:buSzPts val="1400"/>
              <a:buFont typeface="DM Sans Medium"/>
              <a:buNone/>
              <a:defRPr>
                <a:solidFill>
                  <a:schemeClr val="lt1"/>
                </a:solidFill>
              </a:defRPr>
            </a:lvl7pPr>
            <a:lvl8pPr lvl="7">
              <a:spcBef>
                <a:spcPts val="0"/>
              </a:spcBef>
              <a:spcAft>
                <a:spcPts val="0"/>
              </a:spcAft>
              <a:buClr>
                <a:schemeClr val="lt1"/>
              </a:buClr>
              <a:buSzPts val="1400"/>
              <a:buFont typeface="DM Sans Medium"/>
              <a:buNone/>
              <a:defRPr>
                <a:solidFill>
                  <a:schemeClr val="lt1"/>
                </a:solidFill>
              </a:defRPr>
            </a:lvl8pPr>
            <a:lvl9pPr lvl="8">
              <a:spcBef>
                <a:spcPts val="0"/>
              </a:spcBef>
              <a:spcAft>
                <a:spcPts val="0"/>
              </a:spcAft>
              <a:buClr>
                <a:schemeClr val="lt1"/>
              </a:buClr>
              <a:buSzPts val="1400"/>
              <a:buFont typeface="DM Sans Medium"/>
              <a:buNone/>
              <a:defRPr>
                <a:solidFill>
                  <a:schemeClr val="lt1"/>
                </a:solidFill>
              </a:defRPr>
            </a:lvl9pPr>
          </a:lstStyle>
          <a:p/>
        </p:txBody>
      </p:sp>
      <p:cxnSp>
        <p:nvCxnSpPr>
          <p:cNvPr id="176" name="Google Shape;176;p19"/>
          <p:cNvCxnSpPr/>
          <p:nvPr/>
        </p:nvCxnSpPr>
        <p:spPr>
          <a:xfrm>
            <a:off x="-5675" y="4716000"/>
            <a:ext cx="9155400" cy="0"/>
          </a:xfrm>
          <a:prstGeom prst="straightConnector1">
            <a:avLst/>
          </a:prstGeom>
          <a:noFill/>
          <a:ln cap="flat" cmpd="sng" w="9525">
            <a:solidFill>
              <a:schemeClr val="lt1"/>
            </a:solidFill>
            <a:prstDash val="solid"/>
            <a:round/>
            <a:headEnd len="med" w="med" type="none"/>
            <a:tailEnd len="med" w="med" type="none"/>
          </a:ln>
        </p:spPr>
      </p:cxnSp>
      <p:sp>
        <p:nvSpPr>
          <p:cNvPr id="177" name="Google Shape;177;p19"/>
          <p:cNvSpPr txBox="1"/>
          <p:nvPr>
            <p:ph idx="9"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178" name="Google Shape;178;p19"/>
          <p:cNvSpPr txBox="1"/>
          <p:nvPr>
            <p:ph idx="13"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179" name="Google Shape;179;p19"/>
          <p:cNvSpPr txBox="1"/>
          <p:nvPr>
            <p:ph idx="14" type="body"/>
          </p:nvPr>
        </p:nvSpPr>
        <p:spPr>
          <a:xfrm>
            <a:off x="252125" y="3753975"/>
            <a:ext cx="2030100" cy="624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a:buChar char="●"/>
              <a:defRPr>
                <a:solidFill>
                  <a:schemeClr val="lt1"/>
                </a:solidFill>
              </a:defRPr>
            </a:lvl1pPr>
            <a:lvl2pPr indent="-279400" lvl="1" marL="914400">
              <a:spcBef>
                <a:spcPts val="0"/>
              </a:spcBef>
              <a:spcAft>
                <a:spcPts val="0"/>
              </a:spcAft>
              <a:buClr>
                <a:schemeClr val="lt1"/>
              </a:buClr>
              <a:buSzPts val="800"/>
              <a:buFont typeface="DM Sans"/>
              <a:buChar char="○"/>
              <a:defRPr>
                <a:solidFill>
                  <a:schemeClr val="lt1"/>
                </a:solidFill>
              </a:defRPr>
            </a:lvl2pPr>
            <a:lvl3pPr indent="-279400" lvl="2" marL="1371600">
              <a:spcBef>
                <a:spcPts val="0"/>
              </a:spcBef>
              <a:spcAft>
                <a:spcPts val="0"/>
              </a:spcAft>
              <a:buClr>
                <a:schemeClr val="lt1"/>
              </a:buClr>
              <a:buSzPts val="800"/>
              <a:buFont typeface="DM Sans"/>
              <a:buChar char="■"/>
              <a:defRPr>
                <a:solidFill>
                  <a:schemeClr val="lt1"/>
                </a:solidFill>
              </a:defRPr>
            </a:lvl3pPr>
            <a:lvl4pPr indent="-279400" lvl="3" marL="1828800">
              <a:spcBef>
                <a:spcPts val="0"/>
              </a:spcBef>
              <a:spcAft>
                <a:spcPts val="0"/>
              </a:spcAft>
              <a:buClr>
                <a:schemeClr val="lt1"/>
              </a:buClr>
              <a:buSzPts val="800"/>
              <a:buFont typeface="DM Sans"/>
              <a:buChar char="●"/>
              <a:defRPr>
                <a:solidFill>
                  <a:schemeClr val="lt1"/>
                </a:solidFill>
              </a:defRPr>
            </a:lvl4pPr>
            <a:lvl5pPr indent="-279400" lvl="4" marL="2286000">
              <a:spcBef>
                <a:spcPts val="0"/>
              </a:spcBef>
              <a:spcAft>
                <a:spcPts val="0"/>
              </a:spcAft>
              <a:buClr>
                <a:schemeClr val="lt1"/>
              </a:buClr>
              <a:buSzPts val="800"/>
              <a:buFont typeface="DM Sans"/>
              <a:buChar char="○"/>
              <a:defRPr>
                <a:solidFill>
                  <a:schemeClr val="lt1"/>
                </a:solidFill>
              </a:defRPr>
            </a:lvl5pPr>
            <a:lvl6pPr indent="-279400" lvl="5" marL="2743200">
              <a:spcBef>
                <a:spcPts val="0"/>
              </a:spcBef>
              <a:spcAft>
                <a:spcPts val="0"/>
              </a:spcAft>
              <a:buClr>
                <a:schemeClr val="lt1"/>
              </a:buClr>
              <a:buSzPts val="800"/>
              <a:buFont typeface="DM Sans"/>
              <a:buChar char="■"/>
              <a:defRPr>
                <a:solidFill>
                  <a:schemeClr val="lt1"/>
                </a:solidFill>
              </a:defRPr>
            </a:lvl6pPr>
            <a:lvl7pPr indent="-279400" lvl="6" marL="3200400">
              <a:spcBef>
                <a:spcPts val="0"/>
              </a:spcBef>
              <a:spcAft>
                <a:spcPts val="0"/>
              </a:spcAft>
              <a:buClr>
                <a:schemeClr val="lt1"/>
              </a:buClr>
              <a:buSzPts val="800"/>
              <a:buFont typeface="DM Sans"/>
              <a:buChar char="●"/>
              <a:defRPr>
                <a:solidFill>
                  <a:schemeClr val="lt1"/>
                </a:solidFill>
              </a:defRPr>
            </a:lvl7pPr>
            <a:lvl8pPr indent="-279400" lvl="7" marL="3657600">
              <a:spcBef>
                <a:spcPts val="0"/>
              </a:spcBef>
              <a:spcAft>
                <a:spcPts val="0"/>
              </a:spcAft>
              <a:buClr>
                <a:schemeClr val="lt1"/>
              </a:buClr>
              <a:buSzPts val="800"/>
              <a:buFont typeface="DM Sans"/>
              <a:buChar char="○"/>
              <a:defRPr>
                <a:solidFill>
                  <a:schemeClr val="lt1"/>
                </a:solidFill>
              </a:defRPr>
            </a:lvl8pPr>
            <a:lvl9pPr indent="-279400" lvl="8" marL="4114800">
              <a:spcBef>
                <a:spcPts val="0"/>
              </a:spcBef>
              <a:spcAft>
                <a:spcPts val="0"/>
              </a:spcAft>
              <a:buClr>
                <a:schemeClr val="lt1"/>
              </a:buClr>
              <a:buSzPts val="800"/>
              <a:buFont typeface="DM Sans"/>
              <a:buChar char="■"/>
              <a:defRPr>
                <a:solidFill>
                  <a:schemeClr val="lt1"/>
                </a:solidFill>
              </a:defRPr>
            </a:lvl9pPr>
          </a:lstStyle>
          <a:p/>
        </p:txBody>
      </p:sp>
      <p:sp>
        <p:nvSpPr>
          <p:cNvPr id="180" name="Google Shape;180;p19"/>
          <p:cNvSpPr txBox="1"/>
          <p:nvPr>
            <p:ph idx="15" type="body"/>
          </p:nvPr>
        </p:nvSpPr>
        <p:spPr>
          <a:xfrm>
            <a:off x="3218350" y="7418600"/>
            <a:ext cx="2391000" cy="10833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a:buChar char="●"/>
              <a:defRPr>
                <a:solidFill>
                  <a:schemeClr val="lt1"/>
                </a:solidFill>
              </a:defRPr>
            </a:lvl1pPr>
            <a:lvl2pPr indent="-279400" lvl="1" marL="914400">
              <a:spcBef>
                <a:spcPts val="0"/>
              </a:spcBef>
              <a:spcAft>
                <a:spcPts val="0"/>
              </a:spcAft>
              <a:buClr>
                <a:schemeClr val="lt1"/>
              </a:buClr>
              <a:buSzPts val="800"/>
              <a:buFont typeface="DM Sans"/>
              <a:buChar char="○"/>
              <a:defRPr>
                <a:solidFill>
                  <a:schemeClr val="lt1"/>
                </a:solidFill>
              </a:defRPr>
            </a:lvl2pPr>
            <a:lvl3pPr indent="-279400" lvl="2" marL="1371600">
              <a:spcBef>
                <a:spcPts val="0"/>
              </a:spcBef>
              <a:spcAft>
                <a:spcPts val="0"/>
              </a:spcAft>
              <a:buClr>
                <a:schemeClr val="lt1"/>
              </a:buClr>
              <a:buSzPts val="800"/>
              <a:buFont typeface="DM Sans"/>
              <a:buChar char="■"/>
              <a:defRPr>
                <a:solidFill>
                  <a:schemeClr val="lt1"/>
                </a:solidFill>
              </a:defRPr>
            </a:lvl3pPr>
            <a:lvl4pPr indent="-279400" lvl="3" marL="1828800">
              <a:spcBef>
                <a:spcPts val="0"/>
              </a:spcBef>
              <a:spcAft>
                <a:spcPts val="0"/>
              </a:spcAft>
              <a:buClr>
                <a:schemeClr val="lt1"/>
              </a:buClr>
              <a:buSzPts val="800"/>
              <a:buFont typeface="DM Sans"/>
              <a:buChar char="●"/>
              <a:defRPr>
                <a:solidFill>
                  <a:schemeClr val="lt1"/>
                </a:solidFill>
              </a:defRPr>
            </a:lvl4pPr>
            <a:lvl5pPr indent="-279400" lvl="4" marL="2286000">
              <a:spcBef>
                <a:spcPts val="0"/>
              </a:spcBef>
              <a:spcAft>
                <a:spcPts val="0"/>
              </a:spcAft>
              <a:buClr>
                <a:schemeClr val="lt1"/>
              </a:buClr>
              <a:buSzPts val="800"/>
              <a:buFont typeface="DM Sans"/>
              <a:buChar char="○"/>
              <a:defRPr>
                <a:solidFill>
                  <a:schemeClr val="lt1"/>
                </a:solidFill>
              </a:defRPr>
            </a:lvl5pPr>
            <a:lvl6pPr indent="-279400" lvl="5" marL="2743200">
              <a:spcBef>
                <a:spcPts val="0"/>
              </a:spcBef>
              <a:spcAft>
                <a:spcPts val="0"/>
              </a:spcAft>
              <a:buClr>
                <a:schemeClr val="lt1"/>
              </a:buClr>
              <a:buSzPts val="800"/>
              <a:buFont typeface="DM Sans"/>
              <a:buChar char="■"/>
              <a:defRPr>
                <a:solidFill>
                  <a:schemeClr val="lt1"/>
                </a:solidFill>
              </a:defRPr>
            </a:lvl6pPr>
            <a:lvl7pPr indent="-279400" lvl="6" marL="3200400">
              <a:spcBef>
                <a:spcPts val="0"/>
              </a:spcBef>
              <a:spcAft>
                <a:spcPts val="0"/>
              </a:spcAft>
              <a:buClr>
                <a:schemeClr val="lt1"/>
              </a:buClr>
              <a:buSzPts val="800"/>
              <a:buFont typeface="DM Sans"/>
              <a:buChar char="●"/>
              <a:defRPr>
                <a:solidFill>
                  <a:schemeClr val="lt1"/>
                </a:solidFill>
              </a:defRPr>
            </a:lvl7pPr>
            <a:lvl8pPr indent="-279400" lvl="7" marL="3657600">
              <a:spcBef>
                <a:spcPts val="0"/>
              </a:spcBef>
              <a:spcAft>
                <a:spcPts val="0"/>
              </a:spcAft>
              <a:buClr>
                <a:schemeClr val="lt1"/>
              </a:buClr>
              <a:buSzPts val="800"/>
              <a:buFont typeface="DM Sans"/>
              <a:buChar char="○"/>
              <a:defRPr>
                <a:solidFill>
                  <a:schemeClr val="lt1"/>
                </a:solidFill>
              </a:defRPr>
            </a:lvl8pPr>
            <a:lvl9pPr indent="-279400" lvl="8" marL="4114800">
              <a:spcBef>
                <a:spcPts val="0"/>
              </a:spcBef>
              <a:spcAft>
                <a:spcPts val="0"/>
              </a:spcAft>
              <a:buClr>
                <a:schemeClr val="lt1"/>
              </a:buClr>
              <a:buSzPts val="800"/>
              <a:buFont typeface="DM Sans"/>
              <a:buChar char="■"/>
              <a:defRPr>
                <a:solidFill>
                  <a:schemeClr val="lt1"/>
                </a:solidFill>
              </a:defRPr>
            </a:lvl9pPr>
          </a:lstStyle>
          <a:p/>
        </p:txBody>
      </p:sp>
      <p:sp>
        <p:nvSpPr>
          <p:cNvPr id="181" name="Google Shape;181;p19"/>
          <p:cNvSpPr txBox="1"/>
          <p:nvPr>
            <p:ph idx="16" type="body"/>
          </p:nvPr>
        </p:nvSpPr>
        <p:spPr>
          <a:xfrm>
            <a:off x="3218350" y="8720875"/>
            <a:ext cx="2391000" cy="10833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a:buChar char="●"/>
              <a:defRPr>
                <a:solidFill>
                  <a:schemeClr val="lt1"/>
                </a:solidFill>
              </a:defRPr>
            </a:lvl1pPr>
            <a:lvl2pPr indent="-279400" lvl="1" marL="914400">
              <a:spcBef>
                <a:spcPts val="0"/>
              </a:spcBef>
              <a:spcAft>
                <a:spcPts val="0"/>
              </a:spcAft>
              <a:buClr>
                <a:schemeClr val="lt1"/>
              </a:buClr>
              <a:buSzPts val="800"/>
              <a:buFont typeface="DM Sans"/>
              <a:buChar char="○"/>
              <a:defRPr>
                <a:solidFill>
                  <a:schemeClr val="lt1"/>
                </a:solidFill>
              </a:defRPr>
            </a:lvl2pPr>
            <a:lvl3pPr indent="-279400" lvl="2" marL="1371600">
              <a:spcBef>
                <a:spcPts val="0"/>
              </a:spcBef>
              <a:spcAft>
                <a:spcPts val="0"/>
              </a:spcAft>
              <a:buClr>
                <a:schemeClr val="lt1"/>
              </a:buClr>
              <a:buSzPts val="800"/>
              <a:buFont typeface="DM Sans"/>
              <a:buChar char="■"/>
              <a:defRPr>
                <a:solidFill>
                  <a:schemeClr val="lt1"/>
                </a:solidFill>
              </a:defRPr>
            </a:lvl3pPr>
            <a:lvl4pPr indent="-279400" lvl="3" marL="1828800">
              <a:spcBef>
                <a:spcPts val="0"/>
              </a:spcBef>
              <a:spcAft>
                <a:spcPts val="0"/>
              </a:spcAft>
              <a:buClr>
                <a:schemeClr val="lt1"/>
              </a:buClr>
              <a:buSzPts val="800"/>
              <a:buFont typeface="DM Sans"/>
              <a:buChar char="●"/>
              <a:defRPr>
                <a:solidFill>
                  <a:schemeClr val="lt1"/>
                </a:solidFill>
              </a:defRPr>
            </a:lvl4pPr>
            <a:lvl5pPr indent="-279400" lvl="4" marL="2286000">
              <a:spcBef>
                <a:spcPts val="0"/>
              </a:spcBef>
              <a:spcAft>
                <a:spcPts val="0"/>
              </a:spcAft>
              <a:buClr>
                <a:schemeClr val="lt1"/>
              </a:buClr>
              <a:buSzPts val="800"/>
              <a:buFont typeface="DM Sans"/>
              <a:buChar char="○"/>
              <a:defRPr>
                <a:solidFill>
                  <a:schemeClr val="lt1"/>
                </a:solidFill>
              </a:defRPr>
            </a:lvl5pPr>
            <a:lvl6pPr indent="-279400" lvl="5" marL="2743200">
              <a:spcBef>
                <a:spcPts val="0"/>
              </a:spcBef>
              <a:spcAft>
                <a:spcPts val="0"/>
              </a:spcAft>
              <a:buClr>
                <a:schemeClr val="lt1"/>
              </a:buClr>
              <a:buSzPts val="800"/>
              <a:buFont typeface="DM Sans"/>
              <a:buChar char="■"/>
              <a:defRPr>
                <a:solidFill>
                  <a:schemeClr val="lt1"/>
                </a:solidFill>
              </a:defRPr>
            </a:lvl6pPr>
            <a:lvl7pPr indent="-279400" lvl="6" marL="3200400">
              <a:spcBef>
                <a:spcPts val="0"/>
              </a:spcBef>
              <a:spcAft>
                <a:spcPts val="0"/>
              </a:spcAft>
              <a:buClr>
                <a:schemeClr val="lt1"/>
              </a:buClr>
              <a:buSzPts val="800"/>
              <a:buFont typeface="DM Sans"/>
              <a:buChar char="●"/>
              <a:defRPr>
                <a:solidFill>
                  <a:schemeClr val="lt1"/>
                </a:solidFill>
              </a:defRPr>
            </a:lvl7pPr>
            <a:lvl8pPr indent="-279400" lvl="7" marL="3657600">
              <a:spcBef>
                <a:spcPts val="0"/>
              </a:spcBef>
              <a:spcAft>
                <a:spcPts val="0"/>
              </a:spcAft>
              <a:buClr>
                <a:schemeClr val="lt1"/>
              </a:buClr>
              <a:buSzPts val="800"/>
              <a:buFont typeface="DM Sans"/>
              <a:buChar char="○"/>
              <a:defRPr>
                <a:solidFill>
                  <a:schemeClr val="lt1"/>
                </a:solidFill>
              </a:defRPr>
            </a:lvl8pPr>
            <a:lvl9pPr indent="-279400" lvl="8" marL="4114800">
              <a:spcBef>
                <a:spcPts val="0"/>
              </a:spcBef>
              <a:spcAft>
                <a:spcPts val="0"/>
              </a:spcAft>
              <a:buClr>
                <a:schemeClr val="lt1"/>
              </a:buClr>
              <a:buSzPts val="800"/>
              <a:buFont typeface="DM Sans"/>
              <a:buChar char="■"/>
              <a:defRPr>
                <a:solidFill>
                  <a:schemeClr val="lt1"/>
                </a:solidFill>
              </a:defRPr>
            </a:lvl9pPr>
          </a:lstStyle>
          <a:p/>
        </p:txBody>
      </p:sp>
      <p:sp>
        <p:nvSpPr>
          <p:cNvPr id="182" name="Google Shape;182;p19"/>
          <p:cNvSpPr txBox="1"/>
          <p:nvPr>
            <p:ph idx="17" type="body"/>
          </p:nvPr>
        </p:nvSpPr>
        <p:spPr>
          <a:xfrm>
            <a:off x="2455075" y="3753963"/>
            <a:ext cx="2030100" cy="624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a:buChar char="●"/>
              <a:defRPr>
                <a:solidFill>
                  <a:schemeClr val="lt1"/>
                </a:solidFill>
              </a:defRPr>
            </a:lvl1pPr>
            <a:lvl2pPr indent="-279400" lvl="1" marL="914400">
              <a:spcBef>
                <a:spcPts val="0"/>
              </a:spcBef>
              <a:spcAft>
                <a:spcPts val="0"/>
              </a:spcAft>
              <a:buClr>
                <a:schemeClr val="lt1"/>
              </a:buClr>
              <a:buSzPts val="800"/>
              <a:buFont typeface="DM Sans"/>
              <a:buChar char="○"/>
              <a:defRPr>
                <a:solidFill>
                  <a:schemeClr val="lt1"/>
                </a:solidFill>
              </a:defRPr>
            </a:lvl2pPr>
            <a:lvl3pPr indent="-279400" lvl="2" marL="1371600">
              <a:spcBef>
                <a:spcPts val="0"/>
              </a:spcBef>
              <a:spcAft>
                <a:spcPts val="0"/>
              </a:spcAft>
              <a:buClr>
                <a:schemeClr val="lt1"/>
              </a:buClr>
              <a:buSzPts val="800"/>
              <a:buFont typeface="DM Sans"/>
              <a:buChar char="■"/>
              <a:defRPr>
                <a:solidFill>
                  <a:schemeClr val="lt1"/>
                </a:solidFill>
              </a:defRPr>
            </a:lvl3pPr>
            <a:lvl4pPr indent="-279400" lvl="3" marL="1828800">
              <a:spcBef>
                <a:spcPts val="0"/>
              </a:spcBef>
              <a:spcAft>
                <a:spcPts val="0"/>
              </a:spcAft>
              <a:buClr>
                <a:schemeClr val="lt1"/>
              </a:buClr>
              <a:buSzPts val="800"/>
              <a:buFont typeface="DM Sans"/>
              <a:buChar char="●"/>
              <a:defRPr>
                <a:solidFill>
                  <a:schemeClr val="lt1"/>
                </a:solidFill>
              </a:defRPr>
            </a:lvl4pPr>
            <a:lvl5pPr indent="-279400" lvl="4" marL="2286000">
              <a:spcBef>
                <a:spcPts val="0"/>
              </a:spcBef>
              <a:spcAft>
                <a:spcPts val="0"/>
              </a:spcAft>
              <a:buClr>
                <a:schemeClr val="lt1"/>
              </a:buClr>
              <a:buSzPts val="800"/>
              <a:buFont typeface="DM Sans"/>
              <a:buChar char="○"/>
              <a:defRPr>
                <a:solidFill>
                  <a:schemeClr val="lt1"/>
                </a:solidFill>
              </a:defRPr>
            </a:lvl5pPr>
            <a:lvl6pPr indent="-279400" lvl="5" marL="2743200">
              <a:spcBef>
                <a:spcPts val="0"/>
              </a:spcBef>
              <a:spcAft>
                <a:spcPts val="0"/>
              </a:spcAft>
              <a:buClr>
                <a:schemeClr val="lt1"/>
              </a:buClr>
              <a:buSzPts val="800"/>
              <a:buFont typeface="DM Sans"/>
              <a:buChar char="■"/>
              <a:defRPr>
                <a:solidFill>
                  <a:schemeClr val="lt1"/>
                </a:solidFill>
              </a:defRPr>
            </a:lvl6pPr>
            <a:lvl7pPr indent="-279400" lvl="6" marL="3200400">
              <a:spcBef>
                <a:spcPts val="0"/>
              </a:spcBef>
              <a:spcAft>
                <a:spcPts val="0"/>
              </a:spcAft>
              <a:buClr>
                <a:schemeClr val="lt1"/>
              </a:buClr>
              <a:buSzPts val="800"/>
              <a:buFont typeface="DM Sans"/>
              <a:buChar char="●"/>
              <a:defRPr>
                <a:solidFill>
                  <a:schemeClr val="lt1"/>
                </a:solidFill>
              </a:defRPr>
            </a:lvl7pPr>
            <a:lvl8pPr indent="-279400" lvl="7" marL="3657600">
              <a:spcBef>
                <a:spcPts val="0"/>
              </a:spcBef>
              <a:spcAft>
                <a:spcPts val="0"/>
              </a:spcAft>
              <a:buClr>
                <a:schemeClr val="lt1"/>
              </a:buClr>
              <a:buSzPts val="800"/>
              <a:buFont typeface="DM Sans"/>
              <a:buChar char="○"/>
              <a:defRPr>
                <a:solidFill>
                  <a:schemeClr val="lt1"/>
                </a:solidFill>
              </a:defRPr>
            </a:lvl8pPr>
            <a:lvl9pPr indent="-279400" lvl="8" marL="4114800">
              <a:spcBef>
                <a:spcPts val="0"/>
              </a:spcBef>
              <a:spcAft>
                <a:spcPts val="0"/>
              </a:spcAft>
              <a:buClr>
                <a:schemeClr val="lt1"/>
              </a:buClr>
              <a:buSzPts val="800"/>
              <a:buFont typeface="DM Sans"/>
              <a:buChar char="■"/>
              <a:defRPr>
                <a:solidFill>
                  <a:schemeClr val="lt1"/>
                </a:solidFill>
              </a:defRPr>
            </a:lvl9pPr>
          </a:lstStyle>
          <a:p/>
        </p:txBody>
      </p:sp>
      <p:sp>
        <p:nvSpPr>
          <p:cNvPr id="183" name="Google Shape;183;p19"/>
          <p:cNvSpPr txBox="1"/>
          <p:nvPr>
            <p:ph idx="18" type="body"/>
          </p:nvPr>
        </p:nvSpPr>
        <p:spPr>
          <a:xfrm>
            <a:off x="4658725" y="3753963"/>
            <a:ext cx="2030100" cy="624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a:buChar char="●"/>
              <a:defRPr>
                <a:solidFill>
                  <a:schemeClr val="lt1"/>
                </a:solidFill>
              </a:defRPr>
            </a:lvl1pPr>
            <a:lvl2pPr indent="-279400" lvl="1" marL="914400">
              <a:spcBef>
                <a:spcPts val="0"/>
              </a:spcBef>
              <a:spcAft>
                <a:spcPts val="0"/>
              </a:spcAft>
              <a:buClr>
                <a:schemeClr val="lt1"/>
              </a:buClr>
              <a:buSzPts val="800"/>
              <a:buFont typeface="DM Sans"/>
              <a:buChar char="○"/>
              <a:defRPr>
                <a:solidFill>
                  <a:schemeClr val="lt1"/>
                </a:solidFill>
              </a:defRPr>
            </a:lvl2pPr>
            <a:lvl3pPr indent="-279400" lvl="2" marL="1371600">
              <a:spcBef>
                <a:spcPts val="0"/>
              </a:spcBef>
              <a:spcAft>
                <a:spcPts val="0"/>
              </a:spcAft>
              <a:buClr>
                <a:schemeClr val="lt1"/>
              </a:buClr>
              <a:buSzPts val="800"/>
              <a:buFont typeface="DM Sans"/>
              <a:buChar char="■"/>
              <a:defRPr>
                <a:solidFill>
                  <a:schemeClr val="lt1"/>
                </a:solidFill>
              </a:defRPr>
            </a:lvl3pPr>
            <a:lvl4pPr indent="-279400" lvl="3" marL="1828800">
              <a:spcBef>
                <a:spcPts val="0"/>
              </a:spcBef>
              <a:spcAft>
                <a:spcPts val="0"/>
              </a:spcAft>
              <a:buClr>
                <a:schemeClr val="lt1"/>
              </a:buClr>
              <a:buSzPts val="800"/>
              <a:buFont typeface="DM Sans"/>
              <a:buChar char="●"/>
              <a:defRPr>
                <a:solidFill>
                  <a:schemeClr val="lt1"/>
                </a:solidFill>
              </a:defRPr>
            </a:lvl4pPr>
            <a:lvl5pPr indent="-279400" lvl="4" marL="2286000">
              <a:spcBef>
                <a:spcPts val="0"/>
              </a:spcBef>
              <a:spcAft>
                <a:spcPts val="0"/>
              </a:spcAft>
              <a:buClr>
                <a:schemeClr val="lt1"/>
              </a:buClr>
              <a:buSzPts val="800"/>
              <a:buFont typeface="DM Sans"/>
              <a:buChar char="○"/>
              <a:defRPr>
                <a:solidFill>
                  <a:schemeClr val="lt1"/>
                </a:solidFill>
              </a:defRPr>
            </a:lvl5pPr>
            <a:lvl6pPr indent="-279400" lvl="5" marL="2743200">
              <a:spcBef>
                <a:spcPts val="0"/>
              </a:spcBef>
              <a:spcAft>
                <a:spcPts val="0"/>
              </a:spcAft>
              <a:buClr>
                <a:schemeClr val="lt1"/>
              </a:buClr>
              <a:buSzPts val="800"/>
              <a:buFont typeface="DM Sans"/>
              <a:buChar char="■"/>
              <a:defRPr>
                <a:solidFill>
                  <a:schemeClr val="lt1"/>
                </a:solidFill>
              </a:defRPr>
            </a:lvl6pPr>
            <a:lvl7pPr indent="-279400" lvl="6" marL="3200400">
              <a:spcBef>
                <a:spcPts val="0"/>
              </a:spcBef>
              <a:spcAft>
                <a:spcPts val="0"/>
              </a:spcAft>
              <a:buClr>
                <a:schemeClr val="lt1"/>
              </a:buClr>
              <a:buSzPts val="800"/>
              <a:buFont typeface="DM Sans"/>
              <a:buChar char="●"/>
              <a:defRPr>
                <a:solidFill>
                  <a:schemeClr val="lt1"/>
                </a:solidFill>
              </a:defRPr>
            </a:lvl7pPr>
            <a:lvl8pPr indent="-279400" lvl="7" marL="3657600">
              <a:spcBef>
                <a:spcPts val="0"/>
              </a:spcBef>
              <a:spcAft>
                <a:spcPts val="0"/>
              </a:spcAft>
              <a:buClr>
                <a:schemeClr val="lt1"/>
              </a:buClr>
              <a:buSzPts val="800"/>
              <a:buFont typeface="DM Sans"/>
              <a:buChar char="○"/>
              <a:defRPr>
                <a:solidFill>
                  <a:schemeClr val="lt1"/>
                </a:solidFill>
              </a:defRPr>
            </a:lvl8pPr>
            <a:lvl9pPr indent="-279400" lvl="8" marL="4114800">
              <a:spcBef>
                <a:spcPts val="0"/>
              </a:spcBef>
              <a:spcAft>
                <a:spcPts val="0"/>
              </a:spcAft>
              <a:buClr>
                <a:schemeClr val="lt1"/>
              </a:buClr>
              <a:buSzPts val="800"/>
              <a:buFont typeface="DM Sans"/>
              <a:buChar char="■"/>
              <a:defRPr>
                <a:solidFill>
                  <a:schemeClr val="lt1"/>
                </a:solidFill>
              </a:defRPr>
            </a:lvl9pPr>
          </a:lstStyle>
          <a:p/>
        </p:txBody>
      </p:sp>
      <p:sp>
        <p:nvSpPr>
          <p:cNvPr id="184" name="Google Shape;184;p1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solidFill>
                  <a:schemeClr val="lt1"/>
                </a:solidFill>
                <a:latin typeface="DM Sans"/>
                <a:ea typeface="DM Sans"/>
                <a:cs typeface="DM Sans"/>
                <a:sym typeface="DM Sans"/>
              </a:defRPr>
            </a:lvl1pPr>
            <a:lvl2pPr lvl="1">
              <a:buNone/>
              <a:defRPr b="1" sz="800">
                <a:solidFill>
                  <a:schemeClr val="lt1"/>
                </a:solidFill>
                <a:latin typeface="DM Sans"/>
                <a:ea typeface="DM Sans"/>
                <a:cs typeface="DM Sans"/>
                <a:sym typeface="DM Sans"/>
              </a:defRPr>
            </a:lvl2pPr>
            <a:lvl3pPr lvl="2">
              <a:buNone/>
              <a:defRPr b="1" sz="800">
                <a:solidFill>
                  <a:schemeClr val="lt1"/>
                </a:solidFill>
                <a:latin typeface="DM Sans"/>
                <a:ea typeface="DM Sans"/>
                <a:cs typeface="DM Sans"/>
                <a:sym typeface="DM Sans"/>
              </a:defRPr>
            </a:lvl3pPr>
            <a:lvl4pPr lvl="3">
              <a:buNone/>
              <a:defRPr b="1" sz="800">
                <a:solidFill>
                  <a:schemeClr val="lt1"/>
                </a:solidFill>
                <a:latin typeface="DM Sans"/>
                <a:ea typeface="DM Sans"/>
                <a:cs typeface="DM Sans"/>
                <a:sym typeface="DM Sans"/>
              </a:defRPr>
            </a:lvl4pPr>
            <a:lvl5pPr lvl="4">
              <a:buNone/>
              <a:defRPr b="1" sz="800">
                <a:solidFill>
                  <a:schemeClr val="lt1"/>
                </a:solidFill>
                <a:latin typeface="DM Sans"/>
                <a:ea typeface="DM Sans"/>
                <a:cs typeface="DM Sans"/>
                <a:sym typeface="DM Sans"/>
              </a:defRPr>
            </a:lvl5pPr>
            <a:lvl6pPr lvl="5">
              <a:buNone/>
              <a:defRPr b="1" sz="800">
                <a:solidFill>
                  <a:schemeClr val="lt1"/>
                </a:solidFill>
                <a:latin typeface="DM Sans"/>
                <a:ea typeface="DM Sans"/>
                <a:cs typeface="DM Sans"/>
                <a:sym typeface="DM Sans"/>
              </a:defRPr>
            </a:lvl6pPr>
            <a:lvl7pPr lvl="6">
              <a:buNone/>
              <a:defRPr b="1" sz="800">
                <a:solidFill>
                  <a:schemeClr val="lt1"/>
                </a:solidFill>
                <a:latin typeface="DM Sans"/>
                <a:ea typeface="DM Sans"/>
                <a:cs typeface="DM Sans"/>
                <a:sym typeface="DM Sans"/>
              </a:defRPr>
            </a:lvl7pPr>
            <a:lvl8pPr lvl="7">
              <a:buNone/>
              <a:defRPr b="1" sz="800">
                <a:solidFill>
                  <a:schemeClr val="lt1"/>
                </a:solidFill>
                <a:latin typeface="DM Sans"/>
                <a:ea typeface="DM Sans"/>
                <a:cs typeface="DM Sans"/>
                <a:sym typeface="DM Sans"/>
              </a:defRPr>
            </a:lvl8pPr>
            <a:lvl9pPr lvl="8">
              <a:buNone/>
              <a:defRPr b="1" sz="800">
                <a:solidFill>
                  <a:schemeClr val="lt1"/>
                </a:solidFill>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
        <p:nvSpPr>
          <p:cNvPr id="185" name="Google Shape;185;p19"/>
          <p:cNvSpPr txBox="1"/>
          <p:nvPr>
            <p:ph idx="19" type="body"/>
          </p:nvPr>
        </p:nvSpPr>
        <p:spPr>
          <a:xfrm>
            <a:off x="6862375" y="3753963"/>
            <a:ext cx="2030100" cy="624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a:buChar char="●"/>
              <a:defRPr>
                <a:solidFill>
                  <a:schemeClr val="lt1"/>
                </a:solidFill>
              </a:defRPr>
            </a:lvl1pPr>
            <a:lvl2pPr indent="-279400" lvl="1" marL="914400">
              <a:spcBef>
                <a:spcPts val="0"/>
              </a:spcBef>
              <a:spcAft>
                <a:spcPts val="0"/>
              </a:spcAft>
              <a:buClr>
                <a:schemeClr val="lt1"/>
              </a:buClr>
              <a:buSzPts val="800"/>
              <a:buFont typeface="DM Sans"/>
              <a:buChar char="○"/>
              <a:defRPr>
                <a:solidFill>
                  <a:schemeClr val="lt1"/>
                </a:solidFill>
              </a:defRPr>
            </a:lvl2pPr>
            <a:lvl3pPr indent="-279400" lvl="2" marL="1371600">
              <a:spcBef>
                <a:spcPts val="0"/>
              </a:spcBef>
              <a:spcAft>
                <a:spcPts val="0"/>
              </a:spcAft>
              <a:buClr>
                <a:schemeClr val="lt1"/>
              </a:buClr>
              <a:buSzPts val="800"/>
              <a:buFont typeface="DM Sans"/>
              <a:buChar char="■"/>
              <a:defRPr>
                <a:solidFill>
                  <a:schemeClr val="lt1"/>
                </a:solidFill>
              </a:defRPr>
            </a:lvl3pPr>
            <a:lvl4pPr indent="-279400" lvl="3" marL="1828800">
              <a:spcBef>
                <a:spcPts val="0"/>
              </a:spcBef>
              <a:spcAft>
                <a:spcPts val="0"/>
              </a:spcAft>
              <a:buClr>
                <a:schemeClr val="lt1"/>
              </a:buClr>
              <a:buSzPts val="800"/>
              <a:buFont typeface="DM Sans"/>
              <a:buChar char="●"/>
              <a:defRPr>
                <a:solidFill>
                  <a:schemeClr val="lt1"/>
                </a:solidFill>
              </a:defRPr>
            </a:lvl4pPr>
            <a:lvl5pPr indent="-279400" lvl="4" marL="2286000">
              <a:spcBef>
                <a:spcPts val="0"/>
              </a:spcBef>
              <a:spcAft>
                <a:spcPts val="0"/>
              </a:spcAft>
              <a:buClr>
                <a:schemeClr val="lt1"/>
              </a:buClr>
              <a:buSzPts val="800"/>
              <a:buFont typeface="DM Sans"/>
              <a:buChar char="○"/>
              <a:defRPr>
                <a:solidFill>
                  <a:schemeClr val="lt1"/>
                </a:solidFill>
              </a:defRPr>
            </a:lvl5pPr>
            <a:lvl6pPr indent="-279400" lvl="5" marL="2743200">
              <a:spcBef>
                <a:spcPts val="0"/>
              </a:spcBef>
              <a:spcAft>
                <a:spcPts val="0"/>
              </a:spcAft>
              <a:buClr>
                <a:schemeClr val="lt1"/>
              </a:buClr>
              <a:buSzPts val="800"/>
              <a:buFont typeface="DM Sans"/>
              <a:buChar char="■"/>
              <a:defRPr>
                <a:solidFill>
                  <a:schemeClr val="lt1"/>
                </a:solidFill>
              </a:defRPr>
            </a:lvl6pPr>
            <a:lvl7pPr indent="-279400" lvl="6" marL="3200400">
              <a:spcBef>
                <a:spcPts val="0"/>
              </a:spcBef>
              <a:spcAft>
                <a:spcPts val="0"/>
              </a:spcAft>
              <a:buClr>
                <a:schemeClr val="lt1"/>
              </a:buClr>
              <a:buSzPts val="800"/>
              <a:buFont typeface="DM Sans"/>
              <a:buChar char="●"/>
              <a:defRPr>
                <a:solidFill>
                  <a:schemeClr val="lt1"/>
                </a:solidFill>
              </a:defRPr>
            </a:lvl7pPr>
            <a:lvl8pPr indent="-279400" lvl="7" marL="3657600">
              <a:spcBef>
                <a:spcPts val="0"/>
              </a:spcBef>
              <a:spcAft>
                <a:spcPts val="0"/>
              </a:spcAft>
              <a:buClr>
                <a:schemeClr val="lt1"/>
              </a:buClr>
              <a:buSzPts val="800"/>
              <a:buFont typeface="DM Sans"/>
              <a:buChar char="○"/>
              <a:defRPr>
                <a:solidFill>
                  <a:schemeClr val="lt1"/>
                </a:solidFill>
              </a:defRPr>
            </a:lvl8pPr>
            <a:lvl9pPr indent="-279400" lvl="8" marL="4114800">
              <a:spcBef>
                <a:spcPts val="0"/>
              </a:spcBef>
              <a:spcAft>
                <a:spcPts val="0"/>
              </a:spcAft>
              <a:buClr>
                <a:schemeClr val="lt1"/>
              </a:buClr>
              <a:buSzPts val="800"/>
              <a:buFont typeface="DM Sans"/>
              <a:buChar char="■"/>
              <a:defRPr>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
  <p:cSld name="CUSTOM_12">
    <p:bg>
      <p:bgPr>
        <a:solidFill>
          <a:schemeClr val="dk2"/>
        </a:solidFill>
      </p:bgPr>
    </p:bg>
    <p:spTree>
      <p:nvGrpSpPr>
        <p:cNvPr id="186" name="Shape 186"/>
        <p:cNvGrpSpPr/>
        <p:nvPr/>
      </p:nvGrpSpPr>
      <p:grpSpPr>
        <a:xfrm>
          <a:off x="0" y="0"/>
          <a:ext cx="0" cy="0"/>
          <a:chOff x="0" y="0"/>
          <a:chExt cx="0" cy="0"/>
        </a:xfrm>
      </p:grpSpPr>
      <p:cxnSp>
        <p:nvCxnSpPr>
          <p:cNvPr id="187" name="Google Shape;187;p20"/>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188" name="Google Shape;188;p20"/>
          <p:cNvSpPr txBox="1"/>
          <p:nvPr>
            <p:ph idx="1"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189" name="Google Shape;189;p20"/>
          <p:cNvSpPr txBox="1"/>
          <p:nvPr>
            <p:ph idx="2"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190" name="Google Shape;190;p20"/>
          <p:cNvSpPr txBox="1"/>
          <p:nvPr>
            <p:ph type="title"/>
          </p:nvPr>
        </p:nvSpPr>
        <p:spPr>
          <a:xfrm>
            <a:off x="129375" y="525200"/>
            <a:ext cx="3180600" cy="1398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4800"/>
              <a:buFont typeface="Anton"/>
              <a:buNone/>
              <a:defRPr/>
            </a:lvl1pPr>
            <a:lvl2pPr lvl="1">
              <a:spcBef>
                <a:spcPts val="0"/>
              </a:spcBef>
              <a:spcAft>
                <a:spcPts val="0"/>
              </a:spcAft>
              <a:buClr>
                <a:schemeClr val="dk1"/>
              </a:buClr>
              <a:buSzPts val="4800"/>
              <a:buFont typeface="Anton"/>
              <a:buNone/>
              <a:defRPr sz="4800"/>
            </a:lvl2pPr>
            <a:lvl3pPr lvl="2">
              <a:spcBef>
                <a:spcPts val="0"/>
              </a:spcBef>
              <a:spcAft>
                <a:spcPts val="0"/>
              </a:spcAft>
              <a:buClr>
                <a:schemeClr val="dk1"/>
              </a:buClr>
              <a:buSzPts val="4800"/>
              <a:buFont typeface="Anton"/>
              <a:buNone/>
              <a:defRPr sz="4800"/>
            </a:lvl3pPr>
            <a:lvl4pPr lvl="3">
              <a:spcBef>
                <a:spcPts val="0"/>
              </a:spcBef>
              <a:spcAft>
                <a:spcPts val="0"/>
              </a:spcAft>
              <a:buClr>
                <a:schemeClr val="dk1"/>
              </a:buClr>
              <a:buSzPts val="4800"/>
              <a:buFont typeface="Anton"/>
              <a:buNone/>
              <a:defRPr sz="4800"/>
            </a:lvl4pPr>
            <a:lvl5pPr lvl="4">
              <a:spcBef>
                <a:spcPts val="0"/>
              </a:spcBef>
              <a:spcAft>
                <a:spcPts val="0"/>
              </a:spcAft>
              <a:buClr>
                <a:schemeClr val="dk1"/>
              </a:buClr>
              <a:buSzPts val="4800"/>
              <a:buFont typeface="Anton"/>
              <a:buNone/>
              <a:defRPr sz="4800"/>
            </a:lvl5pPr>
            <a:lvl6pPr lvl="5">
              <a:spcBef>
                <a:spcPts val="0"/>
              </a:spcBef>
              <a:spcAft>
                <a:spcPts val="0"/>
              </a:spcAft>
              <a:buClr>
                <a:schemeClr val="dk1"/>
              </a:buClr>
              <a:buSzPts val="4800"/>
              <a:buFont typeface="Anton"/>
              <a:buNone/>
              <a:defRPr sz="4800"/>
            </a:lvl6pPr>
            <a:lvl7pPr lvl="6">
              <a:spcBef>
                <a:spcPts val="0"/>
              </a:spcBef>
              <a:spcAft>
                <a:spcPts val="0"/>
              </a:spcAft>
              <a:buClr>
                <a:schemeClr val="dk1"/>
              </a:buClr>
              <a:buSzPts val="4800"/>
              <a:buFont typeface="Anton"/>
              <a:buNone/>
              <a:defRPr sz="4800"/>
            </a:lvl7pPr>
            <a:lvl8pPr lvl="7">
              <a:spcBef>
                <a:spcPts val="0"/>
              </a:spcBef>
              <a:spcAft>
                <a:spcPts val="0"/>
              </a:spcAft>
              <a:buClr>
                <a:schemeClr val="dk1"/>
              </a:buClr>
              <a:buSzPts val="4800"/>
              <a:buFont typeface="Anton"/>
              <a:buNone/>
              <a:defRPr sz="4800"/>
            </a:lvl8pPr>
            <a:lvl9pPr lvl="8">
              <a:spcBef>
                <a:spcPts val="0"/>
              </a:spcBef>
              <a:spcAft>
                <a:spcPts val="0"/>
              </a:spcAft>
              <a:buClr>
                <a:schemeClr val="dk1"/>
              </a:buClr>
              <a:buSzPts val="4800"/>
              <a:buFont typeface="Anton"/>
              <a:buNone/>
              <a:defRPr sz="4800"/>
            </a:lvl9pPr>
          </a:lstStyle>
          <a:p/>
        </p:txBody>
      </p:sp>
      <p:cxnSp>
        <p:nvCxnSpPr>
          <p:cNvPr id="191" name="Google Shape;191;p20"/>
          <p:cNvCxnSpPr/>
          <p:nvPr/>
        </p:nvCxnSpPr>
        <p:spPr>
          <a:xfrm>
            <a:off x="-5675" y="1923692"/>
            <a:ext cx="9155400" cy="0"/>
          </a:xfrm>
          <a:prstGeom prst="straightConnector1">
            <a:avLst/>
          </a:prstGeom>
          <a:noFill/>
          <a:ln cap="flat" cmpd="sng" w="9525">
            <a:solidFill>
              <a:schemeClr val="dk1"/>
            </a:solidFill>
            <a:prstDash val="solid"/>
            <a:round/>
            <a:headEnd len="med" w="med" type="none"/>
            <a:tailEnd len="med" w="med" type="none"/>
          </a:ln>
        </p:spPr>
      </p:cxnSp>
      <p:cxnSp>
        <p:nvCxnSpPr>
          <p:cNvPr id="192" name="Google Shape;192;p20"/>
          <p:cNvCxnSpPr/>
          <p:nvPr/>
        </p:nvCxnSpPr>
        <p:spPr>
          <a:xfrm>
            <a:off x="-5675" y="3319846"/>
            <a:ext cx="9155400" cy="0"/>
          </a:xfrm>
          <a:prstGeom prst="straightConnector1">
            <a:avLst/>
          </a:prstGeom>
          <a:noFill/>
          <a:ln cap="flat" cmpd="sng" w="9525">
            <a:solidFill>
              <a:schemeClr val="dk1"/>
            </a:solidFill>
            <a:prstDash val="solid"/>
            <a:round/>
            <a:headEnd len="med" w="med" type="none"/>
            <a:tailEnd len="med" w="med" type="none"/>
          </a:ln>
        </p:spPr>
      </p:cxnSp>
      <p:sp>
        <p:nvSpPr>
          <p:cNvPr id="193" name="Google Shape;193;p20"/>
          <p:cNvSpPr txBox="1"/>
          <p:nvPr>
            <p:ph idx="3" type="title"/>
          </p:nvPr>
        </p:nvSpPr>
        <p:spPr>
          <a:xfrm>
            <a:off x="129375" y="1926150"/>
            <a:ext cx="3180600" cy="1398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4800"/>
              <a:buFont typeface="Anton"/>
              <a:buNone/>
              <a:defRPr/>
            </a:lvl1pPr>
            <a:lvl2pPr lvl="1">
              <a:spcBef>
                <a:spcPts val="0"/>
              </a:spcBef>
              <a:spcAft>
                <a:spcPts val="0"/>
              </a:spcAft>
              <a:buClr>
                <a:schemeClr val="dk1"/>
              </a:buClr>
              <a:buSzPts val="4800"/>
              <a:buFont typeface="Anton"/>
              <a:buNone/>
              <a:defRPr sz="4800"/>
            </a:lvl2pPr>
            <a:lvl3pPr lvl="2">
              <a:spcBef>
                <a:spcPts val="0"/>
              </a:spcBef>
              <a:spcAft>
                <a:spcPts val="0"/>
              </a:spcAft>
              <a:buClr>
                <a:schemeClr val="dk1"/>
              </a:buClr>
              <a:buSzPts val="4800"/>
              <a:buFont typeface="Anton"/>
              <a:buNone/>
              <a:defRPr sz="4800"/>
            </a:lvl3pPr>
            <a:lvl4pPr lvl="3">
              <a:spcBef>
                <a:spcPts val="0"/>
              </a:spcBef>
              <a:spcAft>
                <a:spcPts val="0"/>
              </a:spcAft>
              <a:buClr>
                <a:schemeClr val="dk1"/>
              </a:buClr>
              <a:buSzPts val="4800"/>
              <a:buFont typeface="Anton"/>
              <a:buNone/>
              <a:defRPr sz="4800"/>
            </a:lvl4pPr>
            <a:lvl5pPr lvl="4">
              <a:spcBef>
                <a:spcPts val="0"/>
              </a:spcBef>
              <a:spcAft>
                <a:spcPts val="0"/>
              </a:spcAft>
              <a:buClr>
                <a:schemeClr val="dk1"/>
              </a:buClr>
              <a:buSzPts val="4800"/>
              <a:buFont typeface="Anton"/>
              <a:buNone/>
              <a:defRPr sz="4800"/>
            </a:lvl5pPr>
            <a:lvl6pPr lvl="5">
              <a:spcBef>
                <a:spcPts val="0"/>
              </a:spcBef>
              <a:spcAft>
                <a:spcPts val="0"/>
              </a:spcAft>
              <a:buClr>
                <a:schemeClr val="dk1"/>
              </a:buClr>
              <a:buSzPts val="4800"/>
              <a:buFont typeface="Anton"/>
              <a:buNone/>
              <a:defRPr sz="4800"/>
            </a:lvl6pPr>
            <a:lvl7pPr lvl="6">
              <a:spcBef>
                <a:spcPts val="0"/>
              </a:spcBef>
              <a:spcAft>
                <a:spcPts val="0"/>
              </a:spcAft>
              <a:buClr>
                <a:schemeClr val="dk1"/>
              </a:buClr>
              <a:buSzPts val="4800"/>
              <a:buFont typeface="Anton"/>
              <a:buNone/>
              <a:defRPr sz="4800"/>
            </a:lvl7pPr>
            <a:lvl8pPr lvl="7">
              <a:spcBef>
                <a:spcPts val="0"/>
              </a:spcBef>
              <a:spcAft>
                <a:spcPts val="0"/>
              </a:spcAft>
              <a:buClr>
                <a:schemeClr val="dk1"/>
              </a:buClr>
              <a:buSzPts val="4800"/>
              <a:buFont typeface="Anton"/>
              <a:buNone/>
              <a:defRPr sz="4800"/>
            </a:lvl8pPr>
            <a:lvl9pPr lvl="8">
              <a:spcBef>
                <a:spcPts val="0"/>
              </a:spcBef>
              <a:spcAft>
                <a:spcPts val="0"/>
              </a:spcAft>
              <a:buClr>
                <a:schemeClr val="dk1"/>
              </a:buClr>
              <a:buSzPts val="4800"/>
              <a:buFont typeface="Anton"/>
              <a:buNone/>
              <a:defRPr sz="4800"/>
            </a:lvl9pPr>
          </a:lstStyle>
          <a:p/>
        </p:txBody>
      </p:sp>
      <p:sp>
        <p:nvSpPr>
          <p:cNvPr id="194" name="Google Shape;194;p20"/>
          <p:cNvSpPr txBox="1"/>
          <p:nvPr>
            <p:ph idx="4" type="title"/>
          </p:nvPr>
        </p:nvSpPr>
        <p:spPr>
          <a:xfrm>
            <a:off x="129375" y="3317475"/>
            <a:ext cx="3180600" cy="1398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4800"/>
              <a:buFont typeface="Anton"/>
              <a:buNone/>
              <a:defRPr/>
            </a:lvl1pPr>
            <a:lvl2pPr lvl="1">
              <a:spcBef>
                <a:spcPts val="0"/>
              </a:spcBef>
              <a:spcAft>
                <a:spcPts val="0"/>
              </a:spcAft>
              <a:buClr>
                <a:schemeClr val="dk1"/>
              </a:buClr>
              <a:buSzPts val="4800"/>
              <a:buFont typeface="Anton"/>
              <a:buNone/>
              <a:defRPr sz="4800"/>
            </a:lvl2pPr>
            <a:lvl3pPr lvl="2">
              <a:spcBef>
                <a:spcPts val="0"/>
              </a:spcBef>
              <a:spcAft>
                <a:spcPts val="0"/>
              </a:spcAft>
              <a:buClr>
                <a:schemeClr val="dk1"/>
              </a:buClr>
              <a:buSzPts val="4800"/>
              <a:buFont typeface="Anton"/>
              <a:buNone/>
              <a:defRPr sz="4800"/>
            </a:lvl3pPr>
            <a:lvl4pPr lvl="3">
              <a:spcBef>
                <a:spcPts val="0"/>
              </a:spcBef>
              <a:spcAft>
                <a:spcPts val="0"/>
              </a:spcAft>
              <a:buClr>
                <a:schemeClr val="dk1"/>
              </a:buClr>
              <a:buSzPts val="4800"/>
              <a:buFont typeface="Anton"/>
              <a:buNone/>
              <a:defRPr sz="4800"/>
            </a:lvl4pPr>
            <a:lvl5pPr lvl="4">
              <a:spcBef>
                <a:spcPts val="0"/>
              </a:spcBef>
              <a:spcAft>
                <a:spcPts val="0"/>
              </a:spcAft>
              <a:buClr>
                <a:schemeClr val="dk1"/>
              </a:buClr>
              <a:buSzPts val="4800"/>
              <a:buFont typeface="Anton"/>
              <a:buNone/>
              <a:defRPr sz="4800"/>
            </a:lvl5pPr>
            <a:lvl6pPr lvl="5">
              <a:spcBef>
                <a:spcPts val="0"/>
              </a:spcBef>
              <a:spcAft>
                <a:spcPts val="0"/>
              </a:spcAft>
              <a:buClr>
                <a:schemeClr val="dk1"/>
              </a:buClr>
              <a:buSzPts val="4800"/>
              <a:buFont typeface="Anton"/>
              <a:buNone/>
              <a:defRPr sz="4800"/>
            </a:lvl6pPr>
            <a:lvl7pPr lvl="6">
              <a:spcBef>
                <a:spcPts val="0"/>
              </a:spcBef>
              <a:spcAft>
                <a:spcPts val="0"/>
              </a:spcAft>
              <a:buClr>
                <a:schemeClr val="dk1"/>
              </a:buClr>
              <a:buSzPts val="4800"/>
              <a:buFont typeface="Anton"/>
              <a:buNone/>
              <a:defRPr sz="4800"/>
            </a:lvl7pPr>
            <a:lvl8pPr lvl="7">
              <a:spcBef>
                <a:spcPts val="0"/>
              </a:spcBef>
              <a:spcAft>
                <a:spcPts val="0"/>
              </a:spcAft>
              <a:buClr>
                <a:schemeClr val="dk1"/>
              </a:buClr>
              <a:buSzPts val="4800"/>
              <a:buFont typeface="Anton"/>
              <a:buNone/>
              <a:defRPr sz="4800"/>
            </a:lvl8pPr>
            <a:lvl9pPr lvl="8">
              <a:spcBef>
                <a:spcPts val="0"/>
              </a:spcBef>
              <a:spcAft>
                <a:spcPts val="0"/>
              </a:spcAft>
              <a:buClr>
                <a:schemeClr val="dk1"/>
              </a:buClr>
              <a:buSzPts val="4800"/>
              <a:buFont typeface="Anton"/>
              <a:buNone/>
              <a:defRPr sz="4800"/>
            </a:lvl9pPr>
          </a:lstStyle>
          <a:p/>
        </p:txBody>
      </p:sp>
      <p:sp>
        <p:nvSpPr>
          <p:cNvPr id="195" name="Google Shape;195;p20"/>
          <p:cNvSpPr txBox="1"/>
          <p:nvPr>
            <p:ph idx="5" type="subTitle"/>
          </p:nvPr>
        </p:nvSpPr>
        <p:spPr>
          <a:xfrm>
            <a:off x="3687875" y="527550"/>
            <a:ext cx="5461800" cy="1398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000"/>
              <a:buFont typeface="DM Sans"/>
              <a:buNone/>
              <a:defRPr sz="3000">
                <a:latin typeface="DM Sans"/>
                <a:ea typeface="DM Sans"/>
                <a:cs typeface="DM Sans"/>
                <a:sym typeface="DM Sans"/>
              </a:defRPr>
            </a:lvl1pPr>
            <a:lvl2pPr lvl="1">
              <a:spcBef>
                <a:spcPts val="0"/>
              </a:spcBef>
              <a:spcAft>
                <a:spcPts val="0"/>
              </a:spcAft>
              <a:buClr>
                <a:schemeClr val="dk1"/>
              </a:buClr>
              <a:buSzPts val="3000"/>
              <a:buFont typeface="DM Sans"/>
              <a:buNone/>
              <a:defRPr sz="3000">
                <a:latin typeface="DM Sans"/>
                <a:ea typeface="DM Sans"/>
                <a:cs typeface="DM Sans"/>
                <a:sym typeface="DM Sans"/>
              </a:defRPr>
            </a:lvl2pPr>
            <a:lvl3pPr lvl="2">
              <a:spcBef>
                <a:spcPts val="0"/>
              </a:spcBef>
              <a:spcAft>
                <a:spcPts val="0"/>
              </a:spcAft>
              <a:buClr>
                <a:schemeClr val="dk1"/>
              </a:buClr>
              <a:buSzPts val="3000"/>
              <a:buFont typeface="DM Sans"/>
              <a:buNone/>
              <a:defRPr sz="3000">
                <a:latin typeface="DM Sans"/>
                <a:ea typeface="DM Sans"/>
                <a:cs typeface="DM Sans"/>
                <a:sym typeface="DM Sans"/>
              </a:defRPr>
            </a:lvl3pPr>
            <a:lvl4pPr lvl="3">
              <a:spcBef>
                <a:spcPts val="0"/>
              </a:spcBef>
              <a:spcAft>
                <a:spcPts val="0"/>
              </a:spcAft>
              <a:buClr>
                <a:schemeClr val="dk1"/>
              </a:buClr>
              <a:buSzPts val="3000"/>
              <a:buFont typeface="DM Sans"/>
              <a:buNone/>
              <a:defRPr sz="3000">
                <a:latin typeface="DM Sans"/>
                <a:ea typeface="DM Sans"/>
                <a:cs typeface="DM Sans"/>
                <a:sym typeface="DM Sans"/>
              </a:defRPr>
            </a:lvl4pPr>
            <a:lvl5pPr lvl="4">
              <a:spcBef>
                <a:spcPts val="0"/>
              </a:spcBef>
              <a:spcAft>
                <a:spcPts val="0"/>
              </a:spcAft>
              <a:buClr>
                <a:schemeClr val="dk1"/>
              </a:buClr>
              <a:buSzPts val="3000"/>
              <a:buFont typeface="DM Sans"/>
              <a:buNone/>
              <a:defRPr sz="3000">
                <a:latin typeface="DM Sans"/>
                <a:ea typeface="DM Sans"/>
                <a:cs typeface="DM Sans"/>
                <a:sym typeface="DM Sans"/>
              </a:defRPr>
            </a:lvl5pPr>
            <a:lvl6pPr lvl="5">
              <a:spcBef>
                <a:spcPts val="0"/>
              </a:spcBef>
              <a:spcAft>
                <a:spcPts val="0"/>
              </a:spcAft>
              <a:buClr>
                <a:schemeClr val="dk1"/>
              </a:buClr>
              <a:buSzPts val="3000"/>
              <a:buFont typeface="DM Sans"/>
              <a:buNone/>
              <a:defRPr sz="3000">
                <a:latin typeface="DM Sans"/>
                <a:ea typeface="DM Sans"/>
                <a:cs typeface="DM Sans"/>
                <a:sym typeface="DM Sans"/>
              </a:defRPr>
            </a:lvl6pPr>
            <a:lvl7pPr lvl="6">
              <a:spcBef>
                <a:spcPts val="0"/>
              </a:spcBef>
              <a:spcAft>
                <a:spcPts val="0"/>
              </a:spcAft>
              <a:buClr>
                <a:schemeClr val="dk1"/>
              </a:buClr>
              <a:buSzPts val="3000"/>
              <a:buFont typeface="DM Sans"/>
              <a:buNone/>
              <a:defRPr sz="3000">
                <a:latin typeface="DM Sans"/>
                <a:ea typeface="DM Sans"/>
                <a:cs typeface="DM Sans"/>
                <a:sym typeface="DM Sans"/>
              </a:defRPr>
            </a:lvl7pPr>
            <a:lvl8pPr lvl="7">
              <a:spcBef>
                <a:spcPts val="0"/>
              </a:spcBef>
              <a:spcAft>
                <a:spcPts val="0"/>
              </a:spcAft>
              <a:buClr>
                <a:schemeClr val="dk1"/>
              </a:buClr>
              <a:buSzPts val="3000"/>
              <a:buFont typeface="DM Sans"/>
              <a:buNone/>
              <a:defRPr sz="3000">
                <a:latin typeface="DM Sans"/>
                <a:ea typeface="DM Sans"/>
                <a:cs typeface="DM Sans"/>
                <a:sym typeface="DM Sans"/>
              </a:defRPr>
            </a:lvl8pPr>
            <a:lvl9pPr lvl="8">
              <a:spcBef>
                <a:spcPts val="0"/>
              </a:spcBef>
              <a:spcAft>
                <a:spcPts val="0"/>
              </a:spcAft>
              <a:buClr>
                <a:schemeClr val="dk1"/>
              </a:buClr>
              <a:buSzPts val="3000"/>
              <a:buFont typeface="DM Sans"/>
              <a:buNone/>
              <a:defRPr sz="3000">
                <a:latin typeface="DM Sans"/>
                <a:ea typeface="DM Sans"/>
                <a:cs typeface="DM Sans"/>
                <a:sym typeface="DM Sans"/>
              </a:defRPr>
            </a:lvl9pPr>
          </a:lstStyle>
          <a:p/>
        </p:txBody>
      </p:sp>
      <p:sp>
        <p:nvSpPr>
          <p:cNvPr id="196" name="Google Shape;196;p20"/>
          <p:cNvSpPr txBox="1"/>
          <p:nvPr>
            <p:ph idx="6" type="subTitle"/>
          </p:nvPr>
        </p:nvSpPr>
        <p:spPr>
          <a:xfrm>
            <a:off x="3687875" y="1923700"/>
            <a:ext cx="5461800" cy="1398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000"/>
              <a:buFont typeface="DM Sans"/>
              <a:buNone/>
              <a:defRPr sz="3000">
                <a:latin typeface="DM Sans"/>
                <a:ea typeface="DM Sans"/>
                <a:cs typeface="DM Sans"/>
                <a:sym typeface="DM Sans"/>
              </a:defRPr>
            </a:lvl1pPr>
            <a:lvl2pPr lvl="1">
              <a:spcBef>
                <a:spcPts val="0"/>
              </a:spcBef>
              <a:spcAft>
                <a:spcPts val="0"/>
              </a:spcAft>
              <a:buClr>
                <a:schemeClr val="dk1"/>
              </a:buClr>
              <a:buSzPts val="3000"/>
              <a:buFont typeface="DM Sans"/>
              <a:buNone/>
              <a:defRPr sz="3000">
                <a:latin typeface="DM Sans"/>
                <a:ea typeface="DM Sans"/>
                <a:cs typeface="DM Sans"/>
                <a:sym typeface="DM Sans"/>
              </a:defRPr>
            </a:lvl2pPr>
            <a:lvl3pPr lvl="2">
              <a:spcBef>
                <a:spcPts val="0"/>
              </a:spcBef>
              <a:spcAft>
                <a:spcPts val="0"/>
              </a:spcAft>
              <a:buClr>
                <a:schemeClr val="dk1"/>
              </a:buClr>
              <a:buSzPts val="3000"/>
              <a:buFont typeface="DM Sans"/>
              <a:buNone/>
              <a:defRPr sz="3000">
                <a:latin typeface="DM Sans"/>
                <a:ea typeface="DM Sans"/>
                <a:cs typeface="DM Sans"/>
                <a:sym typeface="DM Sans"/>
              </a:defRPr>
            </a:lvl3pPr>
            <a:lvl4pPr lvl="3">
              <a:spcBef>
                <a:spcPts val="0"/>
              </a:spcBef>
              <a:spcAft>
                <a:spcPts val="0"/>
              </a:spcAft>
              <a:buClr>
                <a:schemeClr val="dk1"/>
              </a:buClr>
              <a:buSzPts val="3000"/>
              <a:buFont typeface="DM Sans"/>
              <a:buNone/>
              <a:defRPr sz="3000">
                <a:latin typeface="DM Sans"/>
                <a:ea typeface="DM Sans"/>
                <a:cs typeface="DM Sans"/>
                <a:sym typeface="DM Sans"/>
              </a:defRPr>
            </a:lvl4pPr>
            <a:lvl5pPr lvl="4">
              <a:spcBef>
                <a:spcPts val="0"/>
              </a:spcBef>
              <a:spcAft>
                <a:spcPts val="0"/>
              </a:spcAft>
              <a:buClr>
                <a:schemeClr val="dk1"/>
              </a:buClr>
              <a:buSzPts val="3000"/>
              <a:buFont typeface="DM Sans"/>
              <a:buNone/>
              <a:defRPr sz="3000">
                <a:latin typeface="DM Sans"/>
                <a:ea typeface="DM Sans"/>
                <a:cs typeface="DM Sans"/>
                <a:sym typeface="DM Sans"/>
              </a:defRPr>
            </a:lvl5pPr>
            <a:lvl6pPr lvl="5">
              <a:spcBef>
                <a:spcPts val="0"/>
              </a:spcBef>
              <a:spcAft>
                <a:spcPts val="0"/>
              </a:spcAft>
              <a:buClr>
                <a:schemeClr val="dk1"/>
              </a:buClr>
              <a:buSzPts val="3000"/>
              <a:buFont typeface="DM Sans"/>
              <a:buNone/>
              <a:defRPr sz="3000">
                <a:latin typeface="DM Sans"/>
                <a:ea typeface="DM Sans"/>
                <a:cs typeface="DM Sans"/>
                <a:sym typeface="DM Sans"/>
              </a:defRPr>
            </a:lvl6pPr>
            <a:lvl7pPr lvl="6">
              <a:spcBef>
                <a:spcPts val="0"/>
              </a:spcBef>
              <a:spcAft>
                <a:spcPts val="0"/>
              </a:spcAft>
              <a:buClr>
                <a:schemeClr val="dk1"/>
              </a:buClr>
              <a:buSzPts val="3000"/>
              <a:buFont typeface="DM Sans"/>
              <a:buNone/>
              <a:defRPr sz="3000">
                <a:latin typeface="DM Sans"/>
                <a:ea typeface="DM Sans"/>
                <a:cs typeface="DM Sans"/>
                <a:sym typeface="DM Sans"/>
              </a:defRPr>
            </a:lvl7pPr>
            <a:lvl8pPr lvl="7">
              <a:spcBef>
                <a:spcPts val="0"/>
              </a:spcBef>
              <a:spcAft>
                <a:spcPts val="0"/>
              </a:spcAft>
              <a:buClr>
                <a:schemeClr val="dk1"/>
              </a:buClr>
              <a:buSzPts val="3000"/>
              <a:buFont typeface="DM Sans"/>
              <a:buNone/>
              <a:defRPr sz="3000">
                <a:latin typeface="DM Sans"/>
                <a:ea typeface="DM Sans"/>
                <a:cs typeface="DM Sans"/>
                <a:sym typeface="DM Sans"/>
              </a:defRPr>
            </a:lvl8pPr>
            <a:lvl9pPr lvl="8">
              <a:spcBef>
                <a:spcPts val="0"/>
              </a:spcBef>
              <a:spcAft>
                <a:spcPts val="0"/>
              </a:spcAft>
              <a:buClr>
                <a:schemeClr val="dk1"/>
              </a:buClr>
              <a:buSzPts val="3000"/>
              <a:buFont typeface="DM Sans"/>
              <a:buNone/>
              <a:defRPr sz="3000">
                <a:latin typeface="DM Sans"/>
                <a:ea typeface="DM Sans"/>
                <a:cs typeface="DM Sans"/>
                <a:sym typeface="DM Sans"/>
              </a:defRPr>
            </a:lvl9pPr>
          </a:lstStyle>
          <a:p/>
        </p:txBody>
      </p:sp>
      <p:sp>
        <p:nvSpPr>
          <p:cNvPr id="197" name="Google Shape;197;p20"/>
          <p:cNvSpPr txBox="1"/>
          <p:nvPr>
            <p:ph idx="7" type="subTitle"/>
          </p:nvPr>
        </p:nvSpPr>
        <p:spPr>
          <a:xfrm>
            <a:off x="3687875" y="3317400"/>
            <a:ext cx="5461800" cy="1398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000"/>
              <a:buFont typeface="DM Sans"/>
              <a:buNone/>
              <a:defRPr sz="3000">
                <a:latin typeface="DM Sans"/>
                <a:ea typeface="DM Sans"/>
                <a:cs typeface="DM Sans"/>
                <a:sym typeface="DM Sans"/>
              </a:defRPr>
            </a:lvl1pPr>
            <a:lvl2pPr lvl="1">
              <a:spcBef>
                <a:spcPts val="0"/>
              </a:spcBef>
              <a:spcAft>
                <a:spcPts val="0"/>
              </a:spcAft>
              <a:buClr>
                <a:schemeClr val="dk1"/>
              </a:buClr>
              <a:buSzPts val="3000"/>
              <a:buFont typeface="DM Sans"/>
              <a:buNone/>
              <a:defRPr sz="3000">
                <a:latin typeface="DM Sans"/>
                <a:ea typeface="DM Sans"/>
                <a:cs typeface="DM Sans"/>
                <a:sym typeface="DM Sans"/>
              </a:defRPr>
            </a:lvl2pPr>
            <a:lvl3pPr lvl="2">
              <a:spcBef>
                <a:spcPts val="0"/>
              </a:spcBef>
              <a:spcAft>
                <a:spcPts val="0"/>
              </a:spcAft>
              <a:buClr>
                <a:schemeClr val="dk1"/>
              </a:buClr>
              <a:buSzPts val="3000"/>
              <a:buFont typeface="DM Sans"/>
              <a:buNone/>
              <a:defRPr sz="3000">
                <a:latin typeface="DM Sans"/>
                <a:ea typeface="DM Sans"/>
                <a:cs typeface="DM Sans"/>
                <a:sym typeface="DM Sans"/>
              </a:defRPr>
            </a:lvl3pPr>
            <a:lvl4pPr lvl="3">
              <a:spcBef>
                <a:spcPts val="0"/>
              </a:spcBef>
              <a:spcAft>
                <a:spcPts val="0"/>
              </a:spcAft>
              <a:buClr>
                <a:schemeClr val="dk1"/>
              </a:buClr>
              <a:buSzPts val="3000"/>
              <a:buFont typeface="DM Sans"/>
              <a:buNone/>
              <a:defRPr sz="3000">
                <a:latin typeface="DM Sans"/>
                <a:ea typeface="DM Sans"/>
                <a:cs typeface="DM Sans"/>
                <a:sym typeface="DM Sans"/>
              </a:defRPr>
            </a:lvl4pPr>
            <a:lvl5pPr lvl="4">
              <a:spcBef>
                <a:spcPts val="0"/>
              </a:spcBef>
              <a:spcAft>
                <a:spcPts val="0"/>
              </a:spcAft>
              <a:buClr>
                <a:schemeClr val="dk1"/>
              </a:buClr>
              <a:buSzPts val="3000"/>
              <a:buFont typeface="DM Sans"/>
              <a:buNone/>
              <a:defRPr sz="3000">
                <a:latin typeface="DM Sans"/>
                <a:ea typeface="DM Sans"/>
                <a:cs typeface="DM Sans"/>
                <a:sym typeface="DM Sans"/>
              </a:defRPr>
            </a:lvl5pPr>
            <a:lvl6pPr lvl="5">
              <a:spcBef>
                <a:spcPts val="0"/>
              </a:spcBef>
              <a:spcAft>
                <a:spcPts val="0"/>
              </a:spcAft>
              <a:buClr>
                <a:schemeClr val="dk1"/>
              </a:buClr>
              <a:buSzPts val="3000"/>
              <a:buFont typeface="DM Sans"/>
              <a:buNone/>
              <a:defRPr sz="3000">
                <a:latin typeface="DM Sans"/>
                <a:ea typeface="DM Sans"/>
                <a:cs typeface="DM Sans"/>
                <a:sym typeface="DM Sans"/>
              </a:defRPr>
            </a:lvl6pPr>
            <a:lvl7pPr lvl="6">
              <a:spcBef>
                <a:spcPts val="0"/>
              </a:spcBef>
              <a:spcAft>
                <a:spcPts val="0"/>
              </a:spcAft>
              <a:buClr>
                <a:schemeClr val="dk1"/>
              </a:buClr>
              <a:buSzPts val="3000"/>
              <a:buFont typeface="DM Sans"/>
              <a:buNone/>
              <a:defRPr sz="3000">
                <a:latin typeface="DM Sans"/>
                <a:ea typeface="DM Sans"/>
                <a:cs typeface="DM Sans"/>
                <a:sym typeface="DM Sans"/>
              </a:defRPr>
            </a:lvl7pPr>
            <a:lvl8pPr lvl="7">
              <a:spcBef>
                <a:spcPts val="0"/>
              </a:spcBef>
              <a:spcAft>
                <a:spcPts val="0"/>
              </a:spcAft>
              <a:buClr>
                <a:schemeClr val="dk1"/>
              </a:buClr>
              <a:buSzPts val="3000"/>
              <a:buFont typeface="DM Sans"/>
              <a:buNone/>
              <a:defRPr sz="3000">
                <a:latin typeface="DM Sans"/>
                <a:ea typeface="DM Sans"/>
                <a:cs typeface="DM Sans"/>
                <a:sym typeface="DM Sans"/>
              </a:defRPr>
            </a:lvl8pPr>
            <a:lvl9pPr lvl="8">
              <a:spcBef>
                <a:spcPts val="0"/>
              </a:spcBef>
              <a:spcAft>
                <a:spcPts val="0"/>
              </a:spcAft>
              <a:buClr>
                <a:schemeClr val="dk1"/>
              </a:buClr>
              <a:buSzPts val="3000"/>
              <a:buFont typeface="DM Sans"/>
              <a:buNone/>
              <a:defRPr sz="3000">
                <a:latin typeface="DM Sans"/>
                <a:ea typeface="DM Sans"/>
                <a:cs typeface="DM Sans"/>
                <a:sym typeface="DM Sans"/>
              </a:defRPr>
            </a:lvl9pPr>
          </a:lstStyle>
          <a:p/>
        </p:txBody>
      </p:sp>
      <p:sp>
        <p:nvSpPr>
          <p:cNvPr id="198" name="Google Shape;198;p20"/>
          <p:cNvSpPr txBox="1"/>
          <p:nvPr>
            <p:ph idx="8" type="subTitle"/>
          </p:nvPr>
        </p:nvSpPr>
        <p:spPr>
          <a:xfrm>
            <a:off x="125700" y="125600"/>
            <a:ext cx="1593900" cy="399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199" name="Google Shape;199;p20"/>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latin typeface="DM Sans"/>
                <a:ea typeface="DM Sans"/>
                <a:cs typeface="DM Sans"/>
                <a:sym typeface="DM Sans"/>
              </a:defRPr>
            </a:lvl1pPr>
            <a:lvl2pPr lvl="1">
              <a:buNone/>
              <a:defRPr b="1" sz="800">
                <a:latin typeface="DM Sans"/>
                <a:ea typeface="DM Sans"/>
                <a:cs typeface="DM Sans"/>
                <a:sym typeface="DM Sans"/>
              </a:defRPr>
            </a:lvl2pPr>
            <a:lvl3pPr lvl="2">
              <a:buNone/>
              <a:defRPr b="1" sz="800">
                <a:latin typeface="DM Sans"/>
                <a:ea typeface="DM Sans"/>
                <a:cs typeface="DM Sans"/>
                <a:sym typeface="DM Sans"/>
              </a:defRPr>
            </a:lvl3pPr>
            <a:lvl4pPr lvl="3">
              <a:buNone/>
              <a:defRPr b="1" sz="800">
                <a:latin typeface="DM Sans"/>
                <a:ea typeface="DM Sans"/>
                <a:cs typeface="DM Sans"/>
                <a:sym typeface="DM Sans"/>
              </a:defRPr>
            </a:lvl4pPr>
            <a:lvl5pPr lvl="4">
              <a:buNone/>
              <a:defRPr b="1" sz="800">
                <a:latin typeface="DM Sans"/>
                <a:ea typeface="DM Sans"/>
                <a:cs typeface="DM Sans"/>
                <a:sym typeface="DM Sans"/>
              </a:defRPr>
            </a:lvl5pPr>
            <a:lvl6pPr lvl="5">
              <a:buNone/>
              <a:defRPr b="1" sz="800">
                <a:latin typeface="DM Sans"/>
                <a:ea typeface="DM Sans"/>
                <a:cs typeface="DM Sans"/>
                <a:sym typeface="DM Sans"/>
              </a:defRPr>
            </a:lvl6pPr>
            <a:lvl7pPr lvl="6">
              <a:buNone/>
              <a:defRPr b="1" sz="800">
                <a:latin typeface="DM Sans"/>
                <a:ea typeface="DM Sans"/>
                <a:cs typeface="DM Sans"/>
                <a:sym typeface="DM Sans"/>
              </a:defRPr>
            </a:lvl7pPr>
            <a:lvl8pPr lvl="7">
              <a:buNone/>
              <a:defRPr b="1" sz="800">
                <a:latin typeface="DM Sans"/>
                <a:ea typeface="DM Sans"/>
                <a:cs typeface="DM Sans"/>
                <a:sym typeface="DM Sans"/>
              </a:defRPr>
            </a:lvl8pPr>
            <a:lvl9pPr lvl="8">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p:cSld name="CUSTOM_5">
    <p:bg>
      <p:bgPr>
        <a:solidFill>
          <a:schemeClr val="lt2"/>
        </a:solidFill>
      </p:bgPr>
    </p:bg>
    <p:spTree>
      <p:nvGrpSpPr>
        <p:cNvPr id="14" name="Shape 14"/>
        <p:cNvGrpSpPr/>
        <p:nvPr/>
      </p:nvGrpSpPr>
      <p:grpSpPr>
        <a:xfrm>
          <a:off x="0" y="0"/>
          <a:ext cx="0" cy="0"/>
          <a:chOff x="0" y="0"/>
          <a:chExt cx="0" cy="0"/>
        </a:xfrm>
      </p:grpSpPr>
      <p:cxnSp>
        <p:nvCxnSpPr>
          <p:cNvPr id="15" name="Google Shape;15;p3"/>
          <p:cNvCxnSpPr/>
          <p:nvPr/>
        </p:nvCxnSpPr>
        <p:spPr>
          <a:xfrm>
            <a:off x="-5675" y="4716000"/>
            <a:ext cx="9155400" cy="0"/>
          </a:xfrm>
          <a:prstGeom prst="straightConnector1">
            <a:avLst/>
          </a:prstGeom>
          <a:noFill/>
          <a:ln cap="flat" cmpd="sng" w="9525">
            <a:solidFill>
              <a:schemeClr val="lt1"/>
            </a:solidFill>
            <a:prstDash val="solid"/>
            <a:round/>
            <a:headEnd len="med" w="med" type="none"/>
            <a:tailEnd len="med" w="med" type="none"/>
          </a:ln>
        </p:spPr>
      </p:cxnSp>
      <p:sp>
        <p:nvSpPr>
          <p:cNvPr id="16" name="Google Shape;16;p3"/>
          <p:cNvSpPr txBox="1"/>
          <p:nvPr>
            <p:ph idx="1"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17" name="Google Shape;17;p3"/>
          <p:cNvSpPr txBox="1"/>
          <p:nvPr>
            <p:ph idx="2"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18" name="Google Shape;18;p3"/>
          <p:cNvSpPr txBox="1"/>
          <p:nvPr>
            <p:ph type="title"/>
          </p:nvPr>
        </p:nvSpPr>
        <p:spPr>
          <a:xfrm>
            <a:off x="5704625" y="278000"/>
            <a:ext cx="3313800" cy="4143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Font typeface="Anton"/>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sp>
        <p:nvSpPr>
          <p:cNvPr id="19" name="Google Shape;19;p3"/>
          <p:cNvSpPr/>
          <p:nvPr>
            <p:ph idx="3" type="pic"/>
          </p:nvPr>
        </p:nvSpPr>
        <p:spPr>
          <a:xfrm>
            <a:off x="125700" y="2356175"/>
            <a:ext cx="3187800" cy="2065200"/>
          </a:xfrm>
          <a:prstGeom prst="rect">
            <a:avLst/>
          </a:prstGeom>
          <a:noFill/>
          <a:ln cap="flat" cmpd="sng" w="38100">
            <a:solidFill>
              <a:schemeClr val="lt1"/>
            </a:solidFill>
            <a:prstDash val="solid"/>
            <a:round/>
            <a:headEnd len="sm" w="sm" type="none"/>
            <a:tailEnd len="sm" w="sm" type="none"/>
          </a:ln>
        </p:spPr>
      </p:sp>
      <p:sp>
        <p:nvSpPr>
          <p:cNvPr id="20" name="Google Shape;20;p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solidFill>
                  <a:schemeClr val="lt1"/>
                </a:solidFill>
                <a:latin typeface="DM Sans"/>
                <a:ea typeface="DM Sans"/>
                <a:cs typeface="DM Sans"/>
                <a:sym typeface="DM Sans"/>
              </a:defRPr>
            </a:lvl1pPr>
            <a:lvl2pPr lvl="1">
              <a:buNone/>
              <a:defRPr b="1" sz="800">
                <a:solidFill>
                  <a:schemeClr val="lt1"/>
                </a:solidFill>
                <a:latin typeface="DM Sans"/>
                <a:ea typeface="DM Sans"/>
                <a:cs typeface="DM Sans"/>
                <a:sym typeface="DM Sans"/>
              </a:defRPr>
            </a:lvl2pPr>
            <a:lvl3pPr lvl="2">
              <a:buNone/>
              <a:defRPr b="1" sz="800">
                <a:solidFill>
                  <a:schemeClr val="lt1"/>
                </a:solidFill>
                <a:latin typeface="DM Sans"/>
                <a:ea typeface="DM Sans"/>
                <a:cs typeface="DM Sans"/>
                <a:sym typeface="DM Sans"/>
              </a:defRPr>
            </a:lvl3pPr>
            <a:lvl4pPr lvl="3">
              <a:buNone/>
              <a:defRPr b="1" sz="800">
                <a:solidFill>
                  <a:schemeClr val="lt1"/>
                </a:solidFill>
                <a:latin typeface="DM Sans"/>
                <a:ea typeface="DM Sans"/>
                <a:cs typeface="DM Sans"/>
                <a:sym typeface="DM Sans"/>
              </a:defRPr>
            </a:lvl4pPr>
            <a:lvl5pPr lvl="4">
              <a:buNone/>
              <a:defRPr b="1" sz="800">
                <a:solidFill>
                  <a:schemeClr val="lt1"/>
                </a:solidFill>
                <a:latin typeface="DM Sans"/>
                <a:ea typeface="DM Sans"/>
                <a:cs typeface="DM Sans"/>
                <a:sym typeface="DM Sans"/>
              </a:defRPr>
            </a:lvl5pPr>
            <a:lvl6pPr lvl="5">
              <a:buNone/>
              <a:defRPr b="1" sz="800">
                <a:solidFill>
                  <a:schemeClr val="lt1"/>
                </a:solidFill>
                <a:latin typeface="DM Sans"/>
                <a:ea typeface="DM Sans"/>
                <a:cs typeface="DM Sans"/>
                <a:sym typeface="DM Sans"/>
              </a:defRPr>
            </a:lvl6pPr>
            <a:lvl7pPr lvl="6">
              <a:buNone/>
              <a:defRPr b="1" sz="800">
                <a:solidFill>
                  <a:schemeClr val="lt1"/>
                </a:solidFill>
                <a:latin typeface="DM Sans"/>
                <a:ea typeface="DM Sans"/>
                <a:cs typeface="DM Sans"/>
                <a:sym typeface="DM Sans"/>
              </a:defRPr>
            </a:lvl7pPr>
            <a:lvl8pPr lvl="7">
              <a:buNone/>
              <a:defRPr b="1" sz="800">
                <a:solidFill>
                  <a:schemeClr val="lt1"/>
                </a:solidFill>
                <a:latin typeface="DM Sans"/>
                <a:ea typeface="DM Sans"/>
                <a:cs typeface="DM Sans"/>
                <a:sym typeface="DM Sans"/>
              </a:defRPr>
            </a:lvl8pPr>
            <a:lvl9pPr lvl="8">
              <a:buNone/>
              <a:defRPr b="1" sz="800">
                <a:solidFill>
                  <a:schemeClr val="lt1"/>
                </a:solidFill>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Achievements">
  <p:cSld name="CUSTOM_18">
    <p:bg>
      <p:bgPr>
        <a:solidFill>
          <a:schemeClr val="lt2"/>
        </a:solidFill>
      </p:bgPr>
    </p:bg>
    <p:spTree>
      <p:nvGrpSpPr>
        <p:cNvPr id="200" name="Shape 200"/>
        <p:cNvGrpSpPr/>
        <p:nvPr/>
      </p:nvGrpSpPr>
      <p:grpSpPr>
        <a:xfrm>
          <a:off x="0" y="0"/>
          <a:ext cx="0" cy="0"/>
          <a:chOff x="0" y="0"/>
          <a:chExt cx="0" cy="0"/>
        </a:xfrm>
      </p:grpSpPr>
      <p:sp>
        <p:nvSpPr>
          <p:cNvPr id="201" name="Google Shape;201;p21"/>
          <p:cNvSpPr txBox="1"/>
          <p:nvPr>
            <p:ph type="title"/>
          </p:nvPr>
        </p:nvSpPr>
        <p:spPr>
          <a:xfrm>
            <a:off x="129375" y="525200"/>
            <a:ext cx="3180600" cy="104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Anton"/>
              <a:buNone/>
              <a:defRPr>
                <a:solidFill>
                  <a:schemeClr val="lt1"/>
                </a:solidFill>
              </a:defRPr>
            </a:lvl1pPr>
            <a:lvl2pPr lvl="1">
              <a:spcBef>
                <a:spcPts val="0"/>
              </a:spcBef>
              <a:spcAft>
                <a:spcPts val="0"/>
              </a:spcAft>
              <a:buClr>
                <a:schemeClr val="lt1"/>
              </a:buClr>
              <a:buSzPts val="4800"/>
              <a:buFont typeface="Anton"/>
              <a:buNone/>
              <a:defRPr sz="4800">
                <a:solidFill>
                  <a:schemeClr val="lt1"/>
                </a:solidFill>
              </a:defRPr>
            </a:lvl2pPr>
            <a:lvl3pPr lvl="2">
              <a:spcBef>
                <a:spcPts val="0"/>
              </a:spcBef>
              <a:spcAft>
                <a:spcPts val="0"/>
              </a:spcAft>
              <a:buClr>
                <a:schemeClr val="lt1"/>
              </a:buClr>
              <a:buSzPts val="4800"/>
              <a:buFont typeface="Anton"/>
              <a:buNone/>
              <a:defRPr sz="4800">
                <a:solidFill>
                  <a:schemeClr val="lt1"/>
                </a:solidFill>
              </a:defRPr>
            </a:lvl3pPr>
            <a:lvl4pPr lvl="3">
              <a:spcBef>
                <a:spcPts val="0"/>
              </a:spcBef>
              <a:spcAft>
                <a:spcPts val="0"/>
              </a:spcAft>
              <a:buClr>
                <a:schemeClr val="lt1"/>
              </a:buClr>
              <a:buSzPts val="4800"/>
              <a:buFont typeface="Anton"/>
              <a:buNone/>
              <a:defRPr sz="4800">
                <a:solidFill>
                  <a:schemeClr val="lt1"/>
                </a:solidFill>
              </a:defRPr>
            </a:lvl4pPr>
            <a:lvl5pPr lvl="4">
              <a:spcBef>
                <a:spcPts val="0"/>
              </a:spcBef>
              <a:spcAft>
                <a:spcPts val="0"/>
              </a:spcAft>
              <a:buClr>
                <a:schemeClr val="lt1"/>
              </a:buClr>
              <a:buSzPts val="4800"/>
              <a:buFont typeface="Anton"/>
              <a:buNone/>
              <a:defRPr sz="4800">
                <a:solidFill>
                  <a:schemeClr val="lt1"/>
                </a:solidFill>
              </a:defRPr>
            </a:lvl5pPr>
            <a:lvl6pPr lvl="5">
              <a:spcBef>
                <a:spcPts val="0"/>
              </a:spcBef>
              <a:spcAft>
                <a:spcPts val="0"/>
              </a:spcAft>
              <a:buClr>
                <a:schemeClr val="lt1"/>
              </a:buClr>
              <a:buSzPts val="4800"/>
              <a:buFont typeface="Anton"/>
              <a:buNone/>
              <a:defRPr sz="4800">
                <a:solidFill>
                  <a:schemeClr val="lt1"/>
                </a:solidFill>
              </a:defRPr>
            </a:lvl6pPr>
            <a:lvl7pPr lvl="6">
              <a:spcBef>
                <a:spcPts val="0"/>
              </a:spcBef>
              <a:spcAft>
                <a:spcPts val="0"/>
              </a:spcAft>
              <a:buClr>
                <a:schemeClr val="lt1"/>
              </a:buClr>
              <a:buSzPts val="4800"/>
              <a:buFont typeface="Anton"/>
              <a:buNone/>
              <a:defRPr sz="4800">
                <a:solidFill>
                  <a:schemeClr val="lt1"/>
                </a:solidFill>
              </a:defRPr>
            </a:lvl7pPr>
            <a:lvl8pPr lvl="7">
              <a:spcBef>
                <a:spcPts val="0"/>
              </a:spcBef>
              <a:spcAft>
                <a:spcPts val="0"/>
              </a:spcAft>
              <a:buClr>
                <a:schemeClr val="lt1"/>
              </a:buClr>
              <a:buSzPts val="4800"/>
              <a:buFont typeface="Anton"/>
              <a:buNone/>
              <a:defRPr sz="4800">
                <a:solidFill>
                  <a:schemeClr val="lt1"/>
                </a:solidFill>
              </a:defRPr>
            </a:lvl8pPr>
            <a:lvl9pPr lvl="8">
              <a:spcBef>
                <a:spcPts val="0"/>
              </a:spcBef>
              <a:spcAft>
                <a:spcPts val="0"/>
              </a:spcAft>
              <a:buClr>
                <a:schemeClr val="lt1"/>
              </a:buClr>
              <a:buSzPts val="4800"/>
              <a:buFont typeface="Anton"/>
              <a:buNone/>
              <a:defRPr sz="4800">
                <a:solidFill>
                  <a:schemeClr val="lt1"/>
                </a:solidFill>
              </a:defRPr>
            </a:lvl9pPr>
          </a:lstStyle>
          <a:p/>
        </p:txBody>
      </p:sp>
      <p:cxnSp>
        <p:nvCxnSpPr>
          <p:cNvPr id="202" name="Google Shape;202;p21"/>
          <p:cNvCxnSpPr/>
          <p:nvPr/>
        </p:nvCxnSpPr>
        <p:spPr>
          <a:xfrm>
            <a:off x="-5675" y="1572900"/>
            <a:ext cx="9155400" cy="0"/>
          </a:xfrm>
          <a:prstGeom prst="straightConnector1">
            <a:avLst/>
          </a:prstGeom>
          <a:noFill/>
          <a:ln cap="flat" cmpd="sng" w="9525">
            <a:solidFill>
              <a:schemeClr val="lt1"/>
            </a:solidFill>
            <a:prstDash val="solid"/>
            <a:round/>
            <a:headEnd len="med" w="med" type="none"/>
            <a:tailEnd len="med" w="med" type="none"/>
          </a:ln>
        </p:spPr>
      </p:cxnSp>
      <p:sp>
        <p:nvSpPr>
          <p:cNvPr id="203" name="Google Shape;203;p21"/>
          <p:cNvSpPr txBox="1"/>
          <p:nvPr>
            <p:ph idx="2" type="title"/>
          </p:nvPr>
        </p:nvSpPr>
        <p:spPr>
          <a:xfrm>
            <a:off x="129375" y="1575150"/>
            <a:ext cx="3180600" cy="104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Anton"/>
              <a:buNone/>
              <a:defRPr>
                <a:solidFill>
                  <a:schemeClr val="lt1"/>
                </a:solidFill>
              </a:defRPr>
            </a:lvl1pPr>
            <a:lvl2pPr lvl="1">
              <a:spcBef>
                <a:spcPts val="0"/>
              </a:spcBef>
              <a:spcAft>
                <a:spcPts val="0"/>
              </a:spcAft>
              <a:buClr>
                <a:schemeClr val="lt1"/>
              </a:buClr>
              <a:buSzPts val="4800"/>
              <a:buFont typeface="Anton"/>
              <a:buNone/>
              <a:defRPr sz="4800">
                <a:solidFill>
                  <a:schemeClr val="lt1"/>
                </a:solidFill>
              </a:defRPr>
            </a:lvl2pPr>
            <a:lvl3pPr lvl="2">
              <a:spcBef>
                <a:spcPts val="0"/>
              </a:spcBef>
              <a:spcAft>
                <a:spcPts val="0"/>
              </a:spcAft>
              <a:buClr>
                <a:schemeClr val="lt1"/>
              </a:buClr>
              <a:buSzPts val="4800"/>
              <a:buFont typeface="Anton"/>
              <a:buNone/>
              <a:defRPr sz="4800">
                <a:solidFill>
                  <a:schemeClr val="lt1"/>
                </a:solidFill>
              </a:defRPr>
            </a:lvl3pPr>
            <a:lvl4pPr lvl="3">
              <a:spcBef>
                <a:spcPts val="0"/>
              </a:spcBef>
              <a:spcAft>
                <a:spcPts val="0"/>
              </a:spcAft>
              <a:buClr>
                <a:schemeClr val="lt1"/>
              </a:buClr>
              <a:buSzPts val="4800"/>
              <a:buFont typeface="Anton"/>
              <a:buNone/>
              <a:defRPr sz="4800">
                <a:solidFill>
                  <a:schemeClr val="lt1"/>
                </a:solidFill>
              </a:defRPr>
            </a:lvl4pPr>
            <a:lvl5pPr lvl="4">
              <a:spcBef>
                <a:spcPts val="0"/>
              </a:spcBef>
              <a:spcAft>
                <a:spcPts val="0"/>
              </a:spcAft>
              <a:buClr>
                <a:schemeClr val="lt1"/>
              </a:buClr>
              <a:buSzPts val="4800"/>
              <a:buFont typeface="Anton"/>
              <a:buNone/>
              <a:defRPr sz="4800">
                <a:solidFill>
                  <a:schemeClr val="lt1"/>
                </a:solidFill>
              </a:defRPr>
            </a:lvl5pPr>
            <a:lvl6pPr lvl="5">
              <a:spcBef>
                <a:spcPts val="0"/>
              </a:spcBef>
              <a:spcAft>
                <a:spcPts val="0"/>
              </a:spcAft>
              <a:buClr>
                <a:schemeClr val="lt1"/>
              </a:buClr>
              <a:buSzPts val="4800"/>
              <a:buFont typeface="Anton"/>
              <a:buNone/>
              <a:defRPr sz="4800">
                <a:solidFill>
                  <a:schemeClr val="lt1"/>
                </a:solidFill>
              </a:defRPr>
            </a:lvl6pPr>
            <a:lvl7pPr lvl="6">
              <a:spcBef>
                <a:spcPts val="0"/>
              </a:spcBef>
              <a:spcAft>
                <a:spcPts val="0"/>
              </a:spcAft>
              <a:buClr>
                <a:schemeClr val="lt1"/>
              </a:buClr>
              <a:buSzPts val="4800"/>
              <a:buFont typeface="Anton"/>
              <a:buNone/>
              <a:defRPr sz="4800">
                <a:solidFill>
                  <a:schemeClr val="lt1"/>
                </a:solidFill>
              </a:defRPr>
            </a:lvl7pPr>
            <a:lvl8pPr lvl="7">
              <a:spcBef>
                <a:spcPts val="0"/>
              </a:spcBef>
              <a:spcAft>
                <a:spcPts val="0"/>
              </a:spcAft>
              <a:buClr>
                <a:schemeClr val="lt1"/>
              </a:buClr>
              <a:buSzPts val="4800"/>
              <a:buFont typeface="Anton"/>
              <a:buNone/>
              <a:defRPr sz="4800">
                <a:solidFill>
                  <a:schemeClr val="lt1"/>
                </a:solidFill>
              </a:defRPr>
            </a:lvl8pPr>
            <a:lvl9pPr lvl="8">
              <a:spcBef>
                <a:spcPts val="0"/>
              </a:spcBef>
              <a:spcAft>
                <a:spcPts val="0"/>
              </a:spcAft>
              <a:buClr>
                <a:schemeClr val="lt1"/>
              </a:buClr>
              <a:buSzPts val="4800"/>
              <a:buFont typeface="Anton"/>
              <a:buNone/>
              <a:defRPr sz="4800">
                <a:solidFill>
                  <a:schemeClr val="lt1"/>
                </a:solidFill>
              </a:defRPr>
            </a:lvl9pPr>
          </a:lstStyle>
          <a:p/>
        </p:txBody>
      </p:sp>
      <p:sp>
        <p:nvSpPr>
          <p:cNvPr id="204" name="Google Shape;204;p21"/>
          <p:cNvSpPr txBox="1"/>
          <p:nvPr>
            <p:ph idx="3" type="title"/>
          </p:nvPr>
        </p:nvSpPr>
        <p:spPr>
          <a:xfrm>
            <a:off x="129375" y="2622750"/>
            <a:ext cx="3180600" cy="104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Anton"/>
              <a:buNone/>
              <a:defRPr>
                <a:solidFill>
                  <a:schemeClr val="lt1"/>
                </a:solidFill>
              </a:defRPr>
            </a:lvl1pPr>
            <a:lvl2pPr lvl="1">
              <a:spcBef>
                <a:spcPts val="0"/>
              </a:spcBef>
              <a:spcAft>
                <a:spcPts val="0"/>
              </a:spcAft>
              <a:buClr>
                <a:schemeClr val="lt1"/>
              </a:buClr>
              <a:buSzPts val="4800"/>
              <a:buFont typeface="Anton"/>
              <a:buNone/>
              <a:defRPr sz="4800">
                <a:solidFill>
                  <a:schemeClr val="lt1"/>
                </a:solidFill>
              </a:defRPr>
            </a:lvl2pPr>
            <a:lvl3pPr lvl="2">
              <a:spcBef>
                <a:spcPts val="0"/>
              </a:spcBef>
              <a:spcAft>
                <a:spcPts val="0"/>
              </a:spcAft>
              <a:buClr>
                <a:schemeClr val="lt1"/>
              </a:buClr>
              <a:buSzPts val="4800"/>
              <a:buFont typeface="Anton"/>
              <a:buNone/>
              <a:defRPr sz="4800">
                <a:solidFill>
                  <a:schemeClr val="lt1"/>
                </a:solidFill>
              </a:defRPr>
            </a:lvl3pPr>
            <a:lvl4pPr lvl="3">
              <a:spcBef>
                <a:spcPts val="0"/>
              </a:spcBef>
              <a:spcAft>
                <a:spcPts val="0"/>
              </a:spcAft>
              <a:buClr>
                <a:schemeClr val="lt1"/>
              </a:buClr>
              <a:buSzPts val="4800"/>
              <a:buFont typeface="Anton"/>
              <a:buNone/>
              <a:defRPr sz="4800">
                <a:solidFill>
                  <a:schemeClr val="lt1"/>
                </a:solidFill>
              </a:defRPr>
            </a:lvl4pPr>
            <a:lvl5pPr lvl="4">
              <a:spcBef>
                <a:spcPts val="0"/>
              </a:spcBef>
              <a:spcAft>
                <a:spcPts val="0"/>
              </a:spcAft>
              <a:buClr>
                <a:schemeClr val="lt1"/>
              </a:buClr>
              <a:buSzPts val="4800"/>
              <a:buFont typeface="Anton"/>
              <a:buNone/>
              <a:defRPr sz="4800">
                <a:solidFill>
                  <a:schemeClr val="lt1"/>
                </a:solidFill>
              </a:defRPr>
            </a:lvl5pPr>
            <a:lvl6pPr lvl="5">
              <a:spcBef>
                <a:spcPts val="0"/>
              </a:spcBef>
              <a:spcAft>
                <a:spcPts val="0"/>
              </a:spcAft>
              <a:buClr>
                <a:schemeClr val="lt1"/>
              </a:buClr>
              <a:buSzPts val="4800"/>
              <a:buFont typeface="Anton"/>
              <a:buNone/>
              <a:defRPr sz="4800">
                <a:solidFill>
                  <a:schemeClr val="lt1"/>
                </a:solidFill>
              </a:defRPr>
            </a:lvl6pPr>
            <a:lvl7pPr lvl="6">
              <a:spcBef>
                <a:spcPts val="0"/>
              </a:spcBef>
              <a:spcAft>
                <a:spcPts val="0"/>
              </a:spcAft>
              <a:buClr>
                <a:schemeClr val="lt1"/>
              </a:buClr>
              <a:buSzPts val="4800"/>
              <a:buFont typeface="Anton"/>
              <a:buNone/>
              <a:defRPr sz="4800">
                <a:solidFill>
                  <a:schemeClr val="lt1"/>
                </a:solidFill>
              </a:defRPr>
            </a:lvl7pPr>
            <a:lvl8pPr lvl="7">
              <a:spcBef>
                <a:spcPts val="0"/>
              </a:spcBef>
              <a:spcAft>
                <a:spcPts val="0"/>
              </a:spcAft>
              <a:buClr>
                <a:schemeClr val="lt1"/>
              </a:buClr>
              <a:buSzPts val="4800"/>
              <a:buFont typeface="Anton"/>
              <a:buNone/>
              <a:defRPr sz="4800">
                <a:solidFill>
                  <a:schemeClr val="lt1"/>
                </a:solidFill>
              </a:defRPr>
            </a:lvl8pPr>
            <a:lvl9pPr lvl="8">
              <a:spcBef>
                <a:spcPts val="0"/>
              </a:spcBef>
              <a:spcAft>
                <a:spcPts val="0"/>
              </a:spcAft>
              <a:buClr>
                <a:schemeClr val="lt1"/>
              </a:buClr>
              <a:buSzPts val="4800"/>
              <a:buFont typeface="Anton"/>
              <a:buNone/>
              <a:defRPr sz="4800">
                <a:solidFill>
                  <a:schemeClr val="lt1"/>
                </a:solidFill>
              </a:defRPr>
            </a:lvl9pPr>
          </a:lstStyle>
          <a:p/>
        </p:txBody>
      </p:sp>
      <p:cxnSp>
        <p:nvCxnSpPr>
          <p:cNvPr id="205" name="Google Shape;205;p21"/>
          <p:cNvCxnSpPr/>
          <p:nvPr/>
        </p:nvCxnSpPr>
        <p:spPr>
          <a:xfrm>
            <a:off x="-5675" y="3668300"/>
            <a:ext cx="9155400" cy="0"/>
          </a:xfrm>
          <a:prstGeom prst="straightConnector1">
            <a:avLst/>
          </a:prstGeom>
          <a:noFill/>
          <a:ln cap="flat" cmpd="sng" w="9525">
            <a:solidFill>
              <a:schemeClr val="lt1"/>
            </a:solidFill>
            <a:prstDash val="solid"/>
            <a:round/>
            <a:headEnd len="med" w="med" type="none"/>
            <a:tailEnd len="med" w="med" type="none"/>
          </a:ln>
        </p:spPr>
      </p:cxnSp>
      <p:sp>
        <p:nvSpPr>
          <p:cNvPr id="206" name="Google Shape;206;p21"/>
          <p:cNvSpPr txBox="1"/>
          <p:nvPr>
            <p:ph idx="1" type="subTitle"/>
          </p:nvPr>
        </p:nvSpPr>
        <p:spPr>
          <a:xfrm>
            <a:off x="3686104" y="527550"/>
            <a:ext cx="2829600" cy="104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1pPr>
            <a:lvl2pPr lvl="1">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2pPr>
            <a:lvl3pPr lvl="2">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3pPr>
            <a:lvl4pPr lvl="3">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4pPr>
            <a:lvl5pPr lvl="4">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5pPr>
            <a:lvl6pPr lvl="5">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6pPr>
            <a:lvl7pPr lvl="6">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7pPr>
            <a:lvl8pPr lvl="7">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8pPr>
            <a:lvl9pPr lvl="8">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9pPr>
          </a:lstStyle>
          <a:p/>
        </p:txBody>
      </p:sp>
      <p:sp>
        <p:nvSpPr>
          <p:cNvPr id="207" name="Google Shape;207;p21"/>
          <p:cNvSpPr txBox="1"/>
          <p:nvPr>
            <p:ph idx="4" type="subTitle"/>
          </p:nvPr>
        </p:nvSpPr>
        <p:spPr>
          <a:xfrm>
            <a:off x="3686104" y="1572800"/>
            <a:ext cx="2829600" cy="104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1pPr>
            <a:lvl2pPr lvl="1">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2pPr>
            <a:lvl3pPr lvl="2">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3pPr>
            <a:lvl4pPr lvl="3">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4pPr>
            <a:lvl5pPr lvl="4">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5pPr>
            <a:lvl6pPr lvl="5">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6pPr>
            <a:lvl7pPr lvl="6">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7pPr>
            <a:lvl8pPr lvl="7">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8pPr>
            <a:lvl9pPr lvl="8">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9pPr>
          </a:lstStyle>
          <a:p/>
        </p:txBody>
      </p:sp>
      <p:sp>
        <p:nvSpPr>
          <p:cNvPr id="208" name="Google Shape;208;p21"/>
          <p:cNvSpPr txBox="1"/>
          <p:nvPr>
            <p:ph idx="5" type="subTitle"/>
          </p:nvPr>
        </p:nvSpPr>
        <p:spPr>
          <a:xfrm>
            <a:off x="3686104" y="2622750"/>
            <a:ext cx="2829600" cy="104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1pPr>
            <a:lvl2pPr lvl="1">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2pPr>
            <a:lvl3pPr lvl="2">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3pPr>
            <a:lvl4pPr lvl="3">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4pPr>
            <a:lvl5pPr lvl="4">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5pPr>
            <a:lvl6pPr lvl="5">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6pPr>
            <a:lvl7pPr lvl="6">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7pPr>
            <a:lvl8pPr lvl="7">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8pPr>
            <a:lvl9pPr lvl="8">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9pPr>
          </a:lstStyle>
          <a:p/>
        </p:txBody>
      </p:sp>
      <p:sp>
        <p:nvSpPr>
          <p:cNvPr id="209" name="Google Shape;209;p21"/>
          <p:cNvSpPr txBox="1"/>
          <p:nvPr>
            <p:ph idx="6" type="subTitle"/>
          </p:nvPr>
        </p:nvSpPr>
        <p:spPr>
          <a:xfrm>
            <a:off x="125700" y="125600"/>
            <a:ext cx="1593900" cy="39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cxnSp>
        <p:nvCxnSpPr>
          <p:cNvPr id="210" name="Google Shape;210;p21"/>
          <p:cNvCxnSpPr/>
          <p:nvPr/>
        </p:nvCxnSpPr>
        <p:spPr>
          <a:xfrm>
            <a:off x="-5675" y="4716000"/>
            <a:ext cx="9155400" cy="0"/>
          </a:xfrm>
          <a:prstGeom prst="straightConnector1">
            <a:avLst/>
          </a:prstGeom>
          <a:noFill/>
          <a:ln cap="flat" cmpd="sng" w="9525">
            <a:solidFill>
              <a:schemeClr val="lt1"/>
            </a:solidFill>
            <a:prstDash val="solid"/>
            <a:round/>
            <a:headEnd len="med" w="med" type="none"/>
            <a:tailEnd len="med" w="med" type="none"/>
          </a:ln>
        </p:spPr>
      </p:cxnSp>
      <p:sp>
        <p:nvSpPr>
          <p:cNvPr id="211" name="Google Shape;211;p21"/>
          <p:cNvSpPr txBox="1"/>
          <p:nvPr>
            <p:ph idx="7"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212" name="Google Shape;212;p21"/>
          <p:cNvSpPr txBox="1"/>
          <p:nvPr>
            <p:ph idx="8"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cxnSp>
        <p:nvCxnSpPr>
          <p:cNvPr id="213" name="Google Shape;213;p21"/>
          <p:cNvCxnSpPr/>
          <p:nvPr/>
        </p:nvCxnSpPr>
        <p:spPr>
          <a:xfrm>
            <a:off x="-11400" y="525200"/>
            <a:ext cx="9155400" cy="0"/>
          </a:xfrm>
          <a:prstGeom prst="straightConnector1">
            <a:avLst/>
          </a:prstGeom>
          <a:noFill/>
          <a:ln cap="flat" cmpd="sng" w="9525">
            <a:solidFill>
              <a:schemeClr val="lt1"/>
            </a:solidFill>
            <a:prstDash val="solid"/>
            <a:round/>
            <a:headEnd len="med" w="med" type="none"/>
            <a:tailEnd len="med" w="med" type="none"/>
          </a:ln>
        </p:spPr>
      </p:cxnSp>
      <p:cxnSp>
        <p:nvCxnSpPr>
          <p:cNvPr id="214" name="Google Shape;214;p21"/>
          <p:cNvCxnSpPr/>
          <p:nvPr/>
        </p:nvCxnSpPr>
        <p:spPr>
          <a:xfrm>
            <a:off x="-5700" y="2620600"/>
            <a:ext cx="9155400" cy="0"/>
          </a:xfrm>
          <a:prstGeom prst="straightConnector1">
            <a:avLst/>
          </a:prstGeom>
          <a:noFill/>
          <a:ln cap="flat" cmpd="sng" w="9525">
            <a:solidFill>
              <a:schemeClr val="lt1"/>
            </a:solidFill>
            <a:prstDash val="solid"/>
            <a:round/>
            <a:headEnd len="med" w="med" type="none"/>
            <a:tailEnd len="med" w="med" type="none"/>
          </a:ln>
        </p:spPr>
      </p:cxnSp>
      <p:sp>
        <p:nvSpPr>
          <p:cNvPr id="215" name="Google Shape;215;p21"/>
          <p:cNvSpPr txBox="1"/>
          <p:nvPr>
            <p:ph idx="9" type="title"/>
          </p:nvPr>
        </p:nvSpPr>
        <p:spPr>
          <a:xfrm>
            <a:off x="125700" y="3672700"/>
            <a:ext cx="3180600" cy="104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Anton"/>
              <a:buNone/>
              <a:defRPr>
                <a:solidFill>
                  <a:schemeClr val="lt1"/>
                </a:solidFill>
              </a:defRPr>
            </a:lvl1pPr>
            <a:lvl2pPr lvl="1">
              <a:spcBef>
                <a:spcPts val="0"/>
              </a:spcBef>
              <a:spcAft>
                <a:spcPts val="0"/>
              </a:spcAft>
              <a:buClr>
                <a:schemeClr val="lt1"/>
              </a:buClr>
              <a:buSzPts val="4800"/>
              <a:buFont typeface="Anton"/>
              <a:buNone/>
              <a:defRPr sz="4800">
                <a:solidFill>
                  <a:schemeClr val="lt1"/>
                </a:solidFill>
              </a:defRPr>
            </a:lvl2pPr>
            <a:lvl3pPr lvl="2">
              <a:spcBef>
                <a:spcPts val="0"/>
              </a:spcBef>
              <a:spcAft>
                <a:spcPts val="0"/>
              </a:spcAft>
              <a:buClr>
                <a:schemeClr val="lt1"/>
              </a:buClr>
              <a:buSzPts val="4800"/>
              <a:buFont typeface="Anton"/>
              <a:buNone/>
              <a:defRPr sz="4800">
                <a:solidFill>
                  <a:schemeClr val="lt1"/>
                </a:solidFill>
              </a:defRPr>
            </a:lvl3pPr>
            <a:lvl4pPr lvl="3">
              <a:spcBef>
                <a:spcPts val="0"/>
              </a:spcBef>
              <a:spcAft>
                <a:spcPts val="0"/>
              </a:spcAft>
              <a:buClr>
                <a:schemeClr val="lt1"/>
              </a:buClr>
              <a:buSzPts val="4800"/>
              <a:buFont typeface="Anton"/>
              <a:buNone/>
              <a:defRPr sz="4800">
                <a:solidFill>
                  <a:schemeClr val="lt1"/>
                </a:solidFill>
              </a:defRPr>
            </a:lvl4pPr>
            <a:lvl5pPr lvl="4">
              <a:spcBef>
                <a:spcPts val="0"/>
              </a:spcBef>
              <a:spcAft>
                <a:spcPts val="0"/>
              </a:spcAft>
              <a:buClr>
                <a:schemeClr val="lt1"/>
              </a:buClr>
              <a:buSzPts val="4800"/>
              <a:buFont typeface="Anton"/>
              <a:buNone/>
              <a:defRPr sz="4800">
                <a:solidFill>
                  <a:schemeClr val="lt1"/>
                </a:solidFill>
              </a:defRPr>
            </a:lvl5pPr>
            <a:lvl6pPr lvl="5">
              <a:spcBef>
                <a:spcPts val="0"/>
              </a:spcBef>
              <a:spcAft>
                <a:spcPts val="0"/>
              </a:spcAft>
              <a:buClr>
                <a:schemeClr val="lt1"/>
              </a:buClr>
              <a:buSzPts val="4800"/>
              <a:buFont typeface="Anton"/>
              <a:buNone/>
              <a:defRPr sz="4800">
                <a:solidFill>
                  <a:schemeClr val="lt1"/>
                </a:solidFill>
              </a:defRPr>
            </a:lvl6pPr>
            <a:lvl7pPr lvl="6">
              <a:spcBef>
                <a:spcPts val="0"/>
              </a:spcBef>
              <a:spcAft>
                <a:spcPts val="0"/>
              </a:spcAft>
              <a:buClr>
                <a:schemeClr val="lt1"/>
              </a:buClr>
              <a:buSzPts val="4800"/>
              <a:buFont typeface="Anton"/>
              <a:buNone/>
              <a:defRPr sz="4800">
                <a:solidFill>
                  <a:schemeClr val="lt1"/>
                </a:solidFill>
              </a:defRPr>
            </a:lvl7pPr>
            <a:lvl8pPr lvl="7">
              <a:spcBef>
                <a:spcPts val="0"/>
              </a:spcBef>
              <a:spcAft>
                <a:spcPts val="0"/>
              </a:spcAft>
              <a:buClr>
                <a:schemeClr val="lt1"/>
              </a:buClr>
              <a:buSzPts val="4800"/>
              <a:buFont typeface="Anton"/>
              <a:buNone/>
              <a:defRPr sz="4800">
                <a:solidFill>
                  <a:schemeClr val="lt1"/>
                </a:solidFill>
              </a:defRPr>
            </a:lvl8pPr>
            <a:lvl9pPr lvl="8">
              <a:spcBef>
                <a:spcPts val="0"/>
              </a:spcBef>
              <a:spcAft>
                <a:spcPts val="0"/>
              </a:spcAft>
              <a:buClr>
                <a:schemeClr val="lt1"/>
              </a:buClr>
              <a:buSzPts val="4800"/>
              <a:buFont typeface="Anton"/>
              <a:buNone/>
              <a:defRPr sz="4800">
                <a:solidFill>
                  <a:schemeClr val="lt1"/>
                </a:solidFill>
              </a:defRPr>
            </a:lvl9pPr>
          </a:lstStyle>
          <a:p/>
        </p:txBody>
      </p:sp>
      <p:sp>
        <p:nvSpPr>
          <p:cNvPr id="216" name="Google Shape;216;p21"/>
          <p:cNvSpPr txBox="1"/>
          <p:nvPr>
            <p:ph idx="13" type="subTitle"/>
          </p:nvPr>
        </p:nvSpPr>
        <p:spPr>
          <a:xfrm>
            <a:off x="3684200" y="3672700"/>
            <a:ext cx="2829600" cy="104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1pPr>
            <a:lvl2pPr lvl="1">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2pPr>
            <a:lvl3pPr lvl="2">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3pPr>
            <a:lvl4pPr lvl="3">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4pPr>
            <a:lvl5pPr lvl="4">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5pPr>
            <a:lvl6pPr lvl="5">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6pPr>
            <a:lvl7pPr lvl="6">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7pPr>
            <a:lvl8pPr lvl="7">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8pPr>
            <a:lvl9pPr lvl="8">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9pPr>
          </a:lstStyle>
          <a:p/>
        </p:txBody>
      </p:sp>
      <p:sp>
        <p:nvSpPr>
          <p:cNvPr id="217" name="Google Shape;217;p21"/>
          <p:cNvSpPr txBox="1"/>
          <p:nvPr>
            <p:ph idx="14" type="subTitle"/>
          </p:nvPr>
        </p:nvSpPr>
        <p:spPr>
          <a:xfrm>
            <a:off x="6628933" y="524225"/>
            <a:ext cx="2389500" cy="1047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1pPr>
            <a:lvl2pPr lvl="1"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2pPr>
            <a:lvl3pPr lvl="2"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3pPr>
            <a:lvl4pPr lvl="3"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4pPr>
            <a:lvl5pPr lvl="4"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5pPr>
            <a:lvl6pPr lvl="5"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6pPr>
            <a:lvl7pPr lvl="6"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7pPr>
            <a:lvl8pPr lvl="7"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8pPr>
            <a:lvl9pPr lvl="8"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9pPr>
          </a:lstStyle>
          <a:p/>
        </p:txBody>
      </p:sp>
      <p:sp>
        <p:nvSpPr>
          <p:cNvPr id="218" name="Google Shape;218;p21"/>
          <p:cNvSpPr txBox="1"/>
          <p:nvPr>
            <p:ph idx="15" type="subTitle"/>
          </p:nvPr>
        </p:nvSpPr>
        <p:spPr>
          <a:xfrm>
            <a:off x="6628933" y="1569475"/>
            <a:ext cx="2389500" cy="1047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1pPr>
            <a:lvl2pPr lvl="1"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2pPr>
            <a:lvl3pPr lvl="2"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3pPr>
            <a:lvl4pPr lvl="3"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4pPr>
            <a:lvl5pPr lvl="4"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5pPr>
            <a:lvl6pPr lvl="5"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6pPr>
            <a:lvl7pPr lvl="6"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7pPr>
            <a:lvl8pPr lvl="7"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8pPr>
            <a:lvl9pPr lvl="8"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9pPr>
          </a:lstStyle>
          <a:p/>
        </p:txBody>
      </p:sp>
      <p:sp>
        <p:nvSpPr>
          <p:cNvPr id="219" name="Google Shape;219;p21"/>
          <p:cNvSpPr txBox="1"/>
          <p:nvPr>
            <p:ph idx="16" type="subTitle"/>
          </p:nvPr>
        </p:nvSpPr>
        <p:spPr>
          <a:xfrm>
            <a:off x="6628933" y="2619425"/>
            <a:ext cx="2389500" cy="1047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1pPr>
            <a:lvl2pPr lvl="1"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2pPr>
            <a:lvl3pPr lvl="2"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3pPr>
            <a:lvl4pPr lvl="3"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4pPr>
            <a:lvl5pPr lvl="4"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5pPr>
            <a:lvl6pPr lvl="5"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6pPr>
            <a:lvl7pPr lvl="6"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7pPr>
            <a:lvl8pPr lvl="7"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8pPr>
            <a:lvl9pPr lvl="8"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9pPr>
          </a:lstStyle>
          <a:p/>
        </p:txBody>
      </p:sp>
      <p:sp>
        <p:nvSpPr>
          <p:cNvPr id="220" name="Google Shape;220;p21"/>
          <p:cNvSpPr txBox="1"/>
          <p:nvPr>
            <p:ph idx="17" type="subTitle"/>
          </p:nvPr>
        </p:nvSpPr>
        <p:spPr>
          <a:xfrm>
            <a:off x="6627326" y="3669375"/>
            <a:ext cx="2389500" cy="1047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1pPr>
            <a:lvl2pPr lvl="1"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2pPr>
            <a:lvl3pPr lvl="2"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3pPr>
            <a:lvl4pPr lvl="3"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4pPr>
            <a:lvl5pPr lvl="4"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5pPr>
            <a:lvl6pPr lvl="5"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6pPr>
            <a:lvl7pPr lvl="6"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7pPr>
            <a:lvl8pPr lvl="7"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8pPr>
            <a:lvl9pPr lvl="8"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9pPr>
          </a:lstStyle>
          <a:p/>
        </p:txBody>
      </p:sp>
      <p:sp>
        <p:nvSpPr>
          <p:cNvPr id="221" name="Google Shape;221;p2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solidFill>
                  <a:schemeClr val="lt1"/>
                </a:solidFill>
                <a:latin typeface="DM Sans"/>
                <a:ea typeface="DM Sans"/>
                <a:cs typeface="DM Sans"/>
                <a:sym typeface="DM Sans"/>
              </a:defRPr>
            </a:lvl1pPr>
            <a:lvl2pPr lvl="1">
              <a:buNone/>
              <a:defRPr b="1" sz="800">
                <a:solidFill>
                  <a:schemeClr val="lt1"/>
                </a:solidFill>
                <a:latin typeface="DM Sans"/>
                <a:ea typeface="DM Sans"/>
                <a:cs typeface="DM Sans"/>
                <a:sym typeface="DM Sans"/>
              </a:defRPr>
            </a:lvl2pPr>
            <a:lvl3pPr lvl="2">
              <a:buNone/>
              <a:defRPr b="1" sz="800">
                <a:solidFill>
                  <a:schemeClr val="lt1"/>
                </a:solidFill>
                <a:latin typeface="DM Sans"/>
                <a:ea typeface="DM Sans"/>
                <a:cs typeface="DM Sans"/>
                <a:sym typeface="DM Sans"/>
              </a:defRPr>
            </a:lvl3pPr>
            <a:lvl4pPr lvl="3">
              <a:buNone/>
              <a:defRPr b="1" sz="800">
                <a:solidFill>
                  <a:schemeClr val="lt1"/>
                </a:solidFill>
                <a:latin typeface="DM Sans"/>
                <a:ea typeface="DM Sans"/>
                <a:cs typeface="DM Sans"/>
                <a:sym typeface="DM Sans"/>
              </a:defRPr>
            </a:lvl4pPr>
            <a:lvl5pPr lvl="4">
              <a:buNone/>
              <a:defRPr b="1" sz="800">
                <a:solidFill>
                  <a:schemeClr val="lt1"/>
                </a:solidFill>
                <a:latin typeface="DM Sans"/>
                <a:ea typeface="DM Sans"/>
                <a:cs typeface="DM Sans"/>
                <a:sym typeface="DM Sans"/>
              </a:defRPr>
            </a:lvl5pPr>
            <a:lvl6pPr lvl="5">
              <a:buNone/>
              <a:defRPr b="1" sz="800">
                <a:solidFill>
                  <a:schemeClr val="lt1"/>
                </a:solidFill>
                <a:latin typeface="DM Sans"/>
                <a:ea typeface="DM Sans"/>
                <a:cs typeface="DM Sans"/>
                <a:sym typeface="DM Sans"/>
              </a:defRPr>
            </a:lvl6pPr>
            <a:lvl7pPr lvl="6">
              <a:buNone/>
              <a:defRPr b="1" sz="800">
                <a:solidFill>
                  <a:schemeClr val="lt1"/>
                </a:solidFill>
                <a:latin typeface="DM Sans"/>
                <a:ea typeface="DM Sans"/>
                <a:cs typeface="DM Sans"/>
                <a:sym typeface="DM Sans"/>
              </a:defRPr>
            </a:lvl7pPr>
            <a:lvl8pPr lvl="7">
              <a:buNone/>
              <a:defRPr b="1" sz="800">
                <a:solidFill>
                  <a:schemeClr val="lt1"/>
                </a:solidFill>
                <a:latin typeface="DM Sans"/>
                <a:ea typeface="DM Sans"/>
                <a:cs typeface="DM Sans"/>
                <a:sym typeface="DM Sans"/>
              </a:defRPr>
            </a:lvl8pPr>
            <a:lvl9pPr lvl="8">
              <a:buNone/>
              <a:defRPr b="1" sz="800">
                <a:solidFill>
                  <a:schemeClr val="lt1"/>
                </a:solidFill>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ients">
  <p:cSld name="CUSTOM_13">
    <p:bg>
      <p:bgPr>
        <a:solidFill>
          <a:schemeClr val="dk2"/>
        </a:solidFill>
      </p:bgPr>
    </p:bg>
    <p:spTree>
      <p:nvGrpSpPr>
        <p:cNvPr id="222" name="Shape 222"/>
        <p:cNvGrpSpPr/>
        <p:nvPr/>
      </p:nvGrpSpPr>
      <p:grpSpPr>
        <a:xfrm>
          <a:off x="0" y="0"/>
          <a:ext cx="0" cy="0"/>
          <a:chOff x="0" y="0"/>
          <a:chExt cx="0" cy="0"/>
        </a:xfrm>
      </p:grpSpPr>
      <p:cxnSp>
        <p:nvCxnSpPr>
          <p:cNvPr id="223" name="Google Shape;223;p22"/>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224" name="Google Shape;224;p22"/>
          <p:cNvSpPr txBox="1"/>
          <p:nvPr>
            <p:ph idx="1"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25" name="Google Shape;225;p22"/>
          <p:cNvSpPr txBox="1"/>
          <p:nvPr>
            <p:ph idx="2"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26" name="Google Shape;226;p22"/>
          <p:cNvSpPr txBox="1"/>
          <p:nvPr>
            <p:ph idx="3" type="subTitle"/>
          </p:nvPr>
        </p:nvSpPr>
        <p:spPr>
          <a:xfrm>
            <a:off x="125700" y="125600"/>
            <a:ext cx="1593900" cy="399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27" name="Google Shape;227;p22"/>
          <p:cNvSpPr txBox="1"/>
          <p:nvPr>
            <p:ph type="title"/>
          </p:nvPr>
        </p:nvSpPr>
        <p:spPr>
          <a:xfrm>
            <a:off x="129375" y="851075"/>
            <a:ext cx="3981300" cy="3387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Font typeface="Anton"/>
              <a:buNone/>
              <a:defRPr/>
            </a:lvl1pPr>
            <a:lvl2pPr lvl="1">
              <a:spcBef>
                <a:spcPts val="0"/>
              </a:spcBef>
              <a:spcAft>
                <a:spcPts val="0"/>
              </a:spcAft>
              <a:buClr>
                <a:schemeClr val="dk1"/>
              </a:buClr>
              <a:buSzPts val="4800"/>
              <a:buFont typeface="Anton"/>
              <a:buNone/>
              <a:defRPr sz="4800"/>
            </a:lvl2pPr>
            <a:lvl3pPr lvl="2">
              <a:spcBef>
                <a:spcPts val="0"/>
              </a:spcBef>
              <a:spcAft>
                <a:spcPts val="0"/>
              </a:spcAft>
              <a:buClr>
                <a:schemeClr val="dk1"/>
              </a:buClr>
              <a:buSzPts val="4800"/>
              <a:buFont typeface="Anton"/>
              <a:buNone/>
              <a:defRPr sz="4800"/>
            </a:lvl3pPr>
            <a:lvl4pPr lvl="3">
              <a:spcBef>
                <a:spcPts val="0"/>
              </a:spcBef>
              <a:spcAft>
                <a:spcPts val="0"/>
              </a:spcAft>
              <a:buClr>
                <a:schemeClr val="dk1"/>
              </a:buClr>
              <a:buSzPts val="4800"/>
              <a:buFont typeface="Anton"/>
              <a:buNone/>
              <a:defRPr sz="4800"/>
            </a:lvl4pPr>
            <a:lvl5pPr lvl="4">
              <a:spcBef>
                <a:spcPts val="0"/>
              </a:spcBef>
              <a:spcAft>
                <a:spcPts val="0"/>
              </a:spcAft>
              <a:buClr>
                <a:schemeClr val="dk1"/>
              </a:buClr>
              <a:buSzPts val="4800"/>
              <a:buFont typeface="Anton"/>
              <a:buNone/>
              <a:defRPr sz="4800"/>
            </a:lvl5pPr>
            <a:lvl6pPr lvl="5">
              <a:spcBef>
                <a:spcPts val="0"/>
              </a:spcBef>
              <a:spcAft>
                <a:spcPts val="0"/>
              </a:spcAft>
              <a:buClr>
                <a:schemeClr val="dk1"/>
              </a:buClr>
              <a:buSzPts val="4800"/>
              <a:buFont typeface="Anton"/>
              <a:buNone/>
              <a:defRPr sz="4800"/>
            </a:lvl6pPr>
            <a:lvl7pPr lvl="6">
              <a:spcBef>
                <a:spcPts val="0"/>
              </a:spcBef>
              <a:spcAft>
                <a:spcPts val="0"/>
              </a:spcAft>
              <a:buClr>
                <a:schemeClr val="dk1"/>
              </a:buClr>
              <a:buSzPts val="4800"/>
              <a:buFont typeface="Anton"/>
              <a:buNone/>
              <a:defRPr sz="4800"/>
            </a:lvl7pPr>
            <a:lvl8pPr lvl="7">
              <a:spcBef>
                <a:spcPts val="0"/>
              </a:spcBef>
              <a:spcAft>
                <a:spcPts val="0"/>
              </a:spcAft>
              <a:buClr>
                <a:schemeClr val="dk1"/>
              </a:buClr>
              <a:buSzPts val="4800"/>
              <a:buFont typeface="Anton"/>
              <a:buNone/>
              <a:defRPr sz="4800"/>
            </a:lvl8pPr>
            <a:lvl9pPr lvl="8">
              <a:spcBef>
                <a:spcPts val="0"/>
              </a:spcBef>
              <a:spcAft>
                <a:spcPts val="0"/>
              </a:spcAft>
              <a:buClr>
                <a:schemeClr val="dk1"/>
              </a:buClr>
              <a:buSzPts val="4800"/>
              <a:buFont typeface="Anton"/>
              <a:buNone/>
              <a:defRPr sz="4800"/>
            </a:lvl9pPr>
          </a:lstStyle>
          <a:p/>
        </p:txBody>
      </p:sp>
      <p:sp>
        <p:nvSpPr>
          <p:cNvPr id="228" name="Google Shape;228;p22"/>
          <p:cNvSpPr txBox="1"/>
          <p:nvPr>
            <p:ph idx="4" type="subTitle"/>
          </p:nvPr>
        </p:nvSpPr>
        <p:spPr>
          <a:xfrm>
            <a:off x="5704625" y="125600"/>
            <a:ext cx="3313800" cy="1398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DM Sans"/>
              <a:buNone/>
              <a:defRPr sz="3000" u="sng">
                <a:latin typeface="DM Sans"/>
                <a:ea typeface="DM Sans"/>
                <a:cs typeface="DM Sans"/>
                <a:sym typeface="DM Sans"/>
              </a:defRPr>
            </a:lvl1pPr>
            <a:lvl2pPr lvl="1">
              <a:spcBef>
                <a:spcPts val="0"/>
              </a:spcBef>
              <a:spcAft>
                <a:spcPts val="0"/>
              </a:spcAft>
              <a:buClr>
                <a:schemeClr val="dk1"/>
              </a:buClr>
              <a:buSzPts val="3000"/>
              <a:buFont typeface="DM Sans"/>
              <a:buNone/>
              <a:defRPr sz="3000">
                <a:latin typeface="DM Sans"/>
                <a:ea typeface="DM Sans"/>
                <a:cs typeface="DM Sans"/>
                <a:sym typeface="DM Sans"/>
              </a:defRPr>
            </a:lvl2pPr>
            <a:lvl3pPr lvl="2">
              <a:spcBef>
                <a:spcPts val="0"/>
              </a:spcBef>
              <a:spcAft>
                <a:spcPts val="0"/>
              </a:spcAft>
              <a:buClr>
                <a:schemeClr val="dk1"/>
              </a:buClr>
              <a:buSzPts val="3000"/>
              <a:buFont typeface="DM Sans"/>
              <a:buNone/>
              <a:defRPr sz="3000">
                <a:latin typeface="DM Sans"/>
                <a:ea typeface="DM Sans"/>
                <a:cs typeface="DM Sans"/>
                <a:sym typeface="DM Sans"/>
              </a:defRPr>
            </a:lvl3pPr>
            <a:lvl4pPr lvl="3">
              <a:spcBef>
                <a:spcPts val="0"/>
              </a:spcBef>
              <a:spcAft>
                <a:spcPts val="0"/>
              </a:spcAft>
              <a:buClr>
                <a:schemeClr val="dk1"/>
              </a:buClr>
              <a:buSzPts val="3000"/>
              <a:buFont typeface="DM Sans"/>
              <a:buNone/>
              <a:defRPr sz="3000">
                <a:latin typeface="DM Sans"/>
                <a:ea typeface="DM Sans"/>
                <a:cs typeface="DM Sans"/>
                <a:sym typeface="DM Sans"/>
              </a:defRPr>
            </a:lvl4pPr>
            <a:lvl5pPr lvl="4">
              <a:spcBef>
                <a:spcPts val="0"/>
              </a:spcBef>
              <a:spcAft>
                <a:spcPts val="0"/>
              </a:spcAft>
              <a:buClr>
                <a:schemeClr val="dk1"/>
              </a:buClr>
              <a:buSzPts val="3000"/>
              <a:buFont typeface="DM Sans"/>
              <a:buNone/>
              <a:defRPr sz="3000">
                <a:latin typeface="DM Sans"/>
                <a:ea typeface="DM Sans"/>
                <a:cs typeface="DM Sans"/>
                <a:sym typeface="DM Sans"/>
              </a:defRPr>
            </a:lvl5pPr>
            <a:lvl6pPr lvl="5">
              <a:spcBef>
                <a:spcPts val="0"/>
              </a:spcBef>
              <a:spcAft>
                <a:spcPts val="0"/>
              </a:spcAft>
              <a:buClr>
                <a:schemeClr val="dk1"/>
              </a:buClr>
              <a:buSzPts val="3000"/>
              <a:buFont typeface="DM Sans"/>
              <a:buNone/>
              <a:defRPr sz="3000">
                <a:latin typeface="DM Sans"/>
                <a:ea typeface="DM Sans"/>
                <a:cs typeface="DM Sans"/>
                <a:sym typeface="DM Sans"/>
              </a:defRPr>
            </a:lvl6pPr>
            <a:lvl7pPr lvl="6">
              <a:spcBef>
                <a:spcPts val="0"/>
              </a:spcBef>
              <a:spcAft>
                <a:spcPts val="0"/>
              </a:spcAft>
              <a:buClr>
                <a:schemeClr val="dk1"/>
              </a:buClr>
              <a:buSzPts val="3000"/>
              <a:buFont typeface="DM Sans"/>
              <a:buNone/>
              <a:defRPr sz="3000">
                <a:latin typeface="DM Sans"/>
                <a:ea typeface="DM Sans"/>
                <a:cs typeface="DM Sans"/>
                <a:sym typeface="DM Sans"/>
              </a:defRPr>
            </a:lvl7pPr>
            <a:lvl8pPr lvl="7">
              <a:spcBef>
                <a:spcPts val="0"/>
              </a:spcBef>
              <a:spcAft>
                <a:spcPts val="0"/>
              </a:spcAft>
              <a:buClr>
                <a:schemeClr val="dk1"/>
              </a:buClr>
              <a:buSzPts val="3000"/>
              <a:buFont typeface="DM Sans"/>
              <a:buNone/>
              <a:defRPr sz="3000">
                <a:latin typeface="DM Sans"/>
                <a:ea typeface="DM Sans"/>
                <a:cs typeface="DM Sans"/>
                <a:sym typeface="DM Sans"/>
              </a:defRPr>
            </a:lvl8pPr>
            <a:lvl9pPr lvl="8">
              <a:spcBef>
                <a:spcPts val="0"/>
              </a:spcBef>
              <a:spcAft>
                <a:spcPts val="0"/>
              </a:spcAft>
              <a:buClr>
                <a:schemeClr val="dk1"/>
              </a:buClr>
              <a:buSzPts val="3000"/>
              <a:buFont typeface="DM Sans"/>
              <a:buNone/>
              <a:defRPr sz="3000">
                <a:latin typeface="DM Sans"/>
                <a:ea typeface="DM Sans"/>
                <a:cs typeface="DM Sans"/>
                <a:sym typeface="DM Sans"/>
              </a:defRPr>
            </a:lvl9pPr>
          </a:lstStyle>
          <a:p/>
        </p:txBody>
      </p:sp>
      <p:sp>
        <p:nvSpPr>
          <p:cNvPr id="229" name="Google Shape;229;p22"/>
          <p:cNvSpPr txBox="1"/>
          <p:nvPr>
            <p:ph idx="5" type="subTitle"/>
          </p:nvPr>
        </p:nvSpPr>
        <p:spPr>
          <a:xfrm>
            <a:off x="5704625" y="727050"/>
            <a:ext cx="3313800" cy="1014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DM Sans Medium"/>
              <a:buNone/>
              <a:defRPr/>
            </a:lvl1pPr>
            <a:lvl2pPr lvl="1">
              <a:spcBef>
                <a:spcPts val="0"/>
              </a:spcBef>
              <a:spcAft>
                <a:spcPts val="0"/>
              </a:spcAft>
              <a:buClr>
                <a:schemeClr val="dk1"/>
              </a:buClr>
              <a:buSzPts val="1400"/>
              <a:buFont typeface="DM Sans Medium"/>
              <a:buNone/>
              <a:defRPr/>
            </a:lvl2pPr>
            <a:lvl3pPr lvl="2">
              <a:spcBef>
                <a:spcPts val="0"/>
              </a:spcBef>
              <a:spcAft>
                <a:spcPts val="0"/>
              </a:spcAft>
              <a:buClr>
                <a:schemeClr val="dk1"/>
              </a:buClr>
              <a:buSzPts val="1400"/>
              <a:buFont typeface="DM Sans Medium"/>
              <a:buNone/>
              <a:defRPr/>
            </a:lvl3pPr>
            <a:lvl4pPr lvl="3">
              <a:spcBef>
                <a:spcPts val="0"/>
              </a:spcBef>
              <a:spcAft>
                <a:spcPts val="0"/>
              </a:spcAft>
              <a:buClr>
                <a:schemeClr val="dk1"/>
              </a:buClr>
              <a:buSzPts val="1400"/>
              <a:buFont typeface="DM Sans Medium"/>
              <a:buNone/>
              <a:defRPr/>
            </a:lvl4pPr>
            <a:lvl5pPr lvl="4">
              <a:spcBef>
                <a:spcPts val="0"/>
              </a:spcBef>
              <a:spcAft>
                <a:spcPts val="0"/>
              </a:spcAft>
              <a:buClr>
                <a:schemeClr val="dk1"/>
              </a:buClr>
              <a:buSzPts val="1400"/>
              <a:buFont typeface="DM Sans Medium"/>
              <a:buNone/>
              <a:defRPr/>
            </a:lvl5pPr>
            <a:lvl6pPr lvl="5">
              <a:spcBef>
                <a:spcPts val="0"/>
              </a:spcBef>
              <a:spcAft>
                <a:spcPts val="0"/>
              </a:spcAft>
              <a:buClr>
                <a:schemeClr val="dk1"/>
              </a:buClr>
              <a:buSzPts val="1400"/>
              <a:buFont typeface="DM Sans Medium"/>
              <a:buNone/>
              <a:defRPr/>
            </a:lvl6pPr>
            <a:lvl7pPr lvl="6">
              <a:spcBef>
                <a:spcPts val="0"/>
              </a:spcBef>
              <a:spcAft>
                <a:spcPts val="0"/>
              </a:spcAft>
              <a:buClr>
                <a:schemeClr val="dk1"/>
              </a:buClr>
              <a:buSzPts val="1400"/>
              <a:buFont typeface="DM Sans Medium"/>
              <a:buNone/>
              <a:defRPr/>
            </a:lvl7pPr>
            <a:lvl8pPr lvl="7">
              <a:spcBef>
                <a:spcPts val="0"/>
              </a:spcBef>
              <a:spcAft>
                <a:spcPts val="0"/>
              </a:spcAft>
              <a:buClr>
                <a:schemeClr val="dk1"/>
              </a:buClr>
              <a:buSzPts val="1400"/>
              <a:buFont typeface="DM Sans Medium"/>
              <a:buNone/>
              <a:defRPr/>
            </a:lvl8pPr>
            <a:lvl9pPr lvl="8">
              <a:spcBef>
                <a:spcPts val="0"/>
              </a:spcBef>
              <a:spcAft>
                <a:spcPts val="0"/>
              </a:spcAft>
              <a:buClr>
                <a:schemeClr val="dk1"/>
              </a:buClr>
              <a:buSzPts val="1400"/>
              <a:buFont typeface="DM Sans Medium"/>
              <a:buNone/>
              <a:defRPr/>
            </a:lvl9pPr>
          </a:lstStyle>
          <a:p/>
        </p:txBody>
      </p:sp>
      <p:sp>
        <p:nvSpPr>
          <p:cNvPr id="230" name="Google Shape;230;p2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latin typeface="DM Sans"/>
                <a:ea typeface="DM Sans"/>
                <a:cs typeface="DM Sans"/>
                <a:sym typeface="DM Sans"/>
              </a:defRPr>
            </a:lvl1pPr>
            <a:lvl2pPr lvl="1">
              <a:buNone/>
              <a:defRPr b="1" sz="800">
                <a:latin typeface="DM Sans"/>
                <a:ea typeface="DM Sans"/>
                <a:cs typeface="DM Sans"/>
                <a:sym typeface="DM Sans"/>
              </a:defRPr>
            </a:lvl2pPr>
            <a:lvl3pPr lvl="2">
              <a:buNone/>
              <a:defRPr b="1" sz="800">
                <a:latin typeface="DM Sans"/>
                <a:ea typeface="DM Sans"/>
                <a:cs typeface="DM Sans"/>
                <a:sym typeface="DM Sans"/>
              </a:defRPr>
            </a:lvl3pPr>
            <a:lvl4pPr lvl="3">
              <a:buNone/>
              <a:defRPr b="1" sz="800">
                <a:latin typeface="DM Sans"/>
                <a:ea typeface="DM Sans"/>
                <a:cs typeface="DM Sans"/>
                <a:sym typeface="DM Sans"/>
              </a:defRPr>
            </a:lvl4pPr>
            <a:lvl5pPr lvl="4">
              <a:buNone/>
              <a:defRPr b="1" sz="800">
                <a:latin typeface="DM Sans"/>
                <a:ea typeface="DM Sans"/>
                <a:cs typeface="DM Sans"/>
                <a:sym typeface="DM Sans"/>
              </a:defRPr>
            </a:lvl5pPr>
            <a:lvl6pPr lvl="5">
              <a:buNone/>
              <a:defRPr b="1" sz="800">
                <a:latin typeface="DM Sans"/>
                <a:ea typeface="DM Sans"/>
                <a:cs typeface="DM Sans"/>
                <a:sym typeface="DM Sans"/>
              </a:defRPr>
            </a:lvl6pPr>
            <a:lvl7pPr lvl="6">
              <a:buNone/>
              <a:defRPr b="1" sz="800">
                <a:latin typeface="DM Sans"/>
                <a:ea typeface="DM Sans"/>
                <a:cs typeface="DM Sans"/>
                <a:sym typeface="DM Sans"/>
              </a:defRPr>
            </a:lvl7pPr>
            <a:lvl8pPr lvl="7">
              <a:buNone/>
              <a:defRPr b="1" sz="800">
                <a:latin typeface="DM Sans"/>
                <a:ea typeface="DM Sans"/>
                <a:cs typeface="DM Sans"/>
                <a:sym typeface="DM Sans"/>
              </a:defRPr>
            </a:lvl8pPr>
            <a:lvl9pPr lvl="8">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CUSTOM_14">
    <p:bg>
      <p:bgPr>
        <a:solidFill>
          <a:schemeClr val="dk2"/>
        </a:solidFill>
      </p:bgPr>
    </p:bg>
    <p:spTree>
      <p:nvGrpSpPr>
        <p:cNvPr id="231" name="Shape 231"/>
        <p:cNvGrpSpPr/>
        <p:nvPr/>
      </p:nvGrpSpPr>
      <p:grpSpPr>
        <a:xfrm>
          <a:off x="0" y="0"/>
          <a:ext cx="0" cy="0"/>
          <a:chOff x="0" y="0"/>
          <a:chExt cx="0" cy="0"/>
        </a:xfrm>
      </p:grpSpPr>
      <p:cxnSp>
        <p:nvCxnSpPr>
          <p:cNvPr id="232" name="Google Shape;232;p23"/>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233" name="Google Shape;233;p23"/>
          <p:cNvSpPr txBox="1"/>
          <p:nvPr>
            <p:ph idx="1"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34" name="Google Shape;234;p23"/>
          <p:cNvSpPr txBox="1"/>
          <p:nvPr>
            <p:ph idx="2"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35" name="Google Shape;235;p23"/>
          <p:cNvSpPr txBox="1"/>
          <p:nvPr>
            <p:ph type="title"/>
          </p:nvPr>
        </p:nvSpPr>
        <p:spPr>
          <a:xfrm>
            <a:off x="133150" y="506600"/>
            <a:ext cx="4105200" cy="2233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Font typeface="Anton"/>
              <a:buNone/>
              <a:defRPr/>
            </a:lvl1pPr>
            <a:lvl2pPr lvl="1">
              <a:spcBef>
                <a:spcPts val="0"/>
              </a:spcBef>
              <a:spcAft>
                <a:spcPts val="0"/>
              </a:spcAft>
              <a:buClr>
                <a:schemeClr val="dk1"/>
              </a:buClr>
              <a:buSzPts val="1400"/>
              <a:buFont typeface="Anton"/>
              <a:buNone/>
              <a:defRPr/>
            </a:lvl2pPr>
            <a:lvl3pPr lvl="2">
              <a:spcBef>
                <a:spcPts val="0"/>
              </a:spcBef>
              <a:spcAft>
                <a:spcPts val="0"/>
              </a:spcAft>
              <a:buClr>
                <a:schemeClr val="dk1"/>
              </a:buClr>
              <a:buSzPts val="1400"/>
              <a:buFont typeface="Anton"/>
              <a:buNone/>
              <a:defRPr/>
            </a:lvl3pPr>
            <a:lvl4pPr lvl="3">
              <a:spcBef>
                <a:spcPts val="0"/>
              </a:spcBef>
              <a:spcAft>
                <a:spcPts val="0"/>
              </a:spcAft>
              <a:buClr>
                <a:schemeClr val="dk1"/>
              </a:buClr>
              <a:buSzPts val="1400"/>
              <a:buFont typeface="Anton"/>
              <a:buNone/>
              <a:defRPr/>
            </a:lvl4pPr>
            <a:lvl5pPr lvl="4">
              <a:spcBef>
                <a:spcPts val="0"/>
              </a:spcBef>
              <a:spcAft>
                <a:spcPts val="0"/>
              </a:spcAft>
              <a:buClr>
                <a:schemeClr val="dk1"/>
              </a:buClr>
              <a:buSzPts val="1400"/>
              <a:buFont typeface="Anton"/>
              <a:buNone/>
              <a:defRPr/>
            </a:lvl5pPr>
            <a:lvl6pPr lvl="5">
              <a:spcBef>
                <a:spcPts val="0"/>
              </a:spcBef>
              <a:spcAft>
                <a:spcPts val="0"/>
              </a:spcAft>
              <a:buClr>
                <a:schemeClr val="dk1"/>
              </a:buClr>
              <a:buSzPts val="1400"/>
              <a:buFont typeface="Anton"/>
              <a:buNone/>
              <a:defRPr/>
            </a:lvl6pPr>
            <a:lvl7pPr lvl="6">
              <a:spcBef>
                <a:spcPts val="0"/>
              </a:spcBef>
              <a:spcAft>
                <a:spcPts val="0"/>
              </a:spcAft>
              <a:buClr>
                <a:schemeClr val="dk1"/>
              </a:buClr>
              <a:buSzPts val="1400"/>
              <a:buFont typeface="Anton"/>
              <a:buNone/>
              <a:defRPr/>
            </a:lvl7pPr>
            <a:lvl8pPr lvl="7">
              <a:spcBef>
                <a:spcPts val="0"/>
              </a:spcBef>
              <a:spcAft>
                <a:spcPts val="0"/>
              </a:spcAft>
              <a:buClr>
                <a:schemeClr val="dk1"/>
              </a:buClr>
              <a:buSzPts val="1400"/>
              <a:buFont typeface="Anton"/>
              <a:buNone/>
              <a:defRPr/>
            </a:lvl8pPr>
            <a:lvl9pPr lvl="8">
              <a:spcBef>
                <a:spcPts val="0"/>
              </a:spcBef>
              <a:spcAft>
                <a:spcPts val="0"/>
              </a:spcAft>
              <a:buClr>
                <a:schemeClr val="dk1"/>
              </a:buClr>
              <a:buSzPts val="1400"/>
              <a:buFont typeface="Anton"/>
              <a:buNone/>
              <a:defRPr/>
            </a:lvl9pPr>
          </a:lstStyle>
          <a:p/>
        </p:txBody>
      </p:sp>
      <p:sp>
        <p:nvSpPr>
          <p:cNvPr id="236" name="Google Shape;236;p23"/>
          <p:cNvSpPr txBox="1"/>
          <p:nvPr>
            <p:ph idx="3" type="subTitle"/>
          </p:nvPr>
        </p:nvSpPr>
        <p:spPr>
          <a:xfrm>
            <a:off x="125700" y="125600"/>
            <a:ext cx="1593900" cy="399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37" name="Google Shape;237;p2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rtl="0">
              <a:buNone/>
              <a:defRPr b="1" sz="800">
                <a:latin typeface="DM Sans"/>
                <a:ea typeface="DM Sans"/>
                <a:cs typeface="DM Sans"/>
                <a:sym typeface="DM Sans"/>
              </a:defRPr>
            </a:lvl1pPr>
            <a:lvl2pPr lvl="1" rtl="0">
              <a:buNone/>
              <a:defRPr b="1" sz="800">
                <a:latin typeface="DM Sans"/>
                <a:ea typeface="DM Sans"/>
                <a:cs typeface="DM Sans"/>
                <a:sym typeface="DM Sans"/>
              </a:defRPr>
            </a:lvl2pPr>
            <a:lvl3pPr lvl="2" rtl="0">
              <a:buNone/>
              <a:defRPr b="1" sz="800">
                <a:latin typeface="DM Sans"/>
                <a:ea typeface="DM Sans"/>
                <a:cs typeface="DM Sans"/>
                <a:sym typeface="DM Sans"/>
              </a:defRPr>
            </a:lvl3pPr>
            <a:lvl4pPr lvl="3" rtl="0">
              <a:buNone/>
              <a:defRPr b="1" sz="800">
                <a:latin typeface="DM Sans"/>
                <a:ea typeface="DM Sans"/>
                <a:cs typeface="DM Sans"/>
                <a:sym typeface="DM Sans"/>
              </a:defRPr>
            </a:lvl4pPr>
            <a:lvl5pPr lvl="4" rtl="0">
              <a:buNone/>
              <a:defRPr b="1" sz="800">
                <a:latin typeface="DM Sans"/>
                <a:ea typeface="DM Sans"/>
                <a:cs typeface="DM Sans"/>
                <a:sym typeface="DM Sans"/>
              </a:defRPr>
            </a:lvl5pPr>
            <a:lvl6pPr lvl="5" rtl="0">
              <a:buNone/>
              <a:defRPr b="1" sz="800">
                <a:latin typeface="DM Sans"/>
                <a:ea typeface="DM Sans"/>
                <a:cs typeface="DM Sans"/>
                <a:sym typeface="DM Sans"/>
              </a:defRPr>
            </a:lvl6pPr>
            <a:lvl7pPr lvl="6" rtl="0">
              <a:buNone/>
              <a:defRPr b="1" sz="800">
                <a:latin typeface="DM Sans"/>
                <a:ea typeface="DM Sans"/>
                <a:cs typeface="DM Sans"/>
                <a:sym typeface="DM Sans"/>
              </a:defRPr>
            </a:lvl7pPr>
            <a:lvl8pPr lvl="7" rtl="0">
              <a:buNone/>
              <a:defRPr b="1" sz="800">
                <a:latin typeface="DM Sans"/>
                <a:ea typeface="DM Sans"/>
                <a:cs typeface="DM Sans"/>
                <a:sym typeface="DM Sans"/>
              </a:defRPr>
            </a:lvl8pPr>
            <a:lvl9pPr lvl="8" rtl="0">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
        <p:nvSpPr>
          <p:cNvPr id="238" name="Google Shape;238;p23"/>
          <p:cNvSpPr txBox="1"/>
          <p:nvPr>
            <p:ph idx="4" type="body"/>
          </p:nvPr>
        </p:nvSpPr>
        <p:spPr>
          <a:xfrm>
            <a:off x="5823300" y="3611800"/>
            <a:ext cx="3069300" cy="506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1pPr>
            <a:lvl2pPr indent="-304800" lvl="1" marL="9144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2pPr>
            <a:lvl3pPr indent="-304800" lvl="2" marL="13716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3pPr>
            <a:lvl4pPr indent="-304800" lvl="3" marL="18288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4pPr>
            <a:lvl5pPr indent="-304800" lvl="4" marL="22860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5pPr>
            <a:lvl6pPr indent="-304800" lvl="5" marL="27432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6pPr>
            <a:lvl7pPr indent="-304800" lvl="6" marL="32004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7pPr>
            <a:lvl8pPr indent="-304800" lvl="7" marL="36576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8pPr>
            <a:lvl9pPr indent="-304800" lvl="8" marL="41148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9pPr>
          </a:lstStyle>
          <a:p/>
        </p:txBody>
      </p:sp>
      <p:sp>
        <p:nvSpPr>
          <p:cNvPr id="239" name="Google Shape;239;p23"/>
          <p:cNvSpPr txBox="1"/>
          <p:nvPr>
            <p:ph idx="5" type="body"/>
          </p:nvPr>
        </p:nvSpPr>
        <p:spPr>
          <a:xfrm>
            <a:off x="5823300" y="2959400"/>
            <a:ext cx="3069300" cy="506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1pPr>
            <a:lvl2pPr indent="-304800" lvl="1" marL="9144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2pPr>
            <a:lvl3pPr indent="-304800" lvl="2" marL="13716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3pPr>
            <a:lvl4pPr indent="-304800" lvl="3" marL="18288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4pPr>
            <a:lvl5pPr indent="-304800" lvl="4" marL="22860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5pPr>
            <a:lvl6pPr indent="-304800" lvl="5" marL="27432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6pPr>
            <a:lvl7pPr indent="-304800" lvl="6" marL="32004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7pPr>
            <a:lvl8pPr indent="-304800" lvl="7" marL="36576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8pPr>
            <a:lvl9pPr indent="-304800" lvl="8" marL="41148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ution statement">
  <p:cSld name="CUSTOM_17">
    <p:bg>
      <p:bgPr>
        <a:solidFill>
          <a:schemeClr val="dk2"/>
        </a:solidFill>
      </p:bgPr>
    </p:bg>
    <p:spTree>
      <p:nvGrpSpPr>
        <p:cNvPr id="240" name="Shape 240"/>
        <p:cNvGrpSpPr/>
        <p:nvPr/>
      </p:nvGrpSpPr>
      <p:grpSpPr>
        <a:xfrm>
          <a:off x="0" y="0"/>
          <a:ext cx="0" cy="0"/>
          <a:chOff x="0" y="0"/>
          <a:chExt cx="0" cy="0"/>
        </a:xfrm>
      </p:grpSpPr>
      <p:sp>
        <p:nvSpPr>
          <p:cNvPr id="241" name="Google Shape;241;p24"/>
          <p:cNvSpPr txBox="1"/>
          <p:nvPr>
            <p:ph type="title"/>
          </p:nvPr>
        </p:nvSpPr>
        <p:spPr>
          <a:xfrm>
            <a:off x="125700" y="655300"/>
            <a:ext cx="8899800" cy="31944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4800"/>
              <a:buFont typeface="Anton"/>
              <a:buNone/>
              <a:defRPr/>
            </a:lvl1pPr>
            <a:lvl2pPr lvl="1">
              <a:spcBef>
                <a:spcPts val="0"/>
              </a:spcBef>
              <a:spcAft>
                <a:spcPts val="0"/>
              </a:spcAft>
              <a:buClr>
                <a:schemeClr val="dk1"/>
              </a:buClr>
              <a:buSzPts val="4800"/>
              <a:buNone/>
              <a:defRPr sz="4800"/>
            </a:lvl2pPr>
            <a:lvl3pPr lvl="2">
              <a:spcBef>
                <a:spcPts val="0"/>
              </a:spcBef>
              <a:spcAft>
                <a:spcPts val="0"/>
              </a:spcAft>
              <a:buClr>
                <a:schemeClr val="dk1"/>
              </a:buClr>
              <a:buSzPts val="4800"/>
              <a:buNone/>
              <a:defRPr sz="4800"/>
            </a:lvl3pPr>
            <a:lvl4pPr lvl="3">
              <a:spcBef>
                <a:spcPts val="0"/>
              </a:spcBef>
              <a:spcAft>
                <a:spcPts val="0"/>
              </a:spcAft>
              <a:buClr>
                <a:schemeClr val="dk1"/>
              </a:buClr>
              <a:buSzPts val="4800"/>
              <a:buNone/>
              <a:defRPr sz="4800"/>
            </a:lvl4pPr>
            <a:lvl5pPr lvl="4">
              <a:spcBef>
                <a:spcPts val="0"/>
              </a:spcBef>
              <a:spcAft>
                <a:spcPts val="0"/>
              </a:spcAft>
              <a:buClr>
                <a:schemeClr val="dk1"/>
              </a:buClr>
              <a:buSzPts val="4800"/>
              <a:buNone/>
              <a:defRPr sz="4800"/>
            </a:lvl5pPr>
            <a:lvl6pPr lvl="5">
              <a:spcBef>
                <a:spcPts val="0"/>
              </a:spcBef>
              <a:spcAft>
                <a:spcPts val="0"/>
              </a:spcAft>
              <a:buClr>
                <a:schemeClr val="dk1"/>
              </a:buClr>
              <a:buSzPts val="4800"/>
              <a:buNone/>
              <a:defRPr sz="4800"/>
            </a:lvl6pPr>
            <a:lvl7pPr lvl="6">
              <a:spcBef>
                <a:spcPts val="0"/>
              </a:spcBef>
              <a:spcAft>
                <a:spcPts val="0"/>
              </a:spcAft>
              <a:buClr>
                <a:schemeClr val="dk1"/>
              </a:buClr>
              <a:buSzPts val="4800"/>
              <a:buNone/>
              <a:defRPr sz="4800"/>
            </a:lvl7pPr>
            <a:lvl8pPr lvl="7">
              <a:spcBef>
                <a:spcPts val="0"/>
              </a:spcBef>
              <a:spcAft>
                <a:spcPts val="0"/>
              </a:spcAft>
              <a:buClr>
                <a:schemeClr val="dk1"/>
              </a:buClr>
              <a:buSzPts val="4800"/>
              <a:buNone/>
              <a:defRPr sz="4800"/>
            </a:lvl8pPr>
            <a:lvl9pPr lvl="8">
              <a:spcBef>
                <a:spcPts val="0"/>
              </a:spcBef>
              <a:spcAft>
                <a:spcPts val="0"/>
              </a:spcAft>
              <a:buClr>
                <a:schemeClr val="dk1"/>
              </a:buClr>
              <a:buSzPts val="4800"/>
              <a:buNone/>
              <a:defRPr sz="4800"/>
            </a:lvl9pPr>
          </a:lstStyle>
          <a:p/>
        </p:txBody>
      </p:sp>
      <p:sp>
        <p:nvSpPr>
          <p:cNvPr id="242" name="Google Shape;242;p24"/>
          <p:cNvSpPr txBox="1"/>
          <p:nvPr>
            <p:ph idx="1" type="body"/>
          </p:nvPr>
        </p:nvSpPr>
        <p:spPr>
          <a:xfrm>
            <a:off x="6508650" y="3276875"/>
            <a:ext cx="2502600" cy="12150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cxnSp>
        <p:nvCxnSpPr>
          <p:cNvPr id="243" name="Google Shape;243;p24"/>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244" name="Google Shape;244;p24"/>
          <p:cNvSpPr txBox="1"/>
          <p:nvPr>
            <p:ph idx="2" type="subTitle"/>
          </p:nvPr>
        </p:nvSpPr>
        <p:spPr>
          <a:xfrm>
            <a:off x="125700" y="125600"/>
            <a:ext cx="1593900" cy="399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45" name="Google Shape;245;p24"/>
          <p:cNvSpPr txBox="1"/>
          <p:nvPr>
            <p:ph idx="3"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46" name="Google Shape;246;p24"/>
          <p:cNvSpPr txBox="1"/>
          <p:nvPr>
            <p:ph idx="4"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47" name="Google Shape;247;p2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latin typeface="DM Sans"/>
                <a:ea typeface="DM Sans"/>
                <a:cs typeface="DM Sans"/>
                <a:sym typeface="DM Sans"/>
              </a:defRPr>
            </a:lvl1pPr>
            <a:lvl2pPr lvl="1">
              <a:buNone/>
              <a:defRPr b="1" sz="800">
                <a:latin typeface="DM Sans"/>
                <a:ea typeface="DM Sans"/>
                <a:cs typeface="DM Sans"/>
                <a:sym typeface="DM Sans"/>
              </a:defRPr>
            </a:lvl2pPr>
            <a:lvl3pPr lvl="2">
              <a:buNone/>
              <a:defRPr b="1" sz="800">
                <a:latin typeface="DM Sans"/>
                <a:ea typeface="DM Sans"/>
                <a:cs typeface="DM Sans"/>
                <a:sym typeface="DM Sans"/>
              </a:defRPr>
            </a:lvl3pPr>
            <a:lvl4pPr lvl="3">
              <a:buNone/>
              <a:defRPr b="1" sz="800">
                <a:latin typeface="DM Sans"/>
                <a:ea typeface="DM Sans"/>
                <a:cs typeface="DM Sans"/>
                <a:sym typeface="DM Sans"/>
              </a:defRPr>
            </a:lvl4pPr>
            <a:lvl5pPr lvl="4">
              <a:buNone/>
              <a:defRPr b="1" sz="800">
                <a:latin typeface="DM Sans"/>
                <a:ea typeface="DM Sans"/>
                <a:cs typeface="DM Sans"/>
                <a:sym typeface="DM Sans"/>
              </a:defRPr>
            </a:lvl5pPr>
            <a:lvl6pPr lvl="5">
              <a:buNone/>
              <a:defRPr b="1" sz="800">
                <a:latin typeface="DM Sans"/>
                <a:ea typeface="DM Sans"/>
                <a:cs typeface="DM Sans"/>
                <a:sym typeface="DM Sans"/>
              </a:defRPr>
            </a:lvl6pPr>
            <a:lvl7pPr lvl="6">
              <a:buNone/>
              <a:defRPr b="1" sz="800">
                <a:latin typeface="DM Sans"/>
                <a:ea typeface="DM Sans"/>
                <a:cs typeface="DM Sans"/>
                <a:sym typeface="DM Sans"/>
              </a:defRPr>
            </a:lvl7pPr>
            <a:lvl8pPr lvl="7">
              <a:buNone/>
              <a:defRPr b="1" sz="800">
                <a:latin typeface="DM Sans"/>
                <a:ea typeface="DM Sans"/>
                <a:cs typeface="DM Sans"/>
                <a:sym typeface="DM Sans"/>
              </a:defRPr>
            </a:lvl8pPr>
            <a:lvl9pPr lvl="8">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48" name="Shape 248"/>
        <p:cNvGrpSpPr/>
        <p:nvPr/>
      </p:nvGrpSpPr>
      <p:grpSpPr>
        <a:xfrm>
          <a:off x="0" y="0"/>
          <a:ext cx="0" cy="0"/>
          <a:chOff x="0" y="0"/>
          <a:chExt cx="0" cy="0"/>
        </a:xfrm>
      </p:grpSpPr>
      <p:sp>
        <p:nvSpPr>
          <p:cNvPr id="249" name="Google Shape;24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50" name="Google Shape;250;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51" name="Google Shape;25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52" name="Shape 252"/>
        <p:cNvGrpSpPr/>
        <p:nvPr/>
      </p:nvGrpSpPr>
      <p:grpSpPr>
        <a:xfrm>
          <a:off x="0" y="0"/>
          <a:ext cx="0" cy="0"/>
          <a:chOff x="0" y="0"/>
          <a:chExt cx="0" cy="0"/>
        </a:xfrm>
      </p:grpSpPr>
      <p:sp>
        <p:nvSpPr>
          <p:cNvPr id="253" name="Google Shape;253;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4" name="Google Shape;25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55" name="Shape 255"/>
        <p:cNvGrpSpPr/>
        <p:nvPr/>
      </p:nvGrpSpPr>
      <p:grpSpPr>
        <a:xfrm>
          <a:off x="0" y="0"/>
          <a:ext cx="0" cy="0"/>
          <a:chOff x="0" y="0"/>
          <a:chExt cx="0" cy="0"/>
        </a:xfrm>
      </p:grpSpPr>
      <p:sp>
        <p:nvSpPr>
          <p:cNvPr id="256" name="Google Shape;2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7" name="Google Shape;25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258" name="Google Shape;25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59" name="Shape 259"/>
        <p:cNvGrpSpPr/>
        <p:nvPr/>
      </p:nvGrpSpPr>
      <p:grpSpPr>
        <a:xfrm>
          <a:off x="0" y="0"/>
          <a:ext cx="0" cy="0"/>
          <a:chOff x="0" y="0"/>
          <a:chExt cx="0" cy="0"/>
        </a:xfrm>
      </p:grpSpPr>
      <p:sp>
        <p:nvSpPr>
          <p:cNvPr id="260" name="Google Shape;2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1" name="Google Shape;261;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2" name="Google Shape;262;p2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3" name="Google Shape;26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64" name="Shape 264"/>
        <p:cNvGrpSpPr/>
        <p:nvPr/>
      </p:nvGrpSpPr>
      <p:grpSpPr>
        <a:xfrm>
          <a:off x="0" y="0"/>
          <a:ext cx="0" cy="0"/>
          <a:chOff x="0" y="0"/>
          <a:chExt cx="0" cy="0"/>
        </a:xfrm>
      </p:grpSpPr>
      <p:sp>
        <p:nvSpPr>
          <p:cNvPr id="265" name="Google Shape;2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67" name="Shape 267"/>
        <p:cNvGrpSpPr/>
        <p:nvPr/>
      </p:nvGrpSpPr>
      <p:grpSpPr>
        <a:xfrm>
          <a:off x="0" y="0"/>
          <a:ext cx="0" cy="0"/>
          <a:chOff x="0" y="0"/>
          <a:chExt cx="0" cy="0"/>
        </a:xfrm>
      </p:grpSpPr>
      <p:sp>
        <p:nvSpPr>
          <p:cNvPr id="268" name="Google Shape;268;p3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69" name="Google Shape;269;p3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0" name="Google Shape;270;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type="secHead">
  <p:cSld name="SECTION_HEADER">
    <p:bg>
      <p:bgPr>
        <a:solidFill>
          <a:schemeClr val="dk2"/>
        </a:solidFill>
      </p:bgPr>
    </p:bg>
    <p:spTree>
      <p:nvGrpSpPr>
        <p:cNvPr id="21" name="Shape 21"/>
        <p:cNvGrpSpPr/>
        <p:nvPr/>
      </p:nvGrpSpPr>
      <p:grpSpPr>
        <a:xfrm>
          <a:off x="0" y="0"/>
          <a:ext cx="0" cy="0"/>
          <a:chOff x="0" y="0"/>
          <a:chExt cx="0" cy="0"/>
        </a:xfrm>
      </p:grpSpPr>
      <p:sp>
        <p:nvSpPr>
          <p:cNvPr id="22" name="Google Shape;22;p4"/>
          <p:cNvSpPr/>
          <p:nvPr>
            <p:ph idx="2" type="pic"/>
          </p:nvPr>
        </p:nvSpPr>
        <p:spPr>
          <a:xfrm>
            <a:off x="2642425" y="1096825"/>
            <a:ext cx="3859200" cy="2408100"/>
          </a:xfrm>
          <a:prstGeom prst="rect">
            <a:avLst/>
          </a:prstGeom>
          <a:noFill/>
          <a:ln cap="flat" cmpd="sng" w="38100">
            <a:solidFill>
              <a:srgbClr val="000000"/>
            </a:solidFill>
            <a:prstDash val="solid"/>
            <a:round/>
            <a:headEnd len="sm" w="sm" type="none"/>
            <a:tailEnd len="sm" w="sm" type="none"/>
          </a:ln>
        </p:spPr>
      </p:sp>
      <p:cxnSp>
        <p:nvCxnSpPr>
          <p:cNvPr id="23" name="Google Shape;23;p4"/>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24" name="Google Shape;24;p4"/>
          <p:cNvSpPr txBox="1"/>
          <p:nvPr>
            <p:ph type="title"/>
          </p:nvPr>
        </p:nvSpPr>
        <p:spPr>
          <a:xfrm>
            <a:off x="125700" y="278000"/>
            <a:ext cx="8766900" cy="971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4800"/>
              <a:buFont typeface="Anton"/>
              <a:buNone/>
              <a:defRPr/>
            </a:lvl1pPr>
            <a:lvl2pPr lvl="1" algn="ctr">
              <a:spcBef>
                <a:spcPts val="0"/>
              </a:spcBef>
              <a:spcAft>
                <a:spcPts val="0"/>
              </a:spcAft>
              <a:buClr>
                <a:schemeClr val="dk1"/>
              </a:buClr>
              <a:buSzPts val="1400"/>
              <a:buNone/>
              <a:defRPr/>
            </a:lvl2pPr>
            <a:lvl3pPr lvl="2" algn="ctr">
              <a:spcBef>
                <a:spcPts val="0"/>
              </a:spcBef>
              <a:spcAft>
                <a:spcPts val="0"/>
              </a:spcAft>
              <a:buClr>
                <a:schemeClr val="dk1"/>
              </a:buClr>
              <a:buSzPts val="1400"/>
              <a:buNone/>
              <a:defRPr/>
            </a:lvl3pPr>
            <a:lvl4pPr lvl="3" algn="ctr">
              <a:spcBef>
                <a:spcPts val="0"/>
              </a:spcBef>
              <a:spcAft>
                <a:spcPts val="0"/>
              </a:spcAft>
              <a:buClr>
                <a:schemeClr val="dk1"/>
              </a:buClr>
              <a:buSzPts val="1400"/>
              <a:buNone/>
              <a:defRPr/>
            </a:lvl4pPr>
            <a:lvl5pPr lvl="4" algn="ctr">
              <a:spcBef>
                <a:spcPts val="0"/>
              </a:spcBef>
              <a:spcAft>
                <a:spcPts val="0"/>
              </a:spcAft>
              <a:buClr>
                <a:schemeClr val="dk1"/>
              </a:buClr>
              <a:buSzPts val="1400"/>
              <a:buNone/>
              <a:defRPr/>
            </a:lvl5pPr>
            <a:lvl6pPr lvl="5" algn="ctr">
              <a:spcBef>
                <a:spcPts val="0"/>
              </a:spcBef>
              <a:spcAft>
                <a:spcPts val="0"/>
              </a:spcAft>
              <a:buClr>
                <a:schemeClr val="dk1"/>
              </a:buClr>
              <a:buSzPts val="1400"/>
              <a:buNone/>
              <a:defRPr/>
            </a:lvl6pPr>
            <a:lvl7pPr lvl="6" algn="ctr">
              <a:spcBef>
                <a:spcPts val="0"/>
              </a:spcBef>
              <a:spcAft>
                <a:spcPts val="0"/>
              </a:spcAft>
              <a:buClr>
                <a:schemeClr val="dk1"/>
              </a:buClr>
              <a:buSzPts val="1400"/>
              <a:buNone/>
              <a:defRPr/>
            </a:lvl7pPr>
            <a:lvl8pPr lvl="7" algn="ctr">
              <a:spcBef>
                <a:spcPts val="0"/>
              </a:spcBef>
              <a:spcAft>
                <a:spcPts val="0"/>
              </a:spcAft>
              <a:buClr>
                <a:schemeClr val="dk1"/>
              </a:buClr>
              <a:buSzPts val="1400"/>
              <a:buNone/>
              <a:defRPr/>
            </a:lvl8pPr>
            <a:lvl9pPr lvl="8" algn="ctr">
              <a:spcBef>
                <a:spcPts val="0"/>
              </a:spcBef>
              <a:spcAft>
                <a:spcPts val="0"/>
              </a:spcAft>
              <a:buClr>
                <a:schemeClr val="dk1"/>
              </a:buClr>
              <a:buSzPts val="1400"/>
              <a:buNone/>
              <a:defRPr/>
            </a:lvl9pPr>
          </a:lstStyle>
          <a:p/>
        </p:txBody>
      </p:sp>
      <p:sp>
        <p:nvSpPr>
          <p:cNvPr id="25" name="Google Shape;25;p4"/>
          <p:cNvSpPr txBox="1"/>
          <p:nvPr>
            <p:ph idx="3" type="title"/>
          </p:nvPr>
        </p:nvSpPr>
        <p:spPr>
          <a:xfrm>
            <a:off x="125700" y="3507625"/>
            <a:ext cx="8766900" cy="971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4800"/>
              <a:buFont typeface="Anton"/>
              <a:buNone/>
              <a:defRPr/>
            </a:lvl1pPr>
            <a:lvl2pPr lvl="1" algn="ctr">
              <a:spcBef>
                <a:spcPts val="0"/>
              </a:spcBef>
              <a:spcAft>
                <a:spcPts val="0"/>
              </a:spcAft>
              <a:buClr>
                <a:schemeClr val="dk1"/>
              </a:buClr>
              <a:buSzPts val="1400"/>
              <a:buNone/>
              <a:defRPr/>
            </a:lvl2pPr>
            <a:lvl3pPr lvl="2" algn="ctr">
              <a:spcBef>
                <a:spcPts val="0"/>
              </a:spcBef>
              <a:spcAft>
                <a:spcPts val="0"/>
              </a:spcAft>
              <a:buClr>
                <a:schemeClr val="dk1"/>
              </a:buClr>
              <a:buSzPts val="1400"/>
              <a:buNone/>
              <a:defRPr/>
            </a:lvl3pPr>
            <a:lvl4pPr lvl="3" algn="ctr">
              <a:spcBef>
                <a:spcPts val="0"/>
              </a:spcBef>
              <a:spcAft>
                <a:spcPts val="0"/>
              </a:spcAft>
              <a:buClr>
                <a:schemeClr val="dk1"/>
              </a:buClr>
              <a:buSzPts val="1400"/>
              <a:buNone/>
              <a:defRPr/>
            </a:lvl4pPr>
            <a:lvl5pPr lvl="4" algn="ctr">
              <a:spcBef>
                <a:spcPts val="0"/>
              </a:spcBef>
              <a:spcAft>
                <a:spcPts val="0"/>
              </a:spcAft>
              <a:buClr>
                <a:schemeClr val="dk1"/>
              </a:buClr>
              <a:buSzPts val="1400"/>
              <a:buNone/>
              <a:defRPr/>
            </a:lvl5pPr>
            <a:lvl6pPr lvl="5" algn="ctr">
              <a:spcBef>
                <a:spcPts val="0"/>
              </a:spcBef>
              <a:spcAft>
                <a:spcPts val="0"/>
              </a:spcAft>
              <a:buClr>
                <a:schemeClr val="dk1"/>
              </a:buClr>
              <a:buSzPts val="1400"/>
              <a:buNone/>
              <a:defRPr/>
            </a:lvl6pPr>
            <a:lvl7pPr lvl="6" algn="ctr">
              <a:spcBef>
                <a:spcPts val="0"/>
              </a:spcBef>
              <a:spcAft>
                <a:spcPts val="0"/>
              </a:spcAft>
              <a:buClr>
                <a:schemeClr val="dk1"/>
              </a:buClr>
              <a:buSzPts val="1400"/>
              <a:buNone/>
              <a:defRPr/>
            </a:lvl7pPr>
            <a:lvl8pPr lvl="7" algn="ctr">
              <a:spcBef>
                <a:spcPts val="0"/>
              </a:spcBef>
              <a:spcAft>
                <a:spcPts val="0"/>
              </a:spcAft>
              <a:buClr>
                <a:schemeClr val="dk1"/>
              </a:buClr>
              <a:buSzPts val="1400"/>
              <a:buNone/>
              <a:defRPr/>
            </a:lvl8pPr>
            <a:lvl9pPr lvl="8" algn="ctr">
              <a:spcBef>
                <a:spcPts val="0"/>
              </a:spcBef>
              <a:spcAft>
                <a:spcPts val="0"/>
              </a:spcAft>
              <a:buClr>
                <a:schemeClr val="dk1"/>
              </a:buClr>
              <a:buSzPts val="1400"/>
              <a:buNone/>
              <a:defRPr/>
            </a:lvl9pPr>
          </a:lstStyle>
          <a:p/>
        </p:txBody>
      </p:sp>
      <p:sp>
        <p:nvSpPr>
          <p:cNvPr id="26" name="Google Shape;26;p4"/>
          <p:cNvSpPr txBox="1"/>
          <p:nvPr>
            <p:ph idx="1"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7" name="Google Shape;27;p4"/>
          <p:cNvSpPr txBox="1"/>
          <p:nvPr>
            <p:ph idx="4"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8" name="Google Shape;28;p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solidFill>
                  <a:schemeClr val="lt2"/>
                </a:solidFill>
                <a:latin typeface="DM Sans"/>
                <a:ea typeface="DM Sans"/>
                <a:cs typeface="DM Sans"/>
                <a:sym typeface="DM Sans"/>
              </a:defRPr>
            </a:lvl1pPr>
            <a:lvl2pPr lvl="1">
              <a:buNone/>
              <a:defRPr b="1" sz="800">
                <a:solidFill>
                  <a:schemeClr val="lt2"/>
                </a:solidFill>
                <a:latin typeface="DM Sans"/>
                <a:ea typeface="DM Sans"/>
                <a:cs typeface="DM Sans"/>
                <a:sym typeface="DM Sans"/>
              </a:defRPr>
            </a:lvl2pPr>
            <a:lvl3pPr lvl="2">
              <a:buNone/>
              <a:defRPr b="1" sz="800">
                <a:solidFill>
                  <a:schemeClr val="lt2"/>
                </a:solidFill>
                <a:latin typeface="DM Sans"/>
                <a:ea typeface="DM Sans"/>
                <a:cs typeface="DM Sans"/>
                <a:sym typeface="DM Sans"/>
              </a:defRPr>
            </a:lvl3pPr>
            <a:lvl4pPr lvl="3">
              <a:buNone/>
              <a:defRPr b="1" sz="800">
                <a:solidFill>
                  <a:schemeClr val="lt2"/>
                </a:solidFill>
                <a:latin typeface="DM Sans"/>
                <a:ea typeface="DM Sans"/>
                <a:cs typeface="DM Sans"/>
                <a:sym typeface="DM Sans"/>
              </a:defRPr>
            </a:lvl4pPr>
            <a:lvl5pPr lvl="4">
              <a:buNone/>
              <a:defRPr b="1" sz="800">
                <a:solidFill>
                  <a:schemeClr val="lt2"/>
                </a:solidFill>
                <a:latin typeface="DM Sans"/>
                <a:ea typeface="DM Sans"/>
                <a:cs typeface="DM Sans"/>
                <a:sym typeface="DM Sans"/>
              </a:defRPr>
            </a:lvl5pPr>
            <a:lvl6pPr lvl="5">
              <a:buNone/>
              <a:defRPr b="1" sz="800">
                <a:solidFill>
                  <a:schemeClr val="lt2"/>
                </a:solidFill>
                <a:latin typeface="DM Sans"/>
                <a:ea typeface="DM Sans"/>
                <a:cs typeface="DM Sans"/>
                <a:sym typeface="DM Sans"/>
              </a:defRPr>
            </a:lvl6pPr>
            <a:lvl7pPr lvl="6">
              <a:buNone/>
              <a:defRPr b="1" sz="800">
                <a:solidFill>
                  <a:schemeClr val="lt2"/>
                </a:solidFill>
                <a:latin typeface="DM Sans"/>
                <a:ea typeface="DM Sans"/>
                <a:cs typeface="DM Sans"/>
                <a:sym typeface="DM Sans"/>
              </a:defRPr>
            </a:lvl7pPr>
            <a:lvl8pPr lvl="7">
              <a:buNone/>
              <a:defRPr b="1" sz="800">
                <a:solidFill>
                  <a:schemeClr val="lt2"/>
                </a:solidFill>
                <a:latin typeface="DM Sans"/>
                <a:ea typeface="DM Sans"/>
                <a:cs typeface="DM Sans"/>
                <a:sym typeface="DM Sans"/>
              </a:defRPr>
            </a:lvl8pPr>
            <a:lvl9pPr lvl="8">
              <a:buNone/>
              <a:defRPr b="1" sz="800">
                <a:solidFill>
                  <a:schemeClr val="lt2"/>
                </a:solidFill>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b="0"/>
          </a:p>
        </p:txBody>
      </p:sp>
    </p:spTree>
  </p:cSld>
  <p:clrMapOvr>
    <a:masterClrMapping/>
  </p:clrMapOvr>
  <p:extLst>
    <p:ext uri="{DCECCB84-F9BA-43D5-87BE-67443E8EF086}">
      <p15:sldGuideLst>
        <p15:guide id="1" orient="horz" pos="2966">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71" name="Shape 271"/>
        <p:cNvGrpSpPr/>
        <p:nvPr/>
      </p:nvGrpSpPr>
      <p:grpSpPr>
        <a:xfrm>
          <a:off x="0" y="0"/>
          <a:ext cx="0" cy="0"/>
          <a:chOff x="0" y="0"/>
          <a:chExt cx="0" cy="0"/>
        </a:xfrm>
      </p:grpSpPr>
      <p:sp>
        <p:nvSpPr>
          <p:cNvPr id="272" name="Google Shape;272;p3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73" name="Google Shape;27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274" name="Shape 274"/>
        <p:cNvGrpSpPr/>
        <p:nvPr/>
      </p:nvGrpSpPr>
      <p:grpSpPr>
        <a:xfrm>
          <a:off x="0" y="0"/>
          <a:ext cx="0" cy="0"/>
          <a:chOff x="0" y="0"/>
          <a:chExt cx="0" cy="0"/>
        </a:xfrm>
      </p:grpSpPr>
      <p:sp>
        <p:nvSpPr>
          <p:cNvPr id="275" name="Google Shape;275;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276" name="Google Shape;276;p3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77" name="Google Shape;277;p3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78" name="Google Shape;278;p3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2"/>
              </a:buClr>
              <a:buSzPts val="800"/>
              <a:buChar char="●"/>
              <a:defRPr>
                <a:solidFill>
                  <a:schemeClr val="dk2"/>
                </a:solidFill>
              </a:defRPr>
            </a:lvl1pPr>
            <a:lvl2pPr indent="-279400" lvl="1" marL="914400">
              <a:spcBef>
                <a:spcPts val="0"/>
              </a:spcBef>
              <a:spcAft>
                <a:spcPts val="0"/>
              </a:spcAft>
              <a:buClr>
                <a:schemeClr val="dk2"/>
              </a:buClr>
              <a:buSzPts val="800"/>
              <a:buChar char="○"/>
              <a:defRPr>
                <a:solidFill>
                  <a:schemeClr val="dk2"/>
                </a:solidFill>
              </a:defRPr>
            </a:lvl2pPr>
            <a:lvl3pPr indent="-279400" lvl="2" marL="1371600">
              <a:spcBef>
                <a:spcPts val="0"/>
              </a:spcBef>
              <a:spcAft>
                <a:spcPts val="0"/>
              </a:spcAft>
              <a:buClr>
                <a:schemeClr val="dk2"/>
              </a:buClr>
              <a:buSzPts val="800"/>
              <a:buChar char="■"/>
              <a:defRPr>
                <a:solidFill>
                  <a:schemeClr val="dk2"/>
                </a:solidFill>
              </a:defRPr>
            </a:lvl3pPr>
            <a:lvl4pPr indent="-279400" lvl="3" marL="1828800">
              <a:spcBef>
                <a:spcPts val="0"/>
              </a:spcBef>
              <a:spcAft>
                <a:spcPts val="0"/>
              </a:spcAft>
              <a:buClr>
                <a:schemeClr val="dk2"/>
              </a:buClr>
              <a:buSzPts val="800"/>
              <a:buChar char="●"/>
              <a:defRPr>
                <a:solidFill>
                  <a:schemeClr val="dk2"/>
                </a:solidFill>
              </a:defRPr>
            </a:lvl4pPr>
            <a:lvl5pPr indent="-279400" lvl="4" marL="2286000">
              <a:spcBef>
                <a:spcPts val="0"/>
              </a:spcBef>
              <a:spcAft>
                <a:spcPts val="0"/>
              </a:spcAft>
              <a:buClr>
                <a:schemeClr val="dk2"/>
              </a:buClr>
              <a:buSzPts val="800"/>
              <a:buChar char="○"/>
              <a:defRPr>
                <a:solidFill>
                  <a:schemeClr val="dk2"/>
                </a:solidFill>
              </a:defRPr>
            </a:lvl5pPr>
            <a:lvl6pPr indent="-279400" lvl="5" marL="2743200">
              <a:spcBef>
                <a:spcPts val="0"/>
              </a:spcBef>
              <a:spcAft>
                <a:spcPts val="0"/>
              </a:spcAft>
              <a:buClr>
                <a:schemeClr val="dk2"/>
              </a:buClr>
              <a:buSzPts val="800"/>
              <a:buChar char="■"/>
              <a:defRPr>
                <a:solidFill>
                  <a:schemeClr val="dk2"/>
                </a:solidFill>
              </a:defRPr>
            </a:lvl6pPr>
            <a:lvl7pPr indent="-279400" lvl="6" marL="3200400">
              <a:spcBef>
                <a:spcPts val="0"/>
              </a:spcBef>
              <a:spcAft>
                <a:spcPts val="0"/>
              </a:spcAft>
              <a:buClr>
                <a:schemeClr val="dk2"/>
              </a:buClr>
              <a:buSzPts val="800"/>
              <a:buChar char="●"/>
              <a:defRPr>
                <a:solidFill>
                  <a:schemeClr val="dk2"/>
                </a:solidFill>
              </a:defRPr>
            </a:lvl7pPr>
            <a:lvl8pPr indent="-279400" lvl="7" marL="3657600">
              <a:spcBef>
                <a:spcPts val="0"/>
              </a:spcBef>
              <a:spcAft>
                <a:spcPts val="0"/>
              </a:spcAft>
              <a:buClr>
                <a:schemeClr val="dk2"/>
              </a:buClr>
              <a:buSzPts val="800"/>
              <a:buChar char="○"/>
              <a:defRPr>
                <a:solidFill>
                  <a:schemeClr val="dk2"/>
                </a:solidFill>
              </a:defRPr>
            </a:lvl8pPr>
            <a:lvl9pPr indent="-279400" lvl="8" marL="4114800">
              <a:spcBef>
                <a:spcPts val="0"/>
              </a:spcBef>
              <a:spcAft>
                <a:spcPts val="0"/>
              </a:spcAft>
              <a:buClr>
                <a:schemeClr val="dk2"/>
              </a:buClr>
              <a:buSzPts val="800"/>
              <a:buChar char="■"/>
              <a:defRPr>
                <a:solidFill>
                  <a:schemeClr val="dk2"/>
                </a:solidFill>
              </a:defRPr>
            </a:lvl9pPr>
          </a:lstStyle>
          <a:p/>
        </p:txBody>
      </p:sp>
      <p:sp>
        <p:nvSpPr>
          <p:cNvPr id="279" name="Google Shape;27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80" name="Shape 280"/>
        <p:cNvGrpSpPr/>
        <p:nvPr/>
      </p:nvGrpSpPr>
      <p:grpSpPr>
        <a:xfrm>
          <a:off x="0" y="0"/>
          <a:ext cx="0" cy="0"/>
          <a:chOff x="0" y="0"/>
          <a:chExt cx="0" cy="0"/>
        </a:xfrm>
      </p:grpSpPr>
      <p:sp>
        <p:nvSpPr>
          <p:cNvPr id="281" name="Google Shape;281;p3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800"/>
              <a:buNone/>
              <a:defRPr/>
            </a:lvl1pPr>
          </a:lstStyle>
          <a:p/>
        </p:txBody>
      </p:sp>
      <p:sp>
        <p:nvSpPr>
          <p:cNvPr id="282" name="Google Shape;282;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83" name="Shape 283"/>
        <p:cNvGrpSpPr/>
        <p:nvPr/>
      </p:nvGrpSpPr>
      <p:grpSpPr>
        <a:xfrm>
          <a:off x="0" y="0"/>
          <a:ext cx="0" cy="0"/>
          <a:chOff x="0" y="0"/>
          <a:chExt cx="0" cy="0"/>
        </a:xfrm>
      </p:grpSpPr>
      <p:sp>
        <p:nvSpPr>
          <p:cNvPr id="284" name="Google Shape;284;p3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85" name="Google Shape;285;p3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286" name="Google Shape;286;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7" name="Shape 287"/>
        <p:cNvGrpSpPr/>
        <p:nvPr/>
      </p:nvGrpSpPr>
      <p:grpSpPr>
        <a:xfrm>
          <a:off x="0" y="0"/>
          <a:ext cx="0" cy="0"/>
          <a:chOff x="0" y="0"/>
          <a:chExt cx="0" cy="0"/>
        </a:xfrm>
      </p:grpSpPr>
      <p:sp>
        <p:nvSpPr>
          <p:cNvPr id="288" name="Google Shape;28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89" name="Shape 289"/>
        <p:cNvGrpSpPr/>
        <p:nvPr/>
      </p:nvGrpSpPr>
      <p:grpSpPr>
        <a:xfrm>
          <a:off x="0" y="0"/>
          <a:ext cx="0" cy="0"/>
          <a:chOff x="0" y="0"/>
          <a:chExt cx="0" cy="0"/>
        </a:xfrm>
      </p:grpSpPr>
      <p:sp>
        <p:nvSpPr>
          <p:cNvPr id="290" name="Google Shape;290;p36"/>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1" name="Google Shape;29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
        <p:nvSpPr>
          <p:cNvPr id="292" name="Google Shape;292;p36"/>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3" name="Google Shape;293;p36"/>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4" name="Google Shape;294;p36"/>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5" name="Google Shape;295;p36"/>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6" name="Google Shape;296;p36"/>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7" name="Google Shape;297;p36"/>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298" name="Shape 298"/>
        <p:cNvGrpSpPr/>
        <p:nvPr/>
      </p:nvGrpSpPr>
      <p:grpSpPr>
        <a:xfrm>
          <a:off x="0" y="0"/>
          <a:ext cx="0" cy="0"/>
          <a:chOff x="0" y="0"/>
          <a:chExt cx="0" cy="0"/>
        </a:xfrm>
      </p:grpSpPr>
      <p:sp>
        <p:nvSpPr>
          <p:cNvPr id="299" name="Google Shape;29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0" name="Google Shape;300;p37"/>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01" name="Google Shape;301;p37"/>
          <p:cNvSpPr/>
          <p:nvPr>
            <p:ph idx="2" type="pic"/>
          </p:nvPr>
        </p:nvSpPr>
        <p:spPr>
          <a:xfrm>
            <a:off x="4992024" y="1152775"/>
            <a:ext cx="3840300" cy="3416400"/>
          </a:xfrm>
          <a:prstGeom prst="rect">
            <a:avLst/>
          </a:prstGeom>
          <a:noFill/>
          <a:ln>
            <a:noFill/>
          </a:ln>
        </p:spPr>
      </p:sp>
      <p:sp>
        <p:nvSpPr>
          <p:cNvPr id="302" name="Google Shape;30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303" name="Shape 303"/>
        <p:cNvGrpSpPr/>
        <p:nvPr/>
      </p:nvGrpSpPr>
      <p:grpSpPr>
        <a:xfrm>
          <a:off x="0" y="0"/>
          <a:ext cx="0" cy="0"/>
          <a:chOff x="0" y="0"/>
          <a:chExt cx="0" cy="0"/>
        </a:xfrm>
      </p:grpSpPr>
      <p:sp>
        <p:nvSpPr>
          <p:cNvPr id="304" name="Google Shape;30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
        <p:nvSpPr>
          <p:cNvPr id="305" name="Google Shape;305;p3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6" name="Google Shape;306;p38"/>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07" name="Google Shape;307;p38"/>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08" name="Google Shape;308;p38"/>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9" name="Google Shape;309;p38"/>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10" name="Shape 310"/>
        <p:cNvGrpSpPr/>
        <p:nvPr/>
      </p:nvGrpSpPr>
      <p:grpSpPr>
        <a:xfrm>
          <a:off x="0" y="0"/>
          <a:ext cx="0" cy="0"/>
          <a:chOff x="0" y="0"/>
          <a:chExt cx="0" cy="0"/>
        </a:xfrm>
      </p:grpSpPr>
      <p:sp>
        <p:nvSpPr>
          <p:cNvPr id="311" name="Google Shape;311;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
        <p:nvSpPr>
          <p:cNvPr id="312" name="Google Shape;312;p39"/>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13" name="Google Shape;313;p39"/>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14" name="Google Shape;314;p39"/>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15" name="Google Shape;315;p39"/>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16" name="Google Shape;316;p39"/>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7" name="Google Shape;317;p39"/>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8" name="Google Shape;318;p39"/>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319" name="Shape 319"/>
        <p:cNvGrpSpPr/>
        <p:nvPr/>
      </p:nvGrpSpPr>
      <p:grpSpPr>
        <a:xfrm>
          <a:off x="0" y="0"/>
          <a:ext cx="0" cy="0"/>
          <a:chOff x="0" y="0"/>
          <a:chExt cx="0" cy="0"/>
        </a:xfrm>
      </p:grpSpPr>
      <p:sp>
        <p:nvSpPr>
          <p:cNvPr id="320" name="Google Shape;320;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
        <p:nvSpPr>
          <p:cNvPr id="321" name="Google Shape;321;p40"/>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22" name="Google Shape;322;p40"/>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23" name="Google Shape;323;p40"/>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24" name="Google Shape;324;p40"/>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25" name="Google Shape;325;p40"/>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26" name="Google Shape;326;p40"/>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7" name="Google Shape;327;p40"/>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8" name="Google Shape;328;p40"/>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9" name="Google Shape;329;p40"/>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p:cSld name="CUSTOM_15">
    <p:spTree>
      <p:nvGrpSpPr>
        <p:cNvPr id="29" name="Shape 29"/>
        <p:cNvGrpSpPr/>
        <p:nvPr/>
      </p:nvGrpSpPr>
      <p:grpSpPr>
        <a:xfrm>
          <a:off x="0" y="0"/>
          <a:ext cx="0" cy="0"/>
          <a:chOff x="0" y="0"/>
          <a:chExt cx="0" cy="0"/>
        </a:xfrm>
      </p:grpSpPr>
      <p:sp>
        <p:nvSpPr>
          <p:cNvPr id="30" name="Google Shape;30;p5"/>
          <p:cNvSpPr/>
          <p:nvPr>
            <p:ph idx="2" type="pic"/>
          </p:nvPr>
        </p:nvSpPr>
        <p:spPr>
          <a:xfrm>
            <a:off x="0" y="0"/>
            <a:ext cx="9144000" cy="5143500"/>
          </a:xfrm>
          <a:prstGeom prst="rect">
            <a:avLst/>
          </a:prstGeom>
          <a:noFill/>
          <a:ln>
            <a:noFill/>
          </a:ln>
        </p:spPr>
      </p:sp>
      <p:sp>
        <p:nvSpPr>
          <p:cNvPr id="31" name="Google Shape;31;p5"/>
          <p:cNvSpPr txBox="1"/>
          <p:nvPr>
            <p:ph type="title"/>
          </p:nvPr>
        </p:nvSpPr>
        <p:spPr>
          <a:xfrm>
            <a:off x="914850" y="1365900"/>
            <a:ext cx="7314300" cy="2411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200"/>
              <a:buFont typeface="Anton"/>
              <a:buNone/>
              <a:defRPr sz="8200">
                <a:solidFill>
                  <a:schemeClr val="dk2"/>
                </a:solidFill>
              </a:defRPr>
            </a:lvl1pPr>
            <a:lvl2pPr lvl="1" algn="ctr">
              <a:spcBef>
                <a:spcPts val="0"/>
              </a:spcBef>
              <a:spcAft>
                <a:spcPts val="0"/>
              </a:spcAft>
              <a:buClr>
                <a:schemeClr val="dk2"/>
              </a:buClr>
              <a:buSzPts val="8200"/>
              <a:buFont typeface="Anton"/>
              <a:buNone/>
              <a:defRPr sz="8200">
                <a:solidFill>
                  <a:schemeClr val="dk2"/>
                </a:solidFill>
              </a:defRPr>
            </a:lvl2pPr>
            <a:lvl3pPr lvl="2" algn="ctr">
              <a:spcBef>
                <a:spcPts val="0"/>
              </a:spcBef>
              <a:spcAft>
                <a:spcPts val="0"/>
              </a:spcAft>
              <a:buClr>
                <a:schemeClr val="dk2"/>
              </a:buClr>
              <a:buSzPts val="8200"/>
              <a:buFont typeface="Anton"/>
              <a:buNone/>
              <a:defRPr sz="8200">
                <a:solidFill>
                  <a:schemeClr val="dk2"/>
                </a:solidFill>
              </a:defRPr>
            </a:lvl3pPr>
            <a:lvl4pPr lvl="3" algn="ctr">
              <a:spcBef>
                <a:spcPts val="0"/>
              </a:spcBef>
              <a:spcAft>
                <a:spcPts val="0"/>
              </a:spcAft>
              <a:buClr>
                <a:schemeClr val="dk2"/>
              </a:buClr>
              <a:buSzPts val="8200"/>
              <a:buFont typeface="Anton"/>
              <a:buNone/>
              <a:defRPr sz="8200">
                <a:solidFill>
                  <a:schemeClr val="dk2"/>
                </a:solidFill>
              </a:defRPr>
            </a:lvl4pPr>
            <a:lvl5pPr lvl="4" algn="ctr">
              <a:spcBef>
                <a:spcPts val="0"/>
              </a:spcBef>
              <a:spcAft>
                <a:spcPts val="0"/>
              </a:spcAft>
              <a:buClr>
                <a:schemeClr val="dk2"/>
              </a:buClr>
              <a:buSzPts val="8200"/>
              <a:buFont typeface="Anton"/>
              <a:buNone/>
              <a:defRPr sz="8200">
                <a:solidFill>
                  <a:schemeClr val="dk2"/>
                </a:solidFill>
              </a:defRPr>
            </a:lvl5pPr>
            <a:lvl6pPr lvl="5" algn="ctr">
              <a:spcBef>
                <a:spcPts val="0"/>
              </a:spcBef>
              <a:spcAft>
                <a:spcPts val="0"/>
              </a:spcAft>
              <a:buClr>
                <a:schemeClr val="dk2"/>
              </a:buClr>
              <a:buSzPts val="8200"/>
              <a:buFont typeface="Anton"/>
              <a:buNone/>
              <a:defRPr sz="8200">
                <a:solidFill>
                  <a:schemeClr val="dk2"/>
                </a:solidFill>
              </a:defRPr>
            </a:lvl6pPr>
            <a:lvl7pPr lvl="6" algn="ctr">
              <a:spcBef>
                <a:spcPts val="0"/>
              </a:spcBef>
              <a:spcAft>
                <a:spcPts val="0"/>
              </a:spcAft>
              <a:buClr>
                <a:schemeClr val="dk2"/>
              </a:buClr>
              <a:buSzPts val="8200"/>
              <a:buFont typeface="Anton"/>
              <a:buNone/>
              <a:defRPr sz="8200">
                <a:solidFill>
                  <a:schemeClr val="dk2"/>
                </a:solidFill>
              </a:defRPr>
            </a:lvl7pPr>
            <a:lvl8pPr lvl="7" algn="ctr">
              <a:spcBef>
                <a:spcPts val="0"/>
              </a:spcBef>
              <a:spcAft>
                <a:spcPts val="0"/>
              </a:spcAft>
              <a:buClr>
                <a:schemeClr val="dk2"/>
              </a:buClr>
              <a:buSzPts val="8200"/>
              <a:buFont typeface="Anton"/>
              <a:buNone/>
              <a:defRPr sz="8200">
                <a:solidFill>
                  <a:schemeClr val="dk2"/>
                </a:solidFill>
              </a:defRPr>
            </a:lvl8pPr>
            <a:lvl9pPr lvl="8" algn="ctr">
              <a:spcBef>
                <a:spcPts val="0"/>
              </a:spcBef>
              <a:spcAft>
                <a:spcPts val="0"/>
              </a:spcAft>
              <a:buClr>
                <a:schemeClr val="dk2"/>
              </a:buClr>
              <a:buSzPts val="8200"/>
              <a:buFont typeface="Anton"/>
              <a:buNone/>
              <a:defRPr sz="8200">
                <a:solidFill>
                  <a:schemeClr val="dk2"/>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30" name="Shape 330"/>
        <p:cNvGrpSpPr/>
        <p:nvPr/>
      </p:nvGrpSpPr>
      <p:grpSpPr>
        <a:xfrm>
          <a:off x="0" y="0"/>
          <a:ext cx="0" cy="0"/>
          <a:chOff x="0" y="0"/>
          <a:chExt cx="0" cy="0"/>
        </a:xfrm>
      </p:grpSpPr>
      <p:sp>
        <p:nvSpPr>
          <p:cNvPr id="331" name="Google Shape;33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2" name="Google Shape;332;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
        <p:nvSpPr>
          <p:cNvPr id="333" name="Google Shape;333;p41"/>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334" name="Shape 334"/>
        <p:cNvGrpSpPr/>
        <p:nvPr/>
      </p:nvGrpSpPr>
      <p:grpSpPr>
        <a:xfrm>
          <a:off x="0" y="0"/>
          <a:ext cx="0" cy="0"/>
          <a:chOff x="0" y="0"/>
          <a:chExt cx="0" cy="0"/>
        </a:xfrm>
      </p:grpSpPr>
      <p:sp>
        <p:nvSpPr>
          <p:cNvPr id="335" name="Google Shape;335;p42"/>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6" name="Google Shape;336;p42"/>
          <p:cNvSpPr/>
          <p:nvPr>
            <p:ph idx="2" type="pic"/>
          </p:nvPr>
        </p:nvSpPr>
        <p:spPr>
          <a:xfrm>
            <a:off x="4804825" y="1133300"/>
            <a:ext cx="4027500" cy="2392800"/>
          </a:xfrm>
          <a:prstGeom prst="rect">
            <a:avLst/>
          </a:prstGeom>
          <a:noFill/>
          <a:ln>
            <a:noFill/>
          </a:ln>
        </p:spPr>
      </p:sp>
      <p:sp>
        <p:nvSpPr>
          <p:cNvPr id="337" name="Google Shape;337;p42"/>
          <p:cNvSpPr/>
          <p:nvPr>
            <p:ph idx="3" type="pic"/>
          </p:nvPr>
        </p:nvSpPr>
        <p:spPr>
          <a:xfrm>
            <a:off x="311725" y="1133300"/>
            <a:ext cx="4027500" cy="2392800"/>
          </a:xfrm>
          <a:prstGeom prst="rect">
            <a:avLst/>
          </a:prstGeom>
          <a:noFill/>
          <a:ln>
            <a:noFill/>
          </a:ln>
        </p:spPr>
      </p:sp>
      <p:sp>
        <p:nvSpPr>
          <p:cNvPr id="338" name="Google Shape;338;p42"/>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9" name="Google Shape;339;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
        <p:nvSpPr>
          <p:cNvPr id="340" name="Google Shape;34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1" name="Google Shape;341;p42"/>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2" name="Google Shape;342;p42"/>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43" name="Shape 343"/>
        <p:cNvGrpSpPr/>
        <p:nvPr/>
      </p:nvGrpSpPr>
      <p:grpSpPr>
        <a:xfrm>
          <a:off x="0" y="0"/>
          <a:ext cx="0" cy="0"/>
          <a:chOff x="0" y="0"/>
          <a:chExt cx="0" cy="0"/>
        </a:xfrm>
      </p:grpSpPr>
      <p:sp>
        <p:nvSpPr>
          <p:cNvPr id="344" name="Google Shape;344;p43"/>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5" name="Google Shape;345;p43"/>
          <p:cNvSpPr/>
          <p:nvPr>
            <p:ph idx="2" type="pic"/>
          </p:nvPr>
        </p:nvSpPr>
        <p:spPr>
          <a:xfrm>
            <a:off x="6205225" y="1128325"/>
            <a:ext cx="2627100" cy="2273100"/>
          </a:xfrm>
          <a:prstGeom prst="rect">
            <a:avLst/>
          </a:prstGeom>
          <a:noFill/>
          <a:ln>
            <a:noFill/>
          </a:ln>
        </p:spPr>
      </p:sp>
      <p:sp>
        <p:nvSpPr>
          <p:cNvPr id="346" name="Google Shape;346;p43"/>
          <p:cNvSpPr/>
          <p:nvPr>
            <p:ph idx="3" type="pic"/>
          </p:nvPr>
        </p:nvSpPr>
        <p:spPr>
          <a:xfrm>
            <a:off x="311725" y="1128325"/>
            <a:ext cx="2627100" cy="2273100"/>
          </a:xfrm>
          <a:prstGeom prst="rect">
            <a:avLst/>
          </a:prstGeom>
          <a:noFill/>
          <a:ln>
            <a:noFill/>
          </a:ln>
        </p:spPr>
      </p:sp>
      <p:sp>
        <p:nvSpPr>
          <p:cNvPr id="347" name="Google Shape;347;p43"/>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8" name="Google Shape;348;p43"/>
          <p:cNvSpPr/>
          <p:nvPr>
            <p:ph idx="5" type="pic"/>
          </p:nvPr>
        </p:nvSpPr>
        <p:spPr>
          <a:xfrm>
            <a:off x="3255250" y="1128325"/>
            <a:ext cx="2627100" cy="2273100"/>
          </a:xfrm>
          <a:prstGeom prst="rect">
            <a:avLst/>
          </a:prstGeom>
          <a:noFill/>
          <a:ln>
            <a:noFill/>
          </a:ln>
        </p:spPr>
      </p:sp>
      <p:sp>
        <p:nvSpPr>
          <p:cNvPr id="349" name="Google Shape;349;p43"/>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0" name="Google Shape;35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
        <p:nvSpPr>
          <p:cNvPr id="351" name="Google Shape;35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2" name="Google Shape;352;p43"/>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3" name="Google Shape;353;p43"/>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4" name="Google Shape;354;p43"/>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55" name="Shape 355"/>
        <p:cNvGrpSpPr/>
        <p:nvPr/>
      </p:nvGrpSpPr>
      <p:grpSpPr>
        <a:xfrm>
          <a:off x="0" y="0"/>
          <a:ext cx="0" cy="0"/>
          <a:chOff x="0" y="0"/>
          <a:chExt cx="0" cy="0"/>
        </a:xfrm>
      </p:grpSpPr>
      <p:sp>
        <p:nvSpPr>
          <p:cNvPr id="356" name="Google Shape;356;p44"/>
          <p:cNvSpPr/>
          <p:nvPr>
            <p:ph idx="2" type="pic"/>
          </p:nvPr>
        </p:nvSpPr>
        <p:spPr>
          <a:xfrm>
            <a:off x="311700" y="445025"/>
            <a:ext cx="8520600" cy="4218300"/>
          </a:xfrm>
          <a:prstGeom prst="rect">
            <a:avLst/>
          </a:prstGeom>
          <a:noFill/>
          <a:ln>
            <a:noFill/>
          </a:ln>
        </p:spPr>
      </p:sp>
      <p:sp>
        <p:nvSpPr>
          <p:cNvPr id="357" name="Google Shape;357;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58" name="Shape 358"/>
        <p:cNvGrpSpPr/>
        <p:nvPr/>
      </p:nvGrpSpPr>
      <p:grpSpPr>
        <a:xfrm>
          <a:off x="0" y="0"/>
          <a:ext cx="0" cy="0"/>
          <a:chOff x="0" y="0"/>
          <a:chExt cx="0" cy="0"/>
        </a:xfrm>
      </p:grpSpPr>
      <p:sp>
        <p:nvSpPr>
          <p:cNvPr id="359" name="Google Shape;35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
        <p:nvSpPr>
          <p:cNvPr id="360" name="Google Shape;360;p45"/>
          <p:cNvSpPr/>
          <p:nvPr>
            <p:ph idx="2" type="pic"/>
          </p:nvPr>
        </p:nvSpPr>
        <p:spPr>
          <a:xfrm>
            <a:off x="3389600" y="118913"/>
            <a:ext cx="1643700" cy="1535100"/>
          </a:xfrm>
          <a:prstGeom prst="rect">
            <a:avLst/>
          </a:prstGeom>
          <a:noFill/>
          <a:ln>
            <a:noFill/>
          </a:ln>
        </p:spPr>
      </p:sp>
      <p:sp>
        <p:nvSpPr>
          <p:cNvPr id="361" name="Google Shape;361;p45"/>
          <p:cNvSpPr/>
          <p:nvPr>
            <p:ph idx="3" type="pic"/>
          </p:nvPr>
        </p:nvSpPr>
        <p:spPr>
          <a:xfrm>
            <a:off x="5195935" y="118913"/>
            <a:ext cx="1643700" cy="1535100"/>
          </a:xfrm>
          <a:prstGeom prst="rect">
            <a:avLst/>
          </a:prstGeom>
          <a:noFill/>
          <a:ln>
            <a:noFill/>
          </a:ln>
        </p:spPr>
      </p:sp>
      <p:sp>
        <p:nvSpPr>
          <p:cNvPr id="362" name="Google Shape;362;p45"/>
          <p:cNvSpPr/>
          <p:nvPr>
            <p:ph idx="4" type="pic"/>
          </p:nvPr>
        </p:nvSpPr>
        <p:spPr>
          <a:xfrm>
            <a:off x="7002270" y="118913"/>
            <a:ext cx="1643700" cy="1535100"/>
          </a:xfrm>
          <a:prstGeom prst="rect">
            <a:avLst/>
          </a:prstGeom>
          <a:noFill/>
          <a:ln>
            <a:noFill/>
          </a:ln>
        </p:spPr>
      </p:sp>
      <p:sp>
        <p:nvSpPr>
          <p:cNvPr id="363" name="Google Shape;363;p45"/>
          <p:cNvSpPr/>
          <p:nvPr>
            <p:ph idx="5" type="pic"/>
          </p:nvPr>
        </p:nvSpPr>
        <p:spPr>
          <a:xfrm>
            <a:off x="3389588" y="1804212"/>
            <a:ext cx="1643700" cy="1535100"/>
          </a:xfrm>
          <a:prstGeom prst="rect">
            <a:avLst/>
          </a:prstGeom>
          <a:noFill/>
          <a:ln>
            <a:noFill/>
          </a:ln>
        </p:spPr>
      </p:sp>
      <p:sp>
        <p:nvSpPr>
          <p:cNvPr id="364" name="Google Shape;364;p45"/>
          <p:cNvSpPr/>
          <p:nvPr>
            <p:ph idx="6" type="pic"/>
          </p:nvPr>
        </p:nvSpPr>
        <p:spPr>
          <a:xfrm>
            <a:off x="5195922" y="1804212"/>
            <a:ext cx="1643700" cy="1535100"/>
          </a:xfrm>
          <a:prstGeom prst="rect">
            <a:avLst/>
          </a:prstGeom>
          <a:noFill/>
          <a:ln>
            <a:noFill/>
          </a:ln>
        </p:spPr>
      </p:sp>
      <p:sp>
        <p:nvSpPr>
          <p:cNvPr id="365" name="Google Shape;365;p45"/>
          <p:cNvSpPr/>
          <p:nvPr>
            <p:ph idx="7" type="pic"/>
          </p:nvPr>
        </p:nvSpPr>
        <p:spPr>
          <a:xfrm>
            <a:off x="7002257" y="1804212"/>
            <a:ext cx="1643700" cy="1535100"/>
          </a:xfrm>
          <a:prstGeom prst="rect">
            <a:avLst/>
          </a:prstGeom>
          <a:noFill/>
          <a:ln>
            <a:noFill/>
          </a:ln>
        </p:spPr>
      </p:sp>
      <p:sp>
        <p:nvSpPr>
          <p:cNvPr id="366" name="Google Shape;366;p45"/>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7" name="Google Shape;367;p45"/>
          <p:cNvSpPr/>
          <p:nvPr>
            <p:ph idx="8" type="pic"/>
          </p:nvPr>
        </p:nvSpPr>
        <p:spPr>
          <a:xfrm>
            <a:off x="3389588" y="3489487"/>
            <a:ext cx="1643700" cy="1535100"/>
          </a:xfrm>
          <a:prstGeom prst="rect">
            <a:avLst/>
          </a:prstGeom>
          <a:noFill/>
          <a:ln>
            <a:noFill/>
          </a:ln>
        </p:spPr>
      </p:sp>
      <p:sp>
        <p:nvSpPr>
          <p:cNvPr id="368" name="Google Shape;368;p45"/>
          <p:cNvSpPr/>
          <p:nvPr>
            <p:ph idx="9" type="pic"/>
          </p:nvPr>
        </p:nvSpPr>
        <p:spPr>
          <a:xfrm>
            <a:off x="5195922" y="3489487"/>
            <a:ext cx="1643700" cy="1535100"/>
          </a:xfrm>
          <a:prstGeom prst="rect">
            <a:avLst/>
          </a:prstGeom>
          <a:noFill/>
          <a:ln>
            <a:noFill/>
          </a:ln>
        </p:spPr>
      </p:sp>
      <p:sp>
        <p:nvSpPr>
          <p:cNvPr id="369" name="Google Shape;369;p45"/>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spTree>
      <p:nvGrpSpPr>
        <p:cNvPr id="374" name="Shape 374"/>
        <p:cNvGrpSpPr/>
        <p:nvPr/>
      </p:nvGrpSpPr>
      <p:grpSpPr>
        <a:xfrm>
          <a:off x="0" y="0"/>
          <a:ext cx="0" cy="0"/>
          <a:chOff x="0" y="0"/>
          <a:chExt cx="0" cy="0"/>
        </a:xfrm>
      </p:grpSpPr>
      <p:sp>
        <p:nvSpPr>
          <p:cNvPr id="375" name="Google Shape;375;p47"/>
          <p:cNvSpPr txBox="1"/>
          <p:nvPr>
            <p:ph type="title"/>
          </p:nvPr>
        </p:nvSpPr>
        <p:spPr>
          <a:xfrm>
            <a:off x="116485" y="2712675"/>
            <a:ext cx="5311200" cy="18609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6" name="Google Shape;376;p47"/>
          <p:cNvSpPr txBox="1"/>
          <p:nvPr>
            <p:ph idx="1" type="subTitle"/>
          </p:nvPr>
        </p:nvSpPr>
        <p:spPr>
          <a:xfrm>
            <a:off x="152606" y="832000"/>
            <a:ext cx="2434500" cy="6558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77" name="Google Shape;377;p47"/>
          <p:cNvCxnSpPr/>
          <p:nvPr/>
        </p:nvCxnSpPr>
        <p:spPr>
          <a:xfrm>
            <a:off x="244425" y="4726725"/>
            <a:ext cx="8670900" cy="0"/>
          </a:xfrm>
          <a:prstGeom prst="straightConnector1">
            <a:avLst/>
          </a:prstGeom>
          <a:noFill/>
          <a:ln cap="flat" cmpd="sng" w="9525">
            <a:solidFill>
              <a:schemeClr val="dk1"/>
            </a:solidFill>
            <a:prstDash val="solid"/>
            <a:round/>
            <a:headEnd len="med" w="med" type="none"/>
            <a:tailEnd len="med" w="med" type="none"/>
          </a:ln>
        </p:spPr>
      </p:cxnSp>
      <p:grpSp>
        <p:nvGrpSpPr>
          <p:cNvPr id="378" name="Google Shape;378;p47"/>
          <p:cNvGrpSpPr/>
          <p:nvPr/>
        </p:nvGrpSpPr>
        <p:grpSpPr>
          <a:xfrm>
            <a:off x="5866315" y="66973"/>
            <a:ext cx="2954947" cy="4587953"/>
            <a:chOff x="5866315" y="130139"/>
            <a:chExt cx="2954947" cy="4587953"/>
          </a:xfrm>
        </p:grpSpPr>
        <p:grpSp>
          <p:nvGrpSpPr>
            <p:cNvPr id="379" name="Google Shape;379;p47"/>
            <p:cNvGrpSpPr/>
            <p:nvPr/>
          </p:nvGrpSpPr>
          <p:grpSpPr>
            <a:xfrm rot="1800044">
              <a:off x="7145788" y="375652"/>
              <a:ext cx="1341270" cy="1340671"/>
              <a:chOff x="2441905" y="1248288"/>
              <a:chExt cx="1341300" cy="1340700"/>
            </a:xfrm>
          </p:grpSpPr>
          <p:sp>
            <p:nvSpPr>
              <p:cNvPr id="380" name="Google Shape;380;p47"/>
              <p:cNvSpPr/>
              <p:nvPr/>
            </p:nvSpPr>
            <p:spPr>
              <a:xfrm>
                <a:off x="2442055" y="1248288"/>
                <a:ext cx="1341000" cy="134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1" name="Google Shape;381;p47"/>
              <p:cNvSpPr/>
              <p:nvPr/>
            </p:nvSpPr>
            <p:spPr>
              <a:xfrm rot="-945">
                <a:off x="2567155" y="1373238"/>
                <a:ext cx="1090800" cy="10908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382" name="Google Shape;382;p47"/>
            <p:cNvGrpSpPr/>
            <p:nvPr/>
          </p:nvGrpSpPr>
          <p:grpSpPr>
            <a:xfrm rot="2400131">
              <a:off x="7078016" y="3672082"/>
              <a:ext cx="868477" cy="868477"/>
              <a:chOff x="5015268" y="2960846"/>
              <a:chExt cx="868500" cy="868500"/>
            </a:xfrm>
          </p:grpSpPr>
          <p:sp>
            <p:nvSpPr>
              <p:cNvPr id="383" name="Google Shape;383;p47"/>
              <p:cNvSpPr/>
              <p:nvPr/>
            </p:nvSpPr>
            <p:spPr>
              <a:xfrm>
                <a:off x="5015268" y="2960846"/>
                <a:ext cx="868500" cy="868500"/>
              </a:xfrm>
              <a:prstGeom prst="roundRect">
                <a:avLst>
                  <a:gd fmla="val 14552"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nvGrpSpPr>
              <p:cNvPr id="384" name="Google Shape;384;p47"/>
              <p:cNvGrpSpPr/>
              <p:nvPr/>
            </p:nvGrpSpPr>
            <p:grpSpPr>
              <a:xfrm>
                <a:off x="5133918" y="3105078"/>
                <a:ext cx="631200" cy="580035"/>
                <a:chOff x="5133582" y="3105408"/>
                <a:chExt cx="631200" cy="580035"/>
              </a:xfrm>
            </p:grpSpPr>
            <p:sp>
              <p:nvSpPr>
                <p:cNvPr id="385" name="Google Shape;385;p47"/>
                <p:cNvSpPr/>
                <p:nvPr/>
              </p:nvSpPr>
              <p:spPr>
                <a:xfrm rot="-4902">
                  <a:off x="5133582" y="3105858"/>
                  <a:ext cx="631201" cy="1923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6" name="Google Shape;386;p47"/>
                <p:cNvSpPr/>
                <p:nvPr/>
              </p:nvSpPr>
              <p:spPr>
                <a:xfrm rot="-4902">
                  <a:off x="5133582" y="3300756"/>
                  <a:ext cx="631201" cy="1923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7" name="Google Shape;387;p47"/>
                <p:cNvSpPr/>
                <p:nvPr/>
              </p:nvSpPr>
              <p:spPr>
                <a:xfrm rot="-4902">
                  <a:off x="5133582" y="3492693"/>
                  <a:ext cx="631201" cy="1923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grpSp>
          <p:nvGrpSpPr>
            <p:cNvPr id="388" name="Google Shape;388;p47"/>
            <p:cNvGrpSpPr/>
            <p:nvPr/>
          </p:nvGrpSpPr>
          <p:grpSpPr>
            <a:xfrm rot="-600240">
              <a:off x="5979971" y="2008184"/>
              <a:ext cx="2727635" cy="1547250"/>
              <a:chOff x="6121180" y="1963945"/>
              <a:chExt cx="2727900" cy="1547400"/>
            </a:xfrm>
          </p:grpSpPr>
          <p:sp>
            <p:nvSpPr>
              <p:cNvPr id="389" name="Google Shape;389;p47"/>
              <p:cNvSpPr/>
              <p:nvPr/>
            </p:nvSpPr>
            <p:spPr>
              <a:xfrm rot="756">
                <a:off x="6121180" y="1964245"/>
                <a:ext cx="2727900" cy="1546800"/>
              </a:xfrm>
              <a:prstGeom prst="roundRect">
                <a:avLst>
                  <a:gd fmla="val 804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0" name="Google Shape;390;p47"/>
              <p:cNvSpPr/>
              <p:nvPr/>
            </p:nvSpPr>
            <p:spPr>
              <a:xfrm rot="5398209">
                <a:off x="7302225" y="2489024"/>
                <a:ext cx="575700" cy="497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391" name="Google Shape;391;p47"/>
            <p:cNvGrpSpPr/>
            <p:nvPr/>
          </p:nvGrpSpPr>
          <p:grpSpPr>
            <a:xfrm rot="-839923">
              <a:off x="6099076" y="520245"/>
              <a:ext cx="889199" cy="1584298"/>
              <a:chOff x="3614175" y="406175"/>
              <a:chExt cx="889200" cy="1584300"/>
            </a:xfrm>
          </p:grpSpPr>
          <p:sp>
            <p:nvSpPr>
              <p:cNvPr id="392" name="Google Shape;392;p47"/>
              <p:cNvSpPr/>
              <p:nvPr/>
            </p:nvSpPr>
            <p:spPr>
              <a:xfrm rot="4652">
                <a:off x="3615375" y="406774"/>
                <a:ext cx="886801" cy="1583102"/>
              </a:xfrm>
              <a:prstGeom prst="roundRect">
                <a:avLst>
                  <a:gd fmla="val 113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3" name="Google Shape;393;p47"/>
              <p:cNvSpPr/>
              <p:nvPr/>
            </p:nvSpPr>
            <p:spPr>
              <a:xfrm rot="4290">
                <a:off x="3698175" y="488088"/>
                <a:ext cx="721201" cy="1100701"/>
              </a:xfrm>
              <a:prstGeom prst="roundRect">
                <a:avLst>
                  <a:gd fmla="val 861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4" name="Google Shape;394;p47"/>
              <p:cNvSpPr/>
              <p:nvPr/>
            </p:nvSpPr>
            <p:spPr>
              <a:xfrm rot="5431">
                <a:off x="3682773" y="1655743"/>
                <a:ext cx="752005" cy="252558"/>
              </a:xfrm>
              <a:prstGeom prst="flowChartTermina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395" name="Google Shape;395;p47"/>
            <p:cNvSpPr/>
            <p:nvPr/>
          </p:nvSpPr>
          <p:spPr>
            <a:xfrm>
              <a:off x="6830386" y="186612"/>
              <a:ext cx="464700" cy="4023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6" name="Google Shape;396;p47"/>
            <p:cNvSpPr/>
            <p:nvPr/>
          </p:nvSpPr>
          <p:spPr>
            <a:xfrm>
              <a:off x="7742824" y="3481655"/>
              <a:ext cx="325200" cy="3252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7" name="Google Shape;397;p47"/>
            <p:cNvSpPr/>
            <p:nvPr/>
          </p:nvSpPr>
          <p:spPr>
            <a:xfrm>
              <a:off x="8288974" y="1467844"/>
              <a:ext cx="325200" cy="3252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8" name="Google Shape;398;p47"/>
            <p:cNvSpPr/>
            <p:nvPr/>
          </p:nvSpPr>
          <p:spPr>
            <a:xfrm rot="2400046">
              <a:off x="6545745" y="3772294"/>
              <a:ext cx="428439" cy="428439"/>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399" name="Google Shape;399;p47"/>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400" name="Google Shape;400;p47"/>
          <p:cNvSpPr txBox="1"/>
          <p:nvPr>
            <p:ph idx="2"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401" name="Google Shape;401;p47"/>
          <p:cNvSpPr txBox="1"/>
          <p:nvPr>
            <p:ph idx="3"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402" name="Shape 402"/>
        <p:cNvGrpSpPr/>
        <p:nvPr/>
      </p:nvGrpSpPr>
      <p:grpSpPr>
        <a:xfrm>
          <a:off x="0" y="0"/>
          <a:ext cx="0" cy="0"/>
          <a:chOff x="0" y="0"/>
          <a:chExt cx="0" cy="0"/>
        </a:xfrm>
      </p:grpSpPr>
      <p:sp>
        <p:nvSpPr>
          <p:cNvPr id="403" name="Google Shape;403;p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04" name="Google Shape;404;p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05" name="Google Shape;405;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406" name="Shape 406"/>
        <p:cNvGrpSpPr/>
        <p:nvPr/>
      </p:nvGrpSpPr>
      <p:grpSpPr>
        <a:xfrm>
          <a:off x="0" y="0"/>
          <a:ext cx="0" cy="0"/>
          <a:chOff x="0" y="0"/>
          <a:chExt cx="0" cy="0"/>
        </a:xfrm>
      </p:grpSpPr>
      <p:sp>
        <p:nvSpPr>
          <p:cNvPr id="407" name="Google Shape;407;p4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08" name="Google Shape;408;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409" name="Shape 409"/>
        <p:cNvGrpSpPr/>
        <p:nvPr/>
      </p:nvGrpSpPr>
      <p:grpSpPr>
        <a:xfrm>
          <a:off x="0" y="0"/>
          <a:ext cx="0" cy="0"/>
          <a:chOff x="0" y="0"/>
          <a:chExt cx="0" cy="0"/>
        </a:xfrm>
      </p:grpSpPr>
      <p:sp>
        <p:nvSpPr>
          <p:cNvPr id="410" name="Google Shape;41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1" name="Google Shape;411;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2" name="Google Shape;41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413" name="Shape 413"/>
        <p:cNvGrpSpPr/>
        <p:nvPr/>
      </p:nvGrpSpPr>
      <p:grpSpPr>
        <a:xfrm>
          <a:off x="0" y="0"/>
          <a:ext cx="0" cy="0"/>
          <a:chOff x="0" y="0"/>
          <a:chExt cx="0" cy="0"/>
        </a:xfrm>
      </p:grpSpPr>
      <p:sp>
        <p:nvSpPr>
          <p:cNvPr id="414" name="Google Shape;414;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5" name="Google Shape;415;p5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6" name="Google Shape;416;p5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7" name="Google Shape;41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ig number" type="twoColTx">
  <p:cSld name="TITLE_AND_TWO_COLUMNS">
    <p:bg>
      <p:bgPr>
        <a:solidFill>
          <a:schemeClr val="lt2"/>
        </a:solidFill>
      </p:bgPr>
    </p:bg>
    <p:spTree>
      <p:nvGrpSpPr>
        <p:cNvPr id="32" name="Shape 32"/>
        <p:cNvGrpSpPr/>
        <p:nvPr/>
      </p:nvGrpSpPr>
      <p:grpSpPr>
        <a:xfrm>
          <a:off x="0" y="0"/>
          <a:ext cx="0" cy="0"/>
          <a:chOff x="0" y="0"/>
          <a:chExt cx="0" cy="0"/>
        </a:xfrm>
      </p:grpSpPr>
      <p:sp>
        <p:nvSpPr>
          <p:cNvPr id="33" name="Google Shape;33;p6"/>
          <p:cNvSpPr txBox="1"/>
          <p:nvPr>
            <p:ph type="title"/>
          </p:nvPr>
        </p:nvSpPr>
        <p:spPr>
          <a:xfrm>
            <a:off x="922700" y="1089300"/>
            <a:ext cx="7306800" cy="2438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0000"/>
              <a:buFont typeface="Anton"/>
              <a:buNone/>
              <a:defRPr sz="10000">
                <a:solidFill>
                  <a:schemeClr val="lt1"/>
                </a:solidFill>
              </a:defRPr>
            </a:lvl1pPr>
            <a:lvl2pPr lvl="1" algn="ctr">
              <a:spcBef>
                <a:spcPts val="0"/>
              </a:spcBef>
              <a:spcAft>
                <a:spcPts val="0"/>
              </a:spcAft>
              <a:buClr>
                <a:schemeClr val="lt1"/>
              </a:buClr>
              <a:buSzPts val="8200"/>
              <a:buFont typeface="Anton"/>
              <a:buNone/>
              <a:defRPr sz="8200">
                <a:solidFill>
                  <a:schemeClr val="lt1"/>
                </a:solidFill>
              </a:defRPr>
            </a:lvl2pPr>
            <a:lvl3pPr lvl="2" algn="ctr">
              <a:spcBef>
                <a:spcPts val="0"/>
              </a:spcBef>
              <a:spcAft>
                <a:spcPts val="0"/>
              </a:spcAft>
              <a:buClr>
                <a:schemeClr val="lt1"/>
              </a:buClr>
              <a:buSzPts val="8200"/>
              <a:buFont typeface="Anton"/>
              <a:buNone/>
              <a:defRPr sz="8200">
                <a:solidFill>
                  <a:schemeClr val="lt1"/>
                </a:solidFill>
              </a:defRPr>
            </a:lvl3pPr>
            <a:lvl4pPr lvl="3" algn="ctr">
              <a:spcBef>
                <a:spcPts val="0"/>
              </a:spcBef>
              <a:spcAft>
                <a:spcPts val="0"/>
              </a:spcAft>
              <a:buClr>
                <a:schemeClr val="lt1"/>
              </a:buClr>
              <a:buSzPts val="8200"/>
              <a:buFont typeface="Anton"/>
              <a:buNone/>
              <a:defRPr sz="8200">
                <a:solidFill>
                  <a:schemeClr val="lt1"/>
                </a:solidFill>
              </a:defRPr>
            </a:lvl4pPr>
            <a:lvl5pPr lvl="4" algn="ctr">
              <a:spcBef>
                <a:spcPts val="0"/>
              </a:spcBef>
              <a:spcAft>
                <a:spcPts val="0"/>
              </a:spcAft>
              <a:buClr>
                <a:schemeClr val="lt1"/>
              </a:buClr>
              <a:buSzPts val="8200"/>
              <a:buFont typeface="Anton"/>
              <a:buNone/>
              <a:defRPr sz="8200">
                <a:solidFill>
                  <a:schemeClr val="lt1"/>
                </a:solidFill>
              </a:defRPr>
            </a:lvl5pPr>
            <a:lvl6pPr lvl="5" algn="ctr">
              <a:spcBef>
                <a:spcPts val="0"/>
              </a:spcBef>
              <a:spcAft>
                <a:spcPts val="0"/>
              </a:spcAft>
              <a:buClr>
                <a:schemeClr val="lt1"/>
              </a:buClr>
              <a:buSzPts val="8200"/>
              <a:buFont typeface="Anton"/>
              <a:buNone/>
              <a:defRPr sz="8200">
                <a:solidFill>
                  <a:schemeClr val="lt1"/>
                </a:solidFill>
              </a:defRPr>
            </a:lvl6pPr>
            <a:lvl7pPr lvl="6" algn="ctr">
              <a:spcBef>
                <a:spcPts val="0"/>
              </a:spcBef>
              <a:spcAft>
                <a:spcPts val="0"/>
              </a:spcAft>
              <a:buClr>
                <a:schemeClr val="lt1"/>
              </a:buClr>
              <a:buSzPts val="8200"/>
              <a:buFont typeface="Anton"/>
              <a:buNone/>
              <a:defRPr sz="8200">
                <a:solidFill>
                  <a:schemeClr val="lt1"/>
                </a:solidFill>
              </a:defRPr>
            </a:lvl7pPr>
            <a:lvl8pPr lvl="7" algn="ctr">
              <a:spcBef>
                <a:spcPts val="0"/>
              </a:spcBef>
              <a:spcAft>
                <a:spcPts val="0"/>
              </a:spcAft>
              <a:buClr>
                <a:schemeClr val="lt1"/>
              </a:buClr>
              <a:buSzPts val="8200"/>
              <a:buFont typeface="Anton"/>
              <a:buNone/>
              <a:defRPr sz="8200">
                <a:solidFill>
                  <a:schemeClr val="lt1"/>
                </a:solidFill>
              </a:defRPr>
            </a:lvl8pPr>
            <a:lvl9pPr lvl="8" algn="ctr">
              <a:spcBef>
                <a:spcPts val="0"/>
              </a:spcBef>
              <a:spcAft>
                <a:spcPts val="0"/>
              </a:spcAft>
              <a:buClr>
                <a:schemeClr val="lt1"/>
              </a:buClr>
              <a:buSzPts val="8200"/>
              <a:buFont typeface="Anton"/>
              <a:buNone/>
              <a:defRPr sz="8200">
                <a:solidFill>
                  <a:schemeClr val="lt1"/>
                </a:solidFill>
              </a:defRPr>
            </a:lvl9pPr>
          </a:lstStyle>
          <a:p/>
        </p:txBody>
      </p:sp>
      <p:sp>
        <p:nvSpPr>
          <p:cNvPr id="34" name="Google Shape;34;p6"/>
          <p:cNvSpPr txBox="1"/>
          <p:nvPr>
            <p:ph idx="1" type="subTitle"/>
          </p:nvPr>
        </p:nvSpPr>
        <p:spPr>
          <a:xfrm>
            <a:off x="1845375" y="3298800"/>
            <a:ext cx="1468200" cy="1014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DM Sans Medium"/>
              <a:buNone/>
              <a:defRPr>
                <a:solidFill>
                  <a:schemeClr val="lt1"/>
                </a:solidFill>
              </a:defRPr>
            </a:lvl1pPr>
            <a:lvl2pPr lvl="1">
              <a:spcBef>
                <a:spcPts val="0"/>
              </a:spcBef>
              <a:spcAft>
                <a:spcPts val="0"/>
              </a:spcAft>
              <a:buClr>
                <a:schemeClr val="lt1"/>
              </a:buClr>
              <a:buSzPts val="1400"/>
              <a:buFont typeface="DM Sans Medium"/>
              <a:buNone/>
              <a:defRPr>
                <a:solidFill>
                  <a:schemeClr val="lt1"/>
                </a:solidFill>
              </a:defRPr>
            </a:lvl2pPr>
            <a:lvl3pPr lvl="2">
              <a:spcBef>
                <a:spcPts val="0"/>
              </a:spcBef>
              <a:spcAft>
                <a:spcPts val="0"/>
              </a:spcAft>
              <a:buClr>
                <a:schemeClr val="lt1"/>
              </a:buClr>
              <a:buSzPts val="1400"/>
              <a:buFont typeface="DM Sans Medium"/>
              <a:buNone/>
              <a:defRPr>
                <a:solidFill>
                  <a:schemeClr val="lt1"/>
                </a:solidFill>
              </a:defRPr>
            </a:lvl3pPr>
            <a:lvl4pPr lvl="3">
              <a:spcBef>
                <a:spcPts val="0"/>
              </a:spcBef>
              <a:spcAft>
                <a:spcPts val="0"/>
              </a:spcAft>
              <a:buClr>
                <a:schemeClr val="lt1"/>
              </a:buClr>
              <a:buSzPts val="1400"/>
              <a:buFont typeface="DM Sans Medium"/>
              <a:buNone/>
              <a:defRPr>
                <a:solidFill>
                  <a:schemeClr val="lt1"/>
                </a:solidFill>
              </a:defRPr>
            </a:lvl4pPr>
            <a:lvl5pPr lvl="4">
              <a:spcBef>
                <a:spcPts val="0"/>
              </a:spcBef>
              <a:spcAft>
                <a:spcPts val="0"/>
              </a:spcAft>
              <a:buClr>
                <a:schemeClr val="lt1"/>
              </a:buClr>
              <a:buSzPts val="1400"/>
              <a:buFont typeface="DM Sans Medium"/>
              <a:buNone/>
              <a:defRPr>
                <a:solidFill>
                  <a:schemeClr val="lt1"/>
                </a:solidFill>
              </a:defRPr>
            </a:lvl5pPr>
            <a:lvl6pPr lvl="5">
              <a:spcBef>
                <a:spcPts val="0"/>
              </a:spcBef>
              <a:spcAft>
                <a:spcPts val="0"/>
              </a:spcAft>
              <a:buClr>
                <a:schemeClr val="lt1"/>
              </a:buClr>
              <a:buSzPts val="1400"/>
              <a:buFont typeface="DM Sans Medium"/>
              <a:buNone/>
              <a:defRPr>
                <a:solidFill>
                  <a:schemeClr val="lt1"/>
                </a:solidFill>
              </a:defRPr>
            </a:lvl6pPr>
            <a:lvl7pPr lvl="6">
              <a:spcBef>
                <a:spcPts val="0"/>
              </a:spcBef>
              <a:spcAft>
                <a:spcPts val="0"/>
              </a:spcAft>
              <a:buClr>
                <a:schemeClr val="lt1"/>
              </a:buClr>
              <a:buSzPts val="1400"/>
              <a:buFont typeface="DM Sans Medium"/>
              <a:buNone/>
              <a:defRPr>
                <a:solidFill>
                  <a:schemeClr val="lt1"/>
                </a:solidFill>
              </a:defRPr>
            </a:lvl7pPr>
            <a:lvl8pPr lvl="7">
              <a:spcBef>
                <a:spcPts val="0"/>
              </a:spcBef>
              <a:spcAft>
                <a:spcPts val="0"/>
              </a:spcAft>
              <a:buClr>
                <a:schemeClr val="lt1"/>
              </a:buClr>
              <a:buSzPts val="1400"/>
              <a:buFont typeface="DM Sans Medium"/>
              <a:buNone/>
              <a:defRPr>
                <a:solidFill>
                  <a:schemeClr val="lt1"/>
                </a:solidFill>
              </a:defRPr>
            </a:lvl8pPr>
            <a:lvl9pPr lvl="8">
              <a:spcBef>
                <a:spcPts val="0"/>
              </a:spcBef>
              <a:spcAft>
                <a:spcPts val="0"/>
              </a:spcAft>
              <a:buClr>
                <a:schemeClr val="lt1"/>
              </a:buClr>
              <a:buSzPts val="1400"/>
              <a:buFont typeface="DM Sans Medium"/>
              <a:buNone/>
              <a:defRPr>
                <a:solidFill>
                  <a:schemeClr val="lt1"/>
                </a:solidFill>
              </a:defRPr>
            </a:lvl9pPr>
          </a:lstStyle>
          <a:p/>
        </p:txBody>
      </p:sp>
      <p:sp>
        <p:nvSpPr>
          <p:cNvPr id="35" name="Google Shape;35;p6"/>
          <p:cNvSpPr txBox="1"/>
          <p:nvPr>
            <p:ph idx="2" type="body"/>
          </p:nvPr>
        </p:nvSpPr>
        <p:spPr>
          <a:xfrm>
            <a:off x="3439350" y="3298800"/>
            <a:ext cx="2265300" cy="1188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1pPr>
            <a:lvl2pPr indent="-279400" lvl="1" marL="9144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2pPr>
            <a:lvl3pPr indent="-279400" lvl="2" marL="13716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3pPr>
            <a:lvl4pPr indent="-279400" lvl="3" marL="18288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4pPr>
            <a:lvl5pPr indent="-279400" lvl="4" marL="22860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5pPr>
            <a:lvl6pPr indent="-279400" lvl="5" marL="27432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6pPr>
            <a:lvl7pPr indent="-279400" lvl="6" marL="32004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7pPr>
            <a:lvl8pPr indent="-279400" lvl="7" marL="36576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8pPr>
            <a:lvl9pPr indent="-279400" lvl="8" marL="41148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9pPr>
          </a:lstStyle>
          <a:p/>
        </p:txBody>
      </p:sp>
      <p:sp>
        <p:nvSpPr>
          <p:cNvPr id="36" name="Google Shape;36;p6"/>
          <p:cNvSpPr txBox="1"/>
          <p:nvPr>
            <p:ph idx="3" type="body"/>
          </p:nvPr>
        </p:nvSpPr>
        <p:spPr>
          <a:xfrm>
            <a:off x="5830425" y="3298800"/>
            <a:ext cx="2265300" cy="1188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1pPr>
            <a:lvl2pPr indent="-279400" lvl="1" marL="9144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2pPr>
            <a:lvl3pPr indent="-279400" lvl="2" marL="13716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3pPr>
            <a:lvl4pPr indent="-279400" lvl="3" marL="18288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4pPr>
            <a:lvl5pPr indent="-279400" lvl="4" marL="22860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5pPr>
            <a:lvl6pPr indent="-279400" lvl="5" marL="27432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6pPr>
            <a:lvl7pPr indent="-279400" lvl="6" marL="32004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7pPr>
            <a:lvl8pPr indent="-279400" lvl="7" marL="36576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8pPr>
            <a:lvl9pPr indent="-279400" lvl="8" marL="41148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9pPr>
          </a:lstStyle>
          <a:p/>
        </p:txBody>
      </p:sp>
      <p:cxnSp>
        <p:nvCxnSpPr>
          <p:cNvPr id="37" name="Google Shape;37;p6"/>
          <p:cNvCxnSpPr/>
          <p:nvPr/>
        </p:nvCxnSpPr>
        <p:spPr>
          <a:xfrm>
            <a:off x="-5675" y="4716000"/>
            <a:ext cx="9155400" cy="0"/>
          </a:xfrm>
          <a:prstGeom prst="straightConnector1">
            <a:avLst/>
          </a:prstGeom>
          <a:noFill/>
          <a:ln cap="flat" cmpd="sng" w="9525">
            <a:solidFill>
              <a:schemeClr val="lt1"/>
            </a:solidFill>
            <a:prstDash val="solid"/>
            <a:round/>
            <a:headEnd len="med" w="med" type="none"/>
            <a:tailEnd len="med" w="med" type="none"/>
          </a:ln>
        </p:spPr>
      </p:cxnSp>
      <p:sp>
        <p:nvSpPr>
          <p:cNvPr id="38" name="Google Shape;38;p6"/>
          <p:cNvSpPr txBox="1"/>
          <p:nvPr>
            <p:ph idx="4" type="subTitle"/>
          </p:nvPr>
        </p:nvSpPr>
        <p:spPr>
          <a:xfrm>
            <a:off x="125700" y="125600"/>
            <a:ext cx="1593900" cy="39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39" name="Google Shape;39;p6"/>
          <p:cNvSpPr txBox="1"/>
          <p:nvPr>
            <p:ph idx="5"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40" name="Google Shape;40;p6"/>
          <p:cNvSpPr txBox="1"/>
          <p:nvPr>
            <p:ph idx="6"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41" name="Google Shape;41;p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solidFill>
                  <a:schemeClr val="lt1"/>
                </a:solidFill>
                <a:latin typeface="DM Sans"/>
                <a:ea typeface="DM Sans"/>
                <a:cs typeface="DM Sans"/>
                <a:sym typeface="DM Sans"/>
              </a:defRPr>
            </a:lvl1pPr>
            <a:lvl2pPr lvl="1">
              <a:buNone/>
              <a:defRPr b="1" sz="800">
                <a:solidFill>
                  <a:schemeClr val="lt1"/>
                </a:solidFill>
                <a:latin typeface="DM Sans"/>
                <a:ea typeface="DM Sans"/>
                <a:cs typeface="DM Sans"/>
                <a:sym typeface="DM Sans"/>
              </a:defRPr>
            </a:lvl2pPr>
            <a:lvl3pPr lvl="2">
              <a:buNone/>
              <a:defRPr b="1" sz="800">
                <a:solidFill>
                  <a:schemeClr val="lt1"/>
                </a:solidFill>
                <a:latin typeface="DM Sans"/>
                <a:ea typeface="DM Sans"/>
                <a:cs typeface="DM Sans"/>
                <a:sym typeface="DM Sans"/>
              </a:defRPr>
            </a:lvl3pPr>
            <a:lvl4pPr lvl="3">
              <a:buNone/>
              <a:defRPr b="1" sz="800">
                <a:solidFill>
                  <a:schemeClr val="lt1"/>
                </a:solidFill>
                <a:latin typeface="DM Sans"/>
                <a:ea typeface="DM Sans"/>
                <a:cs typeface="DM Sans"/>
                <a:sym typeface="DM Sans"/>
              </a:defRPr>
            </a:lvl4pPr>
            <a:lvl5pPr lvl="4">
              <a:buNone/>
              <a:defRPr b="1" sz="800">
                <a:solidFill>
                  <a:schemeClr val="lt1"/>
                </a:solidFill>
                <a:latin typeface="DM Sans"/>
                <a:ea typeface="DM Sans"/>
                <a:cs typeface="DM Sans"/>
                <a:sym typeface="DM Sans"/>
              </a:defRPr>
            </a:lvl5pPr>
            <a:lvl6pPr lvl="5">
              <a:buNone/>
              <a:defRPr b="1" sz="800">
                <a:solidFill>
                  <a:schemeClr val="lt1"/>
                </a:solidFill>
                <a:latin typeface="DM Sans"/>
                <a:ea typeface="DM Sans"/>
                <a:cs typeface="DM Sans"/>
                <a:sym typeface="DM Sans"/>
              </a:defRPr>
            </a:lvl6pPr>
            <a:lvl7pPr lvl="6">
              <a:buNone/>
              <a:defRPr b="1" sz="800">
                <a:solidFill>
                  <a:schemeClr val="lt1"/>
                </a:solidFill>
                <a:latin typeface="DM Sans"/>
                <a:ea typeface="DM Sans"/>
                <a:cs typeface="DM Sans"/>
                <a:sym typeface="DM Sans"/>
              </a:defRPr>
            </a:lvl7pPr>
            <a:lvl8pPr lvl="7">
              <a:buNone/>
              <a:defRPr b="1" sz="800">
                <a:solidFill>
                  <a:schemeClr val="lt1"/>
                </a:solidFill>
                <a:latin typeface="DM Sans"/>
                <a:ea typeface="DM Sans"/>
                <a:cs typeface="DM Sans"/>
                <a:sym typeface="DM Sans"/>
              </a:defRPr>
            </a:lvl8pPr>
            <a:lvl9pPr lvl="8">
              <a:buNone/>
              <a:defRPr b="1" sz="800">
                <a:solidFill>
                  <a:schemeClr val="lt1"/>
                </a:solidFill>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418" name="Shape 418"/>
        <p:cNvGrpSpPr/>
        <p:nvPr/>
      </p:nvGrpSpPr>
      <p:grpSpPr>
        <a:xfrm>
          <a:off x="0" y="0"/>
          <a:ext cx="0" cy="0"/>
          <a:chOff x="0" y="0"/>
          <a:chExt cx="0" cy="0"/>
        </a:xfrm>
      </p:grpSpPr>
      <p:sp>
        <p:nvSpPr>
          <p:cNvPr id="419" name="Google Shape;419;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0" name="Google Shape;42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421" name="Shape 421"/>
        <p:cNvGrpSpPr/>
        <p:nvPr/>
      </p:nvGrpSpPr>
      <p:grpSpPr>
        <a:xfrm>
          <a:off x="0" y="0"/>
          <a:ext cx="0" cy="0"/>
          <a:chOff x="0" y="0"/>
          <a:chExt cx="0" cy="0"/>
        </a:xfrm>
      </p:grpSpPr>
      <p:sp>
        <p:nvSpPr>
          <p:cNvPr id="422" name="Google Shape;422;p5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3" name="Google Shape;423;p5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4" name="Google Shape;42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425" name="Shape 425"/>
        <p:cNvGrpSpPr/>
        <p:nvPr/>
      </p:nvGrpSpPr>
      <p:grpSpPr>
        <a:xfrm>
          <a:off x="0" y="0"/>
          <a:ext cx="0" cy="0"/>
          <a:chOff x="0" y="0"/>
          <a:chExt cx="0" cy="0"/>
        </a:xfrm>
      </p:grpSpPr>
      <p:sp>
        <p:nvSpPr>
          <p:cNvPr id="426" name="Google Shape;426;p5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7" name="Google Shape;427;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428" name="Shape 428"/>
        <p:cNvGrpSpPr/>
        <p:nvPr/>
      </p:nvGrpSpPr>
      <p:grpSpPr>
        <a:xfrm>
          <a:off x="0" y="0"/>
          <a:ext cx="0" cy="0"/>
          <a:chOff x="0" y="0"/>
          <a:chExt cx="0" cy="0"/>
        </a:xfrm>
      </p:grpSpPr>
      <p:sp>
        <p:nvSpPr>
          <p:cNvPr id="429" name="Google Shape;429;p5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1" name="Google Shape;431;p5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2" name="Google Shape;432;p5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33" name="Google Shape;43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34" name="Shape 434"/>
        <p:cNvGrpSpPr/>
        <p:nvPr/>
      </p:nvGrpSpPr>
      <p:grpSpPr>
        <a:xfrm>
          <a:off x="0" y="0"/>
          <a:ext cx="0" cy="0"/>
          <a:chOff x="0" y="0"/>
          <a:chExt cx="0" cy="0"/>
        </a:xfrm>
      </p:grpSpPr>
      <p:sp>
        <p:nvSpPr>
          <p:cNvPr id="435" name="Google Shape;435;p5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200"/>
              <a:buNone/>
              <a:defRPr/>
            </a:lvl1pPr>
          </a:lstStyle>
          <a:p/>
        </p:txBody>
      </p:sp>
      <p:sp>
        <p:nvSpPr>
          <p:cNvPr id="436" name="Google Shape;436;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37" name="Shape 437"/>
        <p:cNvGrpSpPr/>
        <p:nvPr/>
      </p:nvGrpSpPr>
      <p:grpSpPr>
        <a:xfrm>
          <a:off x="0" y="0"/>
          <a:ext cx="0" cy="0"/>
          <a:chOff x="0" y="0"/>
          <a:chExt cx="0" cy="0"/>
        </a:xfrm>
      </p:grpSpPr>
      <p:sp>
        <p:nvSpPr>
          <p:cNvPr id="438" name="Google Shape;438;p5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9" name="Google Shape;439;p5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440" name="Google Shape;440;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1" name="Shape 441"/>
        <p:cNvGrpSpPr/>
        <p:nvPr/>
      </p:nvGrpSpPr>
      <p:grpSpPr>
        <a:xfrm>
          <a:off x="0" y="0"/>
          <a:ext cx="0" cy="0"/>
          <a:chOff x="0" y="0"/>
          <a:chExt cx="0" cy="0"/>
        </a:xfrm>
      </p:grpSpPr>
      <p:sp>
        <p:nvSpPr>
          <p:cNvPr id="442" name="Google Shape;4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443" name="Shape 443"/>
        <p:cNvGrpSpPr/>
        <p:nvPr/>
      </p:nvGrpSpPr>
      <p:grpSpPr>
        <a:xfrm>
          <a:off x="0" y="0"/>
          <a:ext cx="0" cy="0"/>
          <a:chOff x="0" y="0"/>
          <a:chExt cx="0" cy="0"/>
        </a:xfrm>
      </p:grpSpPr>
      <p:sp>
        <p:nvSpPr>
          <p:cNvPr id="444" name="Google Shape;444;p59"/>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5" name="Google Shape;445;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46" name="Google Shape;446;p59"/>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47" name="Google Shape;447;p59"/>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8" name="Google Shape;448;p59"/>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49" name="Google Shape;449;p59"/>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50" name="Google Shape;450;p59"/>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51" name="Google Shape;451;p59"/>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452" name="Shape 452"/>
        <p:cNvGrpSpPr/>
        <p:nvPr/>
      </p:nvGrpSpPr>
      <p:grpSpPr>
        <a:xfrm>
          <a:off x="0" y="0"/>
          <a:ext cx="0" cy="0"/>
          <a:chOff x="0" y="0"/>
          <a:chExt cx="0" cy="0"/>
        </a:xfrm>
      </p:grpSpPr>
      <p:sp>
        <p:nvSpPr>
          <p:cNvPr id="453" name="Google Shape;453;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54" name="Google Shape;454;p60"/>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55" name="Google Shape;455;p60"/>
          <p:cNvSpPr/>
          <p:nvPr>
            <p:ph idx="2" type="pic"/>
          </p:nvPr>
        </p:nvSpPr>
        <p:spPr>
          <a:xfrm>
            <a:off x="4992024" y="1152775"/>
            <a:ext cx="3840300" cy="3416400"/>
          </a:xfrm>
          <a:prstGeom prst="rect">
            <a:avLst/>
          </a:prstGeom>
          <a:noFill/>
          <a:ln>
            <a:noFill/>
          </a:ln>
        </p:spPr>
      </p:sp>
      <p:sp>
        <p:nvSpPr>
          <p:cNvPr id="456" name="Google Shape;456;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457" name="Shape 457"/>
        <p:cNvGrpSpPr/>
        <p:nvPr/>
      </p:nvGrpSpPr>
      <p:grpSpPr>
        <a:xfrm>
          <a:off x="0" y="0"/>
          <a:ext cx="0" cy="0"/>
          <a:chOff x="0" y="0"/>
          <a:chExt cx="0" cy="0"/>
        </a:xfrm>
      </p:grpSpPr>
      <p:sp>
        <p:nvSpPr>
          <p:cNvPr id="458" name="Google Shape;458;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59" name="Google Shape;459;p61"/>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60" name="Google Shape;460;p61"/>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1" name="Google Shape;461;p61"/>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2" name="Google Shape;462;p61"/>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63" name="Google Shape;463;p61"/>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
  <p:cSld name="ONE_COLUMN_TEXT">
    <p:bg>
      <p:bgPr>
        <a:solidFill>
          <a:schemeClr val="dk2"/>
        </a:solidFill>
      </p:bgPr>
    </p:bg>
    <p:spTree>
      <p:nvGrpSpPr>
        <p:cNvPr id="42" name="Shape 42"/>
        <p:cNvGrpSpPr/>
        <p:nvPr/>
      </p:nvGrpSpPr>
      <p:grpSpPr>
        <a:xfrm>
          <a:off x="0" y="0"/>
          <a:ext cx="0" cy="0"/>
          <a:chOff x="0" y="0"/>
          <a:chExt cx="0" cy="0"/>
        </a:xfrm>
      </p:grpSpPr>
      <p:sp>
        <p:nvSpPr>
          <p:cNvPr id="43" name="Google Shape;43;p7"/>
          <p:cNvSpPr/>
          <p:nvPr>
            <p:ph idx="2" type="pic"/>
          </p:nvPr>
        </p:nvSpPr>
        <p:spPr>
          <a:xfrm>
            <a:off x="3182100" y="0"/>
            <a:ext cx="5961900" cy="4711200"/>
          </a:xfrm>
          <a:prstGeom prst="rect">
            <a:avLst/>
          </a:prstGeom>
          <a:noFill/>
          <a:ln>
            <a:noFill/>
          </a:ln>
        </p:spPr>
      </p:sp>
      <p:sp>
        <p:nvSpPr>
          <p:cNvPr id="44" name="Google Shape;44;p7"/>
          <p:cNvSpPr txBox="1"/>
          <p:nvPr>
            <p:ph idx="1"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45" name="Google Shape;45;p7"/>
          <p:cNvSpPr txBox="1"/>
          <p:nvPr>
            <p:ph idx="3"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46" name="Google Shape;46;p7"/>
          <p:cNvSpPr txBox="1"/>
          <p:nvPr>
            <p:ph idx="4" type="body"/>
          </p:nvPr>
        </p:nvSpPr>
        <p:spPr>
          <a:xfrm>
            <a:off x="251400" y="1855525"/>
            <a:ext cx="2265300" cy="2696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1pPr>
            <a:lvl2pPr indent="-304800" lvl="1" marL="9144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2pPr>
            <a:lvl3pPr indent="-304800" lvl="2" marL="13716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3pPr>
            <a:lvl4pPr indent="-304800" lvl="3" marL="18288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4pPr>
            <a:lvl5pPr indent="-304800" lvl="4" marL="22860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5pPr>
            <a:lvl6pPr indent="-304800" lvl="5" marL="27432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6pPr>
            <a:lvl7pPr indent="-304800" lvl="6" marL="32004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7pPr>
            <a:lvl8pPr indent="-304800" lvl="7" marL="36576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8pPr>
            <a:lvl9pPr indent="-304800" lvl="8" marL="41148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9pPr>
          </a:lstStyle>
          <a:p/>
        </p:txBody>
      </p:sp>
      <p:sp>
        <p:nvSpPr>
          <p:cNvPr id="47" name="Google Shape;47;p7"/>
          <p:cNvSpPr txBox="1"/>
          <p:nvPr>
            <p:ph type="title"/>
          </p:nvPr>
        </p:nvSpPr>
        <p:spPr>
          <a:xfrm>
            <a:off x="251400" y="927750"/>
            <a:ext cx="2265300" cy="841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Anton"/>
              <a:buNone/>
              <a:defRPr sz="2400"/>
            </a:lvl1pPr>
            <a:lvl2pPr lvl="1">
              <a:spcBef>
                <a:spcPts val="0"/>
              </a:spcBef>
              <a:spcAft>
                <a:spcPts val="0"/>
              </a:spcAft>
              <a:buClr>
                <a:schemeClr val="dk1"/>
              </a:buClr>
              <a:buSzPts val="1400"/>
              <a:buNone/>
              <a:defRPr/>
            </a:lvl2pPr>
            <a:lvl3pPr lvl="2">
              <a:spcBef>
                <a:spcPts val="0"/>
              </a:spcBef>
              <a:spcAft>
                <a:spcPts val="0"/>
              </a:spcAft>
              <a:buClr>
                <a:schemeClr val="dk1"/>
              </a:buClr>
              <a:buSzPts val="1400"/>
              <a:buNone/>
              <a:defRPr/>
            </a:lvl3pPr>
            <a:lvl4pPr lvl="3">
              <a:spcBef>
                <a:spcPts val="0"/>
              </a:spcBef>
              <a:spcAft>
                <a:spcPts val="0"/>
              </a:spcAft>
              <a:buClr>
                <a:schemeClr val="dk1"/>
              </a:buClr>
              <a:buSzPts val="1400"/>
              <a:buNone/>
              <a:defRPr/>
            </a:lvl4pPr>
            <a:lvl5pPr lvl="4">
              <a:spcBef>
                <a:spcPts val="0"/>
              </a:spcBef>
              <a:spcAft>
                <a:spcPts val="0"/>
              </a:spcAft>
              <a:buClr>
                <a:schemeClr val="dk1"/>
              </a:buClr>
              <a:buSzPts val="1400"/>
              <a:buNone/>
              <a:defRPr/>
            </a:lvl5pPr>
            <a:lvl6pPr lvl="5">
              <a:spcBef>
                <a:spcPts val="0"/>
              </a:spcBef>
              <a:spcAft>
                <a:spcPts val="0"/>
              </a:spcAft>
              <a:buClr>
                <a:schemeClr val="dk1"/>
              </a:buClr>
              <a:buSzPts val="1400"/>
              <a:buNone/>
              <a:defRPr/>
            </a:lvl6pPr>
            <a:lvl7pPr lvl="6">
              <a:spcBef>
                <a:spcPts val="0"/>
              </a:spcBef>
              <a:spcAft>
                <a:spcPts val="0"/>
              </a:spcAft>
              <a:buClr>
                <a:schemeClr val="dk1"/>
              </a:buClr>
              <a:buSzPts val="1400"/>
              <a:buNone/>
              <a:defRPr/>
            </a:lvl7pPr>
            <a:lvl8pPr lvl="7">
              <a:spcBef>
                <a:spcPts val="0"/>
              </a:spcBef>
              <a:spcAft>
                <a:spcPts val="0"/>
              </a:spcAft>
              <a:buClr>
                <a:schemeClr val="dk1"/>
              </a:buClr>
              <a:buSzPts val="1400"/>
              <a:buNone/>
              <a:defRPr/>
            </a:lvl8pPr>
            <a:lvl9pPr lvl="8">
              <a:spcBef>
                <a:spcPts val="0"/>
              </a:spcBef>
              <a:spcAft>
                <a:spcPts val="0"/>
              </a:spcAft>
              <a:buClr>
                <a:schemeClr val="dk1"/>
              </a:buClr>
              <a:buSzPts val="1400"/>
              <a:buNone/>
              <a:defRPr/>
            </a:lvl9pPr>
          </a:lstStyle>
          <a:p/>
        </p:txBody>
      </p:sp>
      <p:sp>
        <p:nvSpPr>
          <p:cNvPr id="48" name="Google Shape;48;p7"/>
          <p:cNvSpPr txBox="1"/>
          <p:nvPr>
            <p:ph idx="5" type="subTitle"/>
          </p:nvPr>
        </p:nvSpPr>
        <p:spPr>
          <a:xfrm>
            <a:off x="125700" y="125600"/>
            <a:ext cx="1593900" cy="399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cxnSp>
        <p:nvCxnSpPr>
          <p:cNvPr id="49" name="Google Shape;49;p7"/>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50" name="Google Shape;50;p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latin typeface="DM Sans"/>
                <a:ea typeface="DM Sans"/>
                <a:cs typeface="DM Sans"/>
                <a:sym typeface="DM Sans"/>
              </a:defRPr>
            </a:lvl1pPr>
            <a:lvl2pPr lvl="1">
              <a:buNone/>
              <a:defRPr b="1" sz="800">
                <a:latin typeface="DM Sans"/>
                <a:ea typeface="DM Sans"/>
                <a:cs typeface="DM Sans"/>
                <a:sym typeface="DM Sans"/>
              </a:defRPr>
            </a:lvl2pPr>
            <a:lvl3pPr lvl="2">
              <a:buNone/>
              <a:defRPr b="1" sz="800">
                <a:latin typeface="DM Sans"/>
                <a:ea typeface="DM Sans"/>
                <a:cs typeface="DM Sans"/>
                <a:sym typeface="DM Sans"/>
              </a:defRPr>
            </a:lvl3pPr>
            <a:lvl4pPr lvl="3">
              <a:buNone/>
              <a:defRPr b="1" sz="800">
                <a:latin typeface="DM Sans"/>
                <a:ea typeface="DM Sans"/>
                <a:cs typeface="DM Sans"/>
                <a:sym typeface="DM Sans"/>
              </a:defRPr>
            </a:lvl4pPr>
            <a:lvl5pPr lvl="4">
              <a:buNone/>
              <a:defRPr b="1" sz="800">
                <a:latin typeface="DM Sans"/>
                <a:ea typeface="DM Sans"/>
                <a:cs typeface="DM Sans"/>
                <a:sym typeface="DM Sans"/>
              </a:defRPr>
            </a:lvl5pPr>
            <a:lvl6pPr lvl="5">
              <a:buNone/>
              <a:defRPr b="1" sz="800">
                <a:latin typeface="DM Sans"/>
                <a:ea typeface="DM Sans"/>
                <a:cs typeface="DM Sans"/>
                <a:sym typeface="DM Sans"/>
              </a:defRPr>
            </a:lvl6pPr>
            <a:lvl7pPr lvl="6">
              <a:buNone/>
              <a:defRPr b="1" sz="800">
                <a:latin typeface="DM Sans"/>
                <a:ea typeface="DM Sans"/>
                <a:cs typeface="DM Sans"/>
                <a:sym typeface="DM Sans"/>
              </a:defRPr>
            </a:lvl7pPr>
            <a:lvl8pPr lvl="7">
              <a:buNone/>
              <a:defRPr b="1" sz="800">
                <a:latin typeface="DM Sans"/>
                <a:ea typeface="DM Sans"/>
                <a:cs typeface="DM Sans"/>
                <a:sym typeface="DM Sans"/>
              </a:defRPr>
            </a:lvl8pPr>
            <a:lvl9pPr lvl="8">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464" name="Shape 464"/>
        <p:cNvGrpSpPr/>
        <p:nvPr/>
      </p:nvGrpSpPr>
      <p:grpSpPr>
        <a:xfrm>
          <a:off x="0" y="0"/>
          <a:ext cx="0" cy="0"/>
          <a:chOff x="0" y="0"/>
          <a:chExt cx="0" cy="0"/>
        </a:xfrm>
      </p:grpSpPr>
      <p:sp>
        <p:nvSpPr>
          <p:cNvPr id="465" name="Google Shape;465;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66" name="Google Shape;466;p62"/>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7" name="Google Shape;467;p62"/>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8" name="Google Shape;468;p62"/>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9" name="Google Shape;469;p62"/>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70" name="Google Shape;470;p62"/>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71" name="Google Shape;471;p62"/>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72" name="Google Shape;472;p62"/>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473" name="Shape 473"/>
        <p:cNvGrpSpPr/>
        <p:nvPr/>
      </p:nvGrpSpPr>
      <p:grpSpPr>
        <a:xfrm>
          <a:off x="0" y="0"/>
          <a:ext cx="0" cy="0"/>
          <a:chOff x="0" y="0"/>
          <a:chExt cx="0" cy="0"/>
        </a:xfrm>
      </p:grpSpPr>
      <p:sp>
        <p:nvSpPr>
          <p:cNvPr id="474" name="Google Shape;474;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75" name="Google Shape;475;p63"/>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76" name="Google Shape;476;p63"/>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77" name="Google Shape;477;p63"/>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78" name="Google Shape;478;p63"/>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79" name="Google Shape;479;p63"/>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80" name="Google Shape;480;p63"/>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81" name="Google Shape;481;p63"/>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82" name="Google Shape;482;p63"/>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83" name="Google Shape;483;p63"/>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484" name="Shape 484"/>
        <p:cNvGrpSpPr/>
        <p:nvPr/>
      </p:nvGrpSpPr>
      <p:grpSpPr>
        <a:xfrm>
          <a:off x="0" y="0"/>
          <a:ext cx="0" cy="0"/>
          <a:chOff x="0" y="0"/>
          <a:chExt cx="0" cy="0"/>
        </a:xfrm>
      </p:grpSpPr>
      <p:sp>
        <p:nvSpPr>
          <p:cNvPr id="485" name="Google Shape;48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86" name="Google Shape;486;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87" name="Google Shape;487;p64"/>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488" name="Shape 488"/>
        <p:cNvGrpSpPr/>
        <p:nvPr/>
      </p:nvGrpSpPr>
      <p:grpSpPr>
        <a:xfrm>
          <a:off x="0" y="0"/>
          <a:ext cx="0" cy="0"/>
          <a:chOff x="0" y="0"/>
          <a:chExt cx="0" cy="0"/>
        </a:xfrm>
      </p:grpSpPr>
      <p:sp>
        <p:nvSpPr>
          <p:cNvPr id="489" name="Google Shape;489;p65"/>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0" name="Google Shape;490;p65"/>
          <p:cNvSpPr/>
          <p:nvPr>
            <p:ph idx="2" type="pic"/>
          </p:nvPr>
        </p:nvSpPr>
        <p:spPr>
          <a:xfrm>
            <a:off x="4804825" y="1133300"/>
            <a:ext cx="4027500" cy="2392800"/>
          </a:xfrm>
          <a:prstGeom prst="rect">
            <a:avLst/>
          </a:prstGeom>
          <a:noFill/>
          <a:ln>
            <a:noFill/>
          </a:ln>
        </p:spPr>
      </p:sp>
      <p:sp>
        <p:nvSpPr>
          <p:cNvPr id="491" name="Google Shape;491;p65"/>
          <p:cNvSpPr/>
          <p:nvPr>
            <p:ph idx="3" type="pic"/>
          </p:nvPr>
        </p:nvSpPr>
        <p:spPr>
          <a:xfrm>
            <a:off x="311725" y="1133300"/>
            <a:ext cx="4027500" cy="2392800"/>
          </a:xfrm>
          <a:prstGeom prst="rect">
            <a:avLst/>
          </a:prstGeom>
          <a:noFill/>
          <a:ln>
            <a:noFill/>
          </a:ln>
        </p:spPr>
      </p:sp>
      <p:sp>
        <p:nvSpPr>
          <p:cNvPr id="492" name="Google Shape;492;p65"/>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3" name="Google Shape;493;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94" name="Google Shape;494;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95" name="Google Shape;495;p65"/>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496" name="Google Shape;496;p65"/>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497" name="Shape 497"/>
        <p:cNvGrpSpPr/>
        <p:nvPr/>
      </p:nvGrpSpPr>
      <p:grpSpPr>
        <a:xfrm>
          <a:off x="0" y="0"/>
          <a:ext cx="0" cy="0"/>
          <a:chOff x="0" y="0"/>
          <a:chExt cx="0" cy="0"/>
        </a:xfrm>
      </p:grpSpPr>
      <p:sp>
        <p:nvSpPr>
          <p:cNvPr id="498" name="Google Shape;498;p66"/>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9" name="Google Shape;499;p66"/>
          <p:cNvSpPr/>
          <p:nvPr>
            <p:ph idx="2" type="pic"/>
          </p:nvPr>
        </p:nvSpPr>
        <p:spPr>
          <a:xfrm>
            <a:off x="6205225" y="1128325"/>
            <a:ext cx="2627100" cy="2273100"/>
          </a:xfrm>
          <a:prstGeom prst="rect">
            <a:avLst/>
          </a:prstGeom>
          <a:noFill/>
          <a:ln>
            <a:noFill/>
          </a:ln>
        </p:spPr>
      </p:sp>
      <p:sp>
        <p:nvSpPr>
          <p:cNvPr id="500" name="Google Shape;500;p66"/>
          <p:cNvSpPr/>
          <p:nvPr>
            <p:ph idx="3" type="pic"/>
          </p:nvPr>
        </p:nvSpPr>
        <p:spPr>
          <a:xfrm>
            <a:off x="311725" y="1128325"/>
            <a:ext cx="2627100" cy="2273100"/>
          </a:xfrm>
          <a:prstGeom prst="rect">
            <a:avLst/>
          </a:prstGeom>
          <a:noFill/>
          <a:ln>
            <a:noFill/>
          </a:ln>
        </p:spPr>
      </p:sp>
      <p:sp>
        <p:nvSpPr>
          <p:cNvPr id="501" name="Google Shape;501;p66"/>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02" name="Google Shape;502;p66"/>
          <p:cNvSpPr/>
          <p:nvPr>
            <p:ph idx="5" type="pic"/>
          </p:nvPr>
        </p:nvSpPr>
        <p:spPr>
          <a:xfrm>
            <a:off x="3255250" y="1128325"/>
            <a:ext cx="2627100" cy="2273100"/>
          </a:xfrm>
          <a:prstGeom prst="rect">
            <a:avLst/>
          </a:prstGeom>
          <a:noFill/>
          <a:ln>
            <a:noFill/>
          </a:ln>
        </p:spPr>
      </p:sp>
      <p:sp>
        <p:nvSpPr>
          <p:cNvPr id="503" name="Google Shape;503;p66"/>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04" name="Google Shape;504;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05" name="Google Shape;505;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06" name="Google Shape;506;p66"/>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507" name="Google Shape;507;p66"/>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508" name="Google Shape;508;p66"/>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509" name="Shape 509"/>
        <p:cNvGrpSpPr/>
        <p:nvPr/>
      </p:nvGrpSpPr>
      <p:grpSpPr>
        <a:xfrm>
          <a:off x="0" y="0"/>
          <a:ext cx="0" cy="0"/>
          <a:chOff x="0" y="0"/>
          <a:chExt cx="0" cy="0"/>
        </a:xfrm>
      </p:grpSpPr>
      <p:sp>
        <p:nvSpPr>
          <p:cNvPr id="510" name="Google Shape;510;p67"/>
          <p:cNvSpPr/>
          <p:nvPr>
            <p:ph idx="2" type="pic"/>
          </p:nvPr>
        </p:nvSpPr>
        <p:spPr>
          <a:xfrm>
            <a:off x="311700" y="445025"/>
            <a:ext cx="8520600" cy="4218300"/>
          </a:xfrm>
          <a:prstGeom prst="rect">
            <a:avLst/>
          </a:prstGeom>
          <a:noFill/>
          <a:ln>
            <a:noFill/>
          </a:ln>
        </p:spPr>
      </p:sp>
      <p:sp>
        <p:nvSpPr>
          <p:cNvPr id="511" name="Google Shape;511;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512" name="Shape 512"/>
        <p:cNvGrpSpPr/>
        <p:nvPr/>
      </p:nvGrpSpPr>
      <p:grpSpPr>
        <a:xfrm>
          <a:off x="0" y="0"/>
          <a:ext cx="0" cy="0"/>
          <a:chOff x="0" y="0"/>
          <a:chExt cx="0" cy="0"/>
        </a:xfrm>
      </p:grpSpPr>
      <p:sp>
        <p:nvSpPr>
          <p:cNvPr id="513" name="Google Shape;513;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14" name="Google Shape;514;p68"/>
          <p:cNvSpPr/>
          <p:nvPr>
            <p:ph idx="2" type="pic"/>
          </p:nvPr>
        </p:nvSpPr>
        <p:spPr>
          <a:xfrm>
            <a:off x="3389600" y="118913"/>
            <a:ext cx="1643700" cy="1535100"/>
          </a:xfrm>
          <a:prstGeom prst="rect">
            <a:avLst/>
          </a:prstGeom>
          <a:noFill/>
          <a:ln>
            <a:noFill/>
          </a:ln>
        </p:spPr>
      </p:sp>
      <p:sp>
        <p:nvSpPr>
          <p:cNvPr id="515" name="Google Shape;515;p68"/>
          <p:cNvSpPr/>
          <p:nvPr>
            <p:ph idx="3" type="pic"/>
          </p:nvPr>
        </p:nvSpPr>
        <p:spPr>
          <a:xfrm>
            <a:off x="5195935" y="118913"/>
            <a:ext cx="1643700" cy="1535100"/>
          </a:xfrm>
          <a:prstGeom prst="rect">
            <a:avLst/>
          </a:prstGeom>
          <a:noFill/>
          <a:ln>
            <a:noFill/>
          </a:ln>
        </p:spPr>
      </p:sp>
      <p:sp>
        <p:nvSpPr>
          <p:cNvPr id="516" name="Google Shape;516;p68"/>
          <p:cNvSpPr/>
          <p:nvPr>
            <p:ph idx="4" type="pic"/>
          </p:nvPr>
        </p:nvSpPr>
        <p:spPr>
          <a:xfrm>
            <a:off x="7002270" y="118913"/>
            <a:ext cx="1643700" cy="1535100"/>
          </a:xfrm>
          <a:prstGeom prst="rect">
            <a:avLst/>
          </a:prstGeom>
          <a:noFill/>
          <a:ln>
            <a:noFill/>
          </a:ln>
        </p:spPr>
      </p:sp>
      <p:sp>
        <p:nvSpPr>
          <p:cNvPr id="517" name="Google Shape;517;p68"/>
          <p:cNvSpPr/>
          <p:nvPr>
            <p:ph idx="5" type="pic"/>
          </p:nvPr>
        </p:nvSpPr>
        <p:spPr>
          <a:xfrm>
            <a:off x="3389588" y="1804212"/>
            <a:ext cx="1643700" cy="1535100"/>
          </a:xfrm>
          <a:prstGeom prst="rect">
            <a:avLst/>
          </a:prstGeom>
          <a:noFill/>
          <a:ln>
            <a:noFill/>
          </a:ln>
        </p:spPr>
      </p:sp>
      <p:sp>
        <p:nvSpPr>
          <p:cNvPr id="518" name="Google Shape;518;p68"/>
          <p:cNvSpPr/>
          <p:nvPr>
            <p:ph idx="6" type="pic"/>
          </p:nvPr>
        </p:nvSpPr>
        <p:spPr>
          <a:xfrm>
            <a:off x="5195922" y="1804212"/>
            <a:ext cx="1643700" cy="1535100"/>
          </a:xfrm>
          <a:prstGeom prst="rect">
            <a:avLst/>
          </a:prstGeom>
          <a:noFill/>
          <a:ln>
            <a:noFill/>
          </a:ln>
        </p:spPr>
      </p:sp>
      <p:sp>
        <p:nvSpPr>
          <p:cNvPr id="519" name="Google Shape;519;p68"/>
          <p:cNvSpPr/>
          <p:nvPr>
            <p:ph idx="7" type="pic"/>
          </p:nvPr>
        </p:nvSpPr>
        <p:spPr>
          <a:xfrm>
            <a:off x="7002257" y="1804212"/>
            <a:ext cx="1643700" cy="1535100"/>
          </a:xfrm>
          <a:prstGeom prst="rect">
            <a:avLst/>
          </a:prstGeom>
          <a:noFill/>
          <a:ln>
            <a:noFill/>
          </a:ln>
        </p:spPr>
      </p:sp>
      <p:sp>
        <p:nvSpPr>
          <p:cNvPr id="520" name="Google Shape;520;p68"/>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1" name="Google Shape;521;p68"/>
          <p:cNvSpPr/>
          <p:nvPr>
            <p:ph idx="8" type="pic"/>
          </p:nvPr>
        </p:nvSpPr>
        <p:spPr>
          <a:xfrm>
            <a:off x="3389588" y="3489487"/>
            <a:ext cx="1643700" cy="1535100"/>
          </a:xfrm>
          <a:prstGeom prst="rect">
            <a:avLst/>
          </a:prstGeom>
          <a:noFill/>
          <a:ln>
            <a:noFill/>
          </a:ln>
        </p:spPr>
      </p:sp>
      <p:sp>
        <p:nvSpPr>
          <p:cNvPr id="522" name="Google Shape;522;p68"/>
          <p:cNvSpPr/>
          <p:nvPr>
            <p:ph idx="9" type="pic"/>
          </p:nvPr>
        </p:nvSpPr>
        <p:spPr>
          <a:xfrm>
            <a:off x="5195922" y="3489487"/>
            <a:ext cx="1643700" cy="1535100"/>
          </a:xfrm>
          <a:prstGeom prst="rect">
            <a:avLst/>
          </a:prstGeom>
          <a:noFill/>
          <a:ln>
            <a:noFill/>
          </a:ln>
        </p:spPr>
      </p:sp>
      <p:sp>
        <p:nvSpPr>
          <p:cNvPr id="523" name="Google Shape;523;p68"/>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with Image">
  <p:cSld name="TITLE_1_1">
    <p:spTree>
      <p:nvGrpSpPr>
        <p:cNvPr id="524" name="Shape 524"/>
        <p:cNvGrpSpPr/>
        <p:nvPr/>
      </p:nvGrpSpPr>
      <p:grpSpPr>
        <a:xfrm>
          <a:off x="0" y="0"/>
          <a:ext cx="0" cy="0"/>
          <a:chOff x="0" y="0"/>
          <a:chExt cx="0" cy="0"/>
        </a:xfrm>
      </p:grpSpPr>
      <p:cxnSp>
        <p:nvCxnSpPr>
          <p:cNvPr id="525" name="Google Shape;525;p69"/>
          <p:cNvCxnSpPr/>
          <p:nvPr/>
        </p:nvCxnSpPr>
        <p:spPr>
          <a:xfrm>
            <a:off x="244425"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526" name="Google Shape;526;p69"/>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527" name="Google Shape;527;p69"/>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28" name="Google Shape;528;p69"/>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29" name="Google Shape;529;p69"/>
          <p:cNvSpPr txBox="1"/>
          <p:nvPr>
            <p:ph type="title"/>
          </p:nvPr>
        </p:nvSpPr>
        <p:spPr>
          <a:xfrm>
            <a:off x="146450" y="186951"/>
            <a:ext cx="4506900" cy="25563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lnSpc>
                <a:spcPct val="90000"/>
              </a:lnSpc>
              <a:spcBef>
                <a:spcPts val="0"/>
              </a:spcBef>
              <a:spcAft>
                <a:spcPts val="0"/>
              </a:spcAft>
              <a:buSzPts val="2800"/>
              <a:buNone/>
              <a:defRPr/>
            </a:lvl2pPr>
            <a:lvl3pPr lvl="2">
              <a:lnSpc>
                <a:spcPct val="90000"/>
              </a:lnSpc>
              <a:spcBef>
                <a:spcPts val="0"/>
              </a:spcBef>
              <a:spcAft>
                <a:spcPts val="0"/>
              </a:spcAft>
              <a:buSzPts val="2800"/>
              <a:buNone/>
              <a:defRPr/>
            </a:lvl3pPr>
            <a:lvl4pPr lvl="3">
              <a:lnSpc>
                <a:spcPct val="90000"/>
              </a:lnSpc>
              <a:spcBef>
                <a:spcPts val="0"/>
              </a:spcBef>
              <a:spcAft>
                <a:spcPts val="0"/>
              </a:spcAft>
              <a:buSzPts val="2800"/>
              <a:buNone/>
              <a:defRPr/>
            </a:lvl4pPr>
            <a:lvl5pPr lvl="4">
              <a:lnSpc>
                <a:spcPct val="90000"/>
              </a:lnSpc>
              <a:spcBef>
                <a:spcPts val="0"/>
              </a:spcBef>
              <a:spcAft>
                <a:spcPts val="0"/>
              </a:spcAft>
              <a:buSzPts val="2800"/>
              <a:buNone/>
              <a:defRPr/>
            </a:lvl5pPr>
            <a:lvl6pPr lvl="5">
              <a:lnSpc>
                <a:spcPct val="90000"/>
              </a:lnSpc>
              <a:spcBef>
                <a:spcPts val="0"/>
              </a:spcBef>
              <a:spcAft>
                <a:spcPts val="0"/>
              </a:spcAft>
              <a:buSzPts val="2800"/>
              <a:buNone/>
              <a:defRPr/>
            </a:lvl6pPr>
            <a:lvl7pPr lvl="6">
              <a:lnSpc>
                <a:spcPct val="90000"/>
              </a:lnSpc>
              <a:spcBef>
                <a:spcPts val="0"/>
              </a:spcBef>
              <a:spcAft>
                <a:spcPts val="0"/>
              </a:spcAft>
              <a:buSzPts val="2800"/>
              <a:buNone/>
              <a:defRPr/>
            </a:lvl7pPr>
            <a:lvl8pPr lvl="7">
              <a:lnSpc>
                <a:spcPct val="90000"/>
              </a:lnSpc>
              <a:spcBef>
                <a:spcPts val="0"/>
              </a:spcBef>
              <a:spcAft>
                <a:spcPts val="0"/>
              </a:spcAft>
              <a:buSzPts val="2800"/>
              <a:buNone/>
              <a:defRPr/>
            </a:lvl8pPr>
            <a:lvl9pPr lvl="8">
              <a:lnSpc>
                <a:spcPct val="90000"/>
              </a:lnSpc>
              <a:spcBef>
                <a:spcPts val="0"/>
              </a:spcBef>
              <a:spcAft>
                <a:spcPts val="0"/>
              </a:spcAft>
              <a:buSzPts val="2800"/>
              <a:buNone/>
              <a:defRPr/>
            </a:lvl9pPr>
          </a:lstStyle>
          <a:p/>
        </p:txBody>
      </p:sp>
      <p:sp>
        <p:nvSpPr>
          <p:cNvPr id="530" name="Google Shape;530;p69"/>
          <p:cNvSpPr txBox="1"/>
          <p:nvPr>
            <p:ph idx="3" type="body"/>
          </p:nvPr>
        </p:nvSpPr>
        <p:spPr>
          <a:xfrm>
            <a:off x="5145950" y="230050"/>
            <a:ext cx="3420900" cy="1739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531" name="Google Shape;531;p69"/>
          <p:cNvSpPr/>
          <p:nvPr>
            <p:ph idx="4" type="pic"/>
          </p:nvPr>
        </p:nvSpPr>
        <p:spPr>
          <a:xfrm>
            <a:off x="5256200" y="1554480"/>
            <a:ext cx="3200400" cy="4517100"/>
          </a:xfrm>
          <a:prstGeom prst="roundRect">
            <a:avLst>
              <a:gd fmla="val 16667" name="adj"/>
            </a:avLst>
          </a:prstGeom>
          <a:noFill/>
          <a:ln cap="flat" cmpd="sng" w="19050">
            <a:solidFill>
              <a:schemeClr val="dk1"/>
            </a:solidFill>
            <a:prstDash val="solid"/>
            <a:round/>
            <a:headEnd len="sm" w="sm" type="none"/>
            <a:tailEnd len="sm" w="sm" type="none"/>
          </a:ln>
        </p:spPr>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1">
  <p:cSld name="TITLE_1_1_1">
    <p:spTree>
      <p:nvGrpSpPr>
        <p:cNvPr id="532" name="Shape 532"/>
        <p:cNvGrpSpPr/>
        <p:nvPr/>
      </p:nvGrpSpPr>
      <p:grpSpPr>
        <a:xfrm>
          <a:off x="0" y="0"/>
          <a:ext cx="0" cy="0"/>
          <a:chOff x="0" y="0"/>
          <a:chExt cx="0" cy="0"/>
        </a:xfrm>
      </p:grpSpPr>
      <p:cxnSp>
        <p:nvCxnSpPr>
          <p:cNvPr id="533" name="Google Shape;533;p70"/>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534" name="Google Shape;534;p70"/>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535" name="Google Shape;535;p70"/>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36" name="Google Shape;536;p70"/>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37" name="Google Shape;537;p70"/>
          <p:cNvSpPr txBox="1"/>
          <p:nvPr>
            <p:ph type="title"/>
          </p:nvPr>
        </p:nvSpPr>
        <p:spPr>
          <a:xfrm>
            <a:off x="146450" y="182880"/>
            <a:ext cx="4506900" cy="11334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lnSpc>
                <a:spcPct val="90000"/>
              </a:lnSpc>
              <a:spcBef>
                <a:spcPts val="0"/>
              </a:spcBef>
              <a:spcAft>
                <a:spcPts val="0"/>
              </a:spcAft>
              <a:buSzPts val="2800"/>
              <a:buNone/>
              <a:defRPr/>
            </a:lvl2pPr>
            <a:lvl3pPr lvl="2">
              <a:lnSpc>
                <a:spcPct val="90000"/>
              </a:lnSpc>
              <a:spcBef>
                <a:spcPts val="0"/>
              </a:spcBef>
              <a:spcAft>
                <a:spcPts val="0"/>
              </a:spcAft>
              <a:buSzPts val="2800"/>
              <a:buNone/>
              <a:defRPr/>
            </a:lvl3pPr>
            <a:lvl4pPr lvl="3">
              <a:lnSpc>
                <a:spcPct val="90000"/>
              </a:lnSpc>
              <a:spcBef>
                <a:spcPts val="0"/>
              </a:spcBef>
              <a:spcAft>
                <a:spcPts val="0"/>
              </a:spcAft>
              <a:buSzPts val="2800"/>
              <a:buNone/>
              <a:defRPr/>
            </a:lvl4pPr>
            <a:lvl5pPr lvl="4">
              <a:lnSpc>
                <a:spcPct val="90000"/>
              </a:lnSpc>
              <a:spcBef>
                <a:spcPts val="0"/>
              </a:spcBef>
              <a:spcAft>
                <a:spcPts val="0"/>
              </a:spcAft>
              <a:buSzPts val="2800"/>
              <a:buNone/>
              <a:defRPr/>
            </a:lvl5pPr>
            <a:lvl6pPr lvl="5">
              <a:lnSpc>
                <a:spcPct val="90000"/>
              </a:lnSpc>
              <a:spcBef>
                <a:spcPts val="0"/>
              </a:spcBef>
              <a:spcAft>
                <a:spcPts val="0"/>
              </a:spcAft>
              <a:buSzPts val="2800"/>
              <a:buNone/>
              <a:defRPr/>
            </a:lvl6pPr>
            <a:lvl7pPr lvl="6">
              <a:lnSpc>
                <a:spcPct val="90000"/>
              </a:lnSpc>
              <a:spcBef>
                <a:spcPts val="0"/>
              </a:spcBef>
              <a:spcAft>
                <a:spcPts val="0"/>
              </a:spcAft>
              <a:buSzPts val="2800"/>
              <a:buNone/>
              <a:defRPr/>
            </a:lvl7pPr>
            <a:lvl8pPr lvl="7">
              <a:lnSpc>
                <a:spcPct val="90000"/>
              </a:lnSpc>
              <a:spcBef>
                <a:spcPts val="0"/>
              </a:spcBef>
              <a:spcAft>
                <a:spcPts val="0"/>
              </a:spcAft>
              <a:buSzPts val="2800"/>
              <a:buNone/>
              <a:defRPr/>
            </a:lvl8pPr>
            <a:lvl9pPr lvl="8">
              <a:lnSpc>
                <a:spcPct val="90000"/>
              </a:lnSpc>
              <a:spcBef>
                <a:spcPts val="0"/>
              </a:spcBef>
              <a:spcAft>
                <a:spcPts val="0"/>
              </a:spcAft>
              <a:buSzPts val="2800"/>
              <a:buNone/>
              <a:defRPr/>
            </a:lvl9pPr>
          </a:lstStyle>
          <a:p/>
        </p:txBody>
      </p:sp>
      <p:sp>
        <p:nvSpPr>
          <p:cNvPr id="538" name="Google Shape;538;p70"/>
          <p:cNvSpPr txBox="1"/>
          <p:nvPr>
            <p:ph idx="3" type="body"/>
          </p:nvPr>
        </p:nvSpPr>
        <p:spPr>
          <a:xfrm>
            <a:off x="157138" y="3840480"/>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539" name="Google Shape;539;p70"/>
          <p:cNvSpPr txBox="1"/>
          <p:nvPr>
            <p:ph idx="4" type="body"/>
          </p:nvPr>
        </p:nvSpPr>
        <p:spPr>
          <a:xfrm>
            <a:off x="3280200" y="3840480"/>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540" name="Google Shape;540;p70"/>
          <p:cNvSpPr txBox="1"/>
          <p:nvPr>
            <p:ph idx="5" type="body"/>
          </p:nvPr>
        </p:nvSpPr>
        <p:spPr>
          <a:xfrm>
            <a:off x="6406288" y="3840480"/>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541" name="Google Shape;541;p70"/>
          <p:cNvSpPr txBox="1"/>
          <p:nvPr>
            <p:ph idx="6" type="subTitle"/>
          </p:nvPr>
        </p:nvSpPr>
        <p:spPr>
          <a:xfrm>
            <a:off x="154113" y="3566150"/>
            <a:ext cx="2586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4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4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4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4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4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4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4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400"/>
              <a:buFont typeface="DM Sans SemiBold"/>
              <a:buNone/>
              <a:defRPr>
                <a:latin typeface="DM Sans SemiBold"/>
                <a:ea typeface="DM Sans SemiBold"/>
                <a:cs typeface="DM Sans SemiBold"/>
                <a:sym typeface="DM Sans SemiBold"/>
              </a:defRPr>
            </a:lvl9pPr>
          </a:lstStyle>
          <a:p/>
        </p:txBody>
      </p:sp>
      <p:sp>
        <p:nvSpPr>
          <p:cNvPr id="542" name="Google Shape;542;p70"/>
          <p:cNvSpPr txBox="1"/>
          <p:nvPr>
            <p:ph idx="7" type="subTitle"/>
          </p:nvPr>
        </p:nvSpPr>
        <p:spPr>
          <a:xfrm>
            <a:off x="3280200" y="3566160"/>
            <a:ext cx="2583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543" name="Google Shape;543;p70"/>
          <p:cNvSpPr txBox="1"/>
          <p:nvPr>
            <p:ph idx="8" type="subTitle"/>
          </p:nvPr>
        </p:nvSpPr>
        <p:spPr>
          <a:xfrm>
            <a:off x="6406288" y="3566160"/>
            <a:ext cx="2583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2">
  <p:cSld name="TITLE_1_1_1_1">
    <p:spTree>
      <p:nvGrpSpPr>
        <p:cNvPr id="544" name="Shape 544"/>
        <p:cNvGrpSpPr/>
        <p:nvPr/>
      </p:nvGrpSpPr>
      <p:grpSpPr>
        <a:xfrm>
          <a:off x="0" y="0"/>
          <a:ext cx="0" cy="0"/>
          <a:chOff x="0" y="0"/>
          <a:chExt cx="0" cy="0"/>
        </a:xfrm>
      </p:grpSpPr>
      <p:cxnSp>
        <p:nvCxnSpPr>
          <p:cNvPr id="545" name="Google Shape;545;p71"/>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546" name="Google Shape;546;p71"/>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547" name="Google Shape;547;p71"/>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48" name="Google Shape;548;p71"/>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49" name="Google Shape;549;p71"/>
          <p:cNvSpPr txBox="1"/>
          <p:nvPr>
            <p:ph type="title"/>
          </p:nvPr>
        </p:nvSpPr>
        <p:spPr>
          <a:xfrm>
            <a:off x="708600" y="1371600"/>
            <a:ext cx="34416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0" name="Google Shape;550;p71"/>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551" name="Google Shape;551;p71"/>
          <p:cNvSpPr txBox="1"/>
          <p:nvPr>
            <p:ph idx="4" type="body"/>
          </p:nvPr>
        </p:nvSpPr>
        <p:spPr>
          <a:xfrm>
            <a:off x="4114800" y="1538254"/>
            <a:ext cx="22413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552" name="Google Shape;552;p71"/>
          <p:cNvSpPr txBox="1"/>
          <p:nvPr>
            <p:ph idx="5" type="subTitle"/>
          </p:nvPr>
        </p:nvSpPr>
        <p:spPr>
          <a:xfrm>
            <a:off x="4114800" y="1263925"/>
            <a:ext cx="22437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553" name="Google Shape;553;p71"/>
          <p:cNvSpPr txBox="1"/>
          <p:nvPr>
            <p:ph idx="6" type="body"/>
          </p:nvPr>
        </p:nvSpPr>
        <p:spPr>
          <a:xfrm>
            <a:off x="6492240" y="1538254"/>
            <a:ext cx="22413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554" name="Google Shape;554;p71"/>
          <p:cNvSpPr txBox="1"/>
          <p:nvPr>
            <p:ph idx="7" type="subTitle"/>
          </p:nvPr>
        </p:nvSpPr>
        <p:spPr>
          <a:xfrm>
            <a:off x="6492240" y="1263925"/>
            <a:ext cx="22437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555" name="Google Shape;555;p71"/>
          <p:cNvSpPr txBox="1"/>
          <p:nvPr>
            <p:ph idx="8" type="body"/>
          </p:nvPr>
        </p:nvSpPr>
        <p:spPr>
          <a:xfrm>
            <a:off x="4114800" y="3763029"/>
            <a:ext cx="22413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556" name="Google Shape;556;p71"/>
          <p:cNvSpPr txBox="1"/>
          <p:nvPr>
            <p:ph idx="9" type="subTitle"/>
          </p:nvPr>
        </p:nvSpPr>
        <p:spPr>
          <a:xfrm>
            <a:off x="4114800" y="3488700"/>
            <a:ext cx="22437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557" name="Google Shape;557;p71"/>
          <p:cNvSpPr txBox="1"/>
          <p:nvPr>
            <p:ph idx="13" type="body"/>
          </p:nvPr>
        </p:nvSpPr>
        <p:spPr>
          <a:xfrm>
            <a:off x="6492240" y="3763029"/>
            <a:ext cx="22413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558" name="Google Shape;558;p71"/>
          <p:cNvSpPr txBox="1"/>
          <p:nvPr>
            <p:ph idx="14" type="subTitle"/>
          </p:nvPr>
        </p:nvSpPr>
        <p:spPr>
          <a:xfrm>
            <a:off x="6492240" y="3488700"/>
            <a:ext cx="22437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p:cSld name="CUSTOM">
    <p:bg>
      <p:bgPr>
        <a:solidFill>
          <a:schemeClr val="dk1"/>
        </a:solidFill>
      </p:bgPr>
    </p:bg>
    <p:spTree>
      <p:nvGrpSpPr>
        <p:cNvPr id="51" name="Shape 51"/>
        <p:cNvGrpSpPr/>
        <p:nvPr/>
      </p:nvGrpSpPr>
      <p:grpSpPr>
        <a:xfrm>
          <a:off x="0" y="0"/>
          <a:ext cx="0" cy="0"/>
          <a:chOff x="0" y="0"/>
          <a:chExt cx="0" cy="0"/>
        </a:xfrm>
      </p:grpSpPr>
      <p:cxnSp>
        <p:nvCxnSpPr>
          <p:cNvPr id="52" name="Google Shape;52;p8"/>
          <p:cNvCxnSpPr/>
          <p:nvPr/>
        </p:nvCxnSpPr>
        <p:spPr>
          <a:xfrm>
            <a:off x="-5675" y="4716000"/>
            <a:ext cx="9155400" cy="0"/>
          </a:xfrm>
          <a:prstGeom prst="straightConnector1">
            <a:avLst/>
          </a:prstGeom>
          <a:noFill/>
          <a:ln cap="flat" cmpd="sng" w="9525">
            <a:solidFill>
              <a:schemeClr val="lt1"/>
            </a:solidFill>
            <a:prstDash val="solid"/>
            <a:round/>
            <a:headEnd len="med" w="med" type="none"/>
            <a:tailEnd len="med" w="med" type="none"/>
          </a:ln>
        </p:spPr>
      </p:cxnSp>
      <p:sp>
        <p:nvSpPr>
          <p:cNvPr id="53" name="Google Shape;53;p8"/>
          <p:cNvSpPr txBox="1"/>
          <p:nvPr>
            <p:ph idx="1"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54" name="Google Shape;54;p8"/>
          <p:cNvSpPr txBox="1"/>
          <p:nvPr>
            <p:ph idx="2"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55" name="Google Shape;55;p8"/>
          <p:cNvSpPr/>
          <p:nvPr>
            <p:ph idx="3" type="pic"/>
          </p:nvPr>
        </p:nvSpPr>
        <p:spPr>
          <a:xfrm>
            <a:off x="125700" y="125600"/>
            <a:ext cx="8892600" cy="4585800"/>
          </a:xfrm>
          <a:prstGeom prst="rect">
            <a:avLst/>
          </a:prstGeom>
          <a:noFill/>
          <a:ln>
            <a:noFill/>
          </a:ln>
        </p:spPr>
      </p:sp>
      <p:sp>
        <p:nvSpPr>
          <p:cNvPr id="56" name="Google Shape;56;p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rtl="0">
              <a:buNone/>
              <a:defRPr b="1" sz="800">
                <a:solidFill>
                  <a:schemeClr val="lt1"/>
                </a:solidFill>
                <a:latin typeface="DM Sans"/>
                <a:ea typeface="DM Sans"/>
                <a:cs typeface="DM Sans"/>
                <a:sym typeface="DM Sans"/>
              </a:defRPr>
            </a:lvl1pPr>
            <a:lvl2pPr lvl="1" rtl="0">
              <a:buNone/>
              <a:defRPr b="1" sz="800">
                <a:solidFill>
                  <a:schemeClr val="lt1"/>
                </a:solidFill>
                <a:latin typeface="DM Sans"/>
                <a:ea typeface="DM Sans"/>
                <a:cs typeface="DM Sans"/>
                <a:sym typeface="DM Sans"/>
              </a:defRPr>
            </a:lvl2pPr>
            <a:lvl3pPr lvl="2" rtl="0">
              <a:buNone/>
              <a:defRPr b="1" sz="800">
                <a:solidFill>
                  <a:schemeClr val="lt1"/>
                </a:solidFill>
                <a:latin typeface="DM Sans"/>
                <a:ea typeface="DM Sans"/>
                <a:cs typeface="DM Sans"/>
                <a:sym typeface="DM Sans"/>
              </a:defRPr>
            </a:lvl3pPr>
            <a:lvl4pPr lvl="3" rtl="0">
              <a:buNone/>
              <a:defRPr b="1" sz="800">
                <a:solidFill>
                  <a:schemeClr val="lt1"/>
                </a:solidFill>
                <a:latin typeface="DM Sans"/>
                <a:ea typeface="DM Sans"/>
                <a:cs typeface="DM Sans"/>
                <a:sym typeface="DM Sans"/>
              </a:defRPr>
            </a:lvl4pPr>
            <a:lvl5pPr lvl="4" rtl="0">
              <a:buNone/>
              <a:defRPr b="1" sz="800">
                <a:solidFill>
                  <a:schemeClr val="lt1"/>
                </a:solidFill>
                <a:latin typeface="DM Sans"/>
                <a:ea typeface="DM Sans"/>
                <a:cs typeface="DM Sans"/>
                <a:sym typeface="DM Sans"/>
              </a:defRPr>
            </a:lvl5pPr>
            <a:lvl6pPr lvl="5" rtl="0">
              <a:buNone/>
              <a:defRPr b="1" sz="800">
                <a:solidFill>
                  <a:schemeClr val="lt1"/>
                </a:solidFill>
                <a:latin typeface="DM Sans"/>
                <a:ea typeface="DM Sans"/>
                <a:cs typeface="DM Sans"/>
                <a:sym typeface="DM Sans"/>
              </a:defRPr>
            </a:lvl6pPr>
            <a:lvl7pPr lvl="6" rtl="0">
              <a:buNone/>
              <a:defRPr b="1" sz="800">
                <a:solidFill>
                  <a:schemeClr val="lt1"/>
                </a:solidFill>
                <a:latin typeface="DM Sans"/>
                <a:ea typeface="DM Sans"/>
                <a:cs typeface="DM Sans"/>
                <a:sym typeface="DM Sans"/>
              </a:defRPr>
            </a:lvl7pPr>
            <a:lvl8pPr lvl="7" rtl="0">
              <a:buNone/>
              <a:defRPr b="1" sz="800">
                <a:solidFill>
                  <a:schemeClr val="lt1"/>
                </a:solidFill>
                <a:latin typeface="DM Sans"/>
                <a:ea typeface="DM Sans"/>
                <a:cs typeface="DM Sans"/>
                <a:sym typeface="DM Sans"/>
              </a:defRPr>
            </a:lvl8pPr>
            <a:lvl9pPr lvl="8" rtl="0">
              <a:buNone/>
              <a:defRPr b="1" sz="800">
                <a:solidFill>
                  <a:schemeClr val="lt1"/>
                </a:solidFill>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Left ">
  <p:cSld name="TITLE_1_1_1_1_1">
    <p:spTree>
      <p:nvGrpSpPr>
        <p:cNvPr id="559" name="Shape 559"/>
        <p:cNvGrpSpPr/>
        <p:nvPr/>
      </p:nvGrpSpPr>
      <p:grpSpPr>
        <a:xfrm>
          <a:off x="0" y="0"/>
          <a:ext cx="0" cy="0"/>
          <a:chOff x="0" y="0"/>
          <a:chExt cx="0" cy="0"/>
        </a:xfrm>
      </p:grpSpPr>
      <p:cxnSp>
        <p:nvCxnSpPr>
          <p:cNvPr id="560" name="Google Shape;560;p72"/>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561" name="Google Shape;561;p72"/>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562" name="Google Shape;562;p72"/>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63" name="Google Shape;563;p72"/>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64" name="Google Shape;564;p72"/>
          <p:cNvSpPr txBox="1"/>
          <p:nvPr>
            <p:ph type="title"/>
          </p:nvPr>
        </p:nvSpPr>
        <p:spPr>
          <a:xfrm>
            <a:off x="708600" y="1371600"/>
            <a:ext cx="32943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65" name="Google Shape;565;p72"/>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Right">
  <p:cSld name="TITLE_1_1_1_1_1_2">
    <p:spTree>
      <p:nvGrpSpPr>
        <p:cNvPr id="566" name="Shape 566"/>
        <p:cNvGrpSpPr/>
        <p:nvPr/>
      </p:nvGrpSpPr>
      <p:grpSpPr>
        <a:xfrm>
          <a:off x="0" y="0"/>
          <a:ext cx="0" cy="0"/>
          <a:chOff x="0" y="0"/>
          <a:chExt cx="0" cy="0"/>
        </a:xfrm>
      </p:grpSpPr>
      <p:cxnSp>
        <p:nvCxnSpPr>
          <p:cNvPr id="567" name="Google Shape;567;p73"/>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568" name="Google Shape;568;p73"/>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569" name="Google Shape;569;p73"/>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70" name="Google Shape;570;p73"/>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71" name="Google Shape;571;p73"/>
          <p:cNvSpPr txBox="1"/>
          <p:nvPr>
            <p:ph type="title"/>
          </p:nvPr>
        </p:nvSpPr>
        <p:spPr>
          <a:xfrm>
            <a:off x="5366000" y="1371600"/>
            <a:ext cx="32943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72" name="Google Shape;572;p73"/>
          <p:cNvSpPr txBox="1"/>
          <p:nvPr>
            <p:ph idx="3" type="body"/>
          </p:nvPr>
        </p:nvSpPr>
        <p:spPr>
          <a:xfrm>
            <a:off x="53660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TITLE_1_1_1_1_1_2_2">
    <p:spTree>
      <p:nvGrpSpPr>
        <p:cNvPr id="573" name="Shape 573"/>
        <p:cNvGrpSpPr/>
        <p:nvPr/>
      </p:nvGrpSpPr>
      <p:grpSpPr>
        <a:xfrm>
          <a:off x="0" y="0"/>
          <a:ext cx="0" cy="0"/>
          <a:chOff x="0" y="0"/>
          <a:chExt cx="0" cy="0"/>
        </a:xfrm>
      </p:grpSpPr>
      <p:cxnSp>
        <p:nvCxnSpPr>
          <p:cNvPr id="574" name="Google Shape;574;p74"/>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575" name="Google Shape;575;p74"/>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576" name="Google Shape;576;p74"/>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77" name="Google Shape;577;p74"/>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Top">
  <p:cSld name="TITLE_1_1_1_1_1_2_1">
    <p:spTree>
      <p:nvGrpSpPr>
        <p:cNvPr id="578" name="Shape 578"/>
        <p:cNvGrpSpPr/>
        <p:nvPr/>
      </p:nvGrpSpPr>
      <p:grpSpPr>
        <a:xfrm>
          <a:off x="0" y="0"/>
          <a:ext cx="0" cy="0"/>
          <a:chOff x="0" y="0"/>
          <a:chExt cx="0" cy="0"/>
        </a:xfrm>
      </p:grpSpPr>
      <p:cxnSp>
        <p:nvCxnSpPr>
          <p:cNvPr id="579" name="Google Shape;579;p75"/>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580" name="Google Shape;580;p75"/>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581" name="Google Shape;581;p75"/>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82" name="Google Shape;582;p75"/>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83" name="Google Shape;583;p75"/>
          <p:cNvSpPr txBox="1"/>
          <p:nvPr>
            <p:ph type="title"/>
          </p:nvPr>
        </p:nvSpPr>
        <p:spPr>
          <a:xfrm>
            <a:off x="146450" y="186948"/>
            <a:ext cx="4506900" cy="11895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84" name="Google Shape;584;p75"/>
          <p:cNvSpPr txBox="1"/>
          <p:nvPr>
            <p:ph idx="3" type="body"/>
          </p:nvPr>
        </p:nvSpPr>
        <p:spPr>
          <a:xfrm>
            <a:off x="5028550" y="230050"/>
            <a:ext cx="3538200" cy="1739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Q">
  <p:cSld name="TITLE_1_1_1_1_1_2_1_2">
    <p:spTree>
      <p:nvGrpSpPr>
        <p:cNvPr id="585" name="Shape 585"/>
        <p:cNvGrpSpPr/>
        <p:nvPr/>
      </p:nvGrpSpPr>
      <p:grpSpPr>
        <a:xfrm>
          <a:off x="0" y="0"/>
          <a:ext cx="0" cy="0"/>
          <a:chOff x="0" y="0"/>
          <a:chExt cx="0" cy="0"/>
        </a:xfrm>
      </p:grpSpPr>
      <p:sp>
        <p:nvSpPr>
          <p:cNvPr id="586" name="Google Shape;586;p76"/>
          <p:cNvSpPr txBox="1"/>
          <p:nvPr>
            <p:ph idx="1" type="body"/>
          </p:nvPr>
        </p:nvSpPr>
        <p:spPr>
          <a:xfrm>
            <a:off x="5023625" y="657479"/>
            <a:ext cx="3538200" cy="826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cxnSp>
        <p:nvCxnSpPr>
          <p:cNvPr id="587" name="Google Shape;587;p76"/>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588" name="Google Shape;588;p76"/>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589" name="Google Shape;589;p76"/>
          <p:cNvSpPr txBox="1"/>
          <p:nvPr>
            <p:ph idx="2"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90" name="Google Shape;590;p76"/>
          <p:cNvSpPr txBox="1"/>
          <p:nvPr>
            <p:ph idx="3"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91" name="Google Shape;591;p76"/>
          <p:cNvSpPr txBox="1"/>
          <p:nvPr>
            <p:ph type="title"/>
          </p:nvPr>
        </p:nvSpPr>
        <p:spPr>
          <a:xfrm>
            <a:off x="146450" y="186948"/>
            <a:ext cx="4506900" cy="12972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2" name="Google Shape;592;p76"/>
          <p:cNvSpPr txBox="1"/>
          <p:nvPr>
            <p:ph idx="4" type="subTitle"/>
          </p:nvPr>
        </p:nvSpPr>
        <p:spPr>
          <a:xfrm>
            <a:off x="5023625" y="218925"/>
            <a:ext cx="35382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593" name="Google Shape;593;p76"/>
          <p:cNvSpPr txBox="1"/>
          <p:nvPr>
            <p:ph idx="5" type="body"/>
          </p:nvPr>
        </p:nvSpPr>
        <p:spPr>
          <a:xfrm>
            <a:off x="5023625" y="2214467"/>
            <a:ext cx="3538200" cy="826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594" name="Google Shape;594;p76"/>
          <p:cNvSpPr txBox="1"/>
          <p:nvPr>
            <p:ph idx="6" type="subTitle"/>
          </p:nvPr>
        </p:nvSpPr>
        <p:spPr>
          <a:xfrm>
            <a:off x="5023625" y="1775913"/>
            <a:ext cx="35382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595" name="Google Shape;595;p76"/>
          <p:cNvSpPr txBox="1"/>
          <p:nvPr>
            <p:ph idx="7" type="body"/>
          </p:nvPr>
        </p:nvSpPr>
        <p:spPr>
          <a:xfrm>
            <a:off x="5023625" y="3771454"/>
            <a:ext cx="3538200" cy="826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596" name="Google Shape;596;p76"/>
          <p:cNvSpPr txBox="1"/>
          <p:nvPr>
            <p:ph idx="8" type="subTitle"/>
          </p:nvPr>
        </p:nvSpPr>
        <p:spPr>
          <a:xfrm>
            <a:off x="5023625" y="3332900"/>
            <a:ext cx="35382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p:cSld name="TITLE_1_1_1_1_1_2_1_1">
    <p:spTree>
      <p:nvGrpSpPr>
        <p:cNvPr id="597" name="Shape 597"/>
        <p:cNvGrpSpPr/>
        <p:nvPr/>
      </p:nvGrpSpPr>
      <p:grpSpPr>
        <a:xfrm>
          <a:off x="0" y="0"/>
          <a:ext cx="0" cy="0"/>
          <a:chOff x="0" y="0"/>
          <a:chExt cx="0" cy="0"/>
        </a:xfrm>
      </p:grpSpPr>
      <p:cxnSp>
        <p:nvCxnSpPr>
          <p:cNvPr id="598" name="Google Shape;598;p77"/>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599" name="Google Shape;599;p77"/>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600" name="Google Shape;600;p77"/>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601" name="Google Shape;601;p77"/>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602" name="Google Shape;602;p77"/>
          <p:cNvSpPr txBox="1"/>
          <p:nvPr>
            <p:ph type="title"/>
          </p:nvPr>
        </p:nvSpPr>
        <p:spPr>
          <a:xfrm>
            <a:off x="146450" y="186949"/>
            <a:ext cx="4506900" cy="7356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03" name="Google Shape;603;p77"/>
          <p:cNvSpPr txBox="1"/>
          <p:nvPr>
            <p:ph idx="3" type="body"/>
          </p:nvPr>
        </p:nvSpPr>
        <p:spPr>
          <a:xfrm>
            <a:off x="146450" y="2054029"/>
            <a:ext cx="3420000" cy="73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604" name="Google Shape;604;p77"/>
          <p:cNvSpPr txBox="1"/>
          <p:nvPr>
            <p:ph idx="4" type="subTitle"/>
          </p:nvPr>
        </p:nvSpPr>
        <p:spPr>
          <a:xfrm>
            <a:off x="146450" y="1615475"/>
            <a:ext cx="34236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605" name="Google Shape;605;p77"/>
          <p:cNvSpPr txBox="1"/>
          <p:nvPr>
            <p:ph idx="5" type="body"/>
          </p:nvPr>
        </p:nvSpPr>
        <p:spPr>
          <a:xfrm>
            <a:off x="146450" y="3418408"/>
            <a:ext cx="3420000" cy="73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606" name="Google Shape;606;p77"/>
          <p:cNvSpPr txBox="1"/>
          <p:nvPr>
            <p:ph idx="6" type="subTitle"/>
          </p:nvPr>
        </p:nvSpPr>
        <p:spPr>
          <a:xfrm>
            <a:off x="146450" y="2979854"/>
            <a:ext cx="34236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607" name="Google Shape;607;p77"/>
          <p:cNvSpPr txBox="1"/>
          <p:nvPr>
            <p:ph idx="7" type="body"/>
          </p:nvPr>
        </p:nvSpPr>
        <p:spPr>
          <a:xfrm>
            <a:off x="3879320" y="2054029"/>
            <a:ext cx="3420000" cy="73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608" name="Google Shape;608;p77"/>
          <p:cNvSpPr txBox="1"/>
          <p:nvPr>
            <p:ph idx="8" type="subTitle"/>
          </p:nvPr>
        </p:nvSpPr>
        <p:spPr>
          <a:xfrm>
            <a:off x="3879320" y="1615475"/>
            <a:ext cx="34236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609" name="Google Shape;609;p77"/>
          <p:cNvSpPr txBox="1"/>
          <p:nvPr>
            <p:ph idx="9" type="body"/>
          </p:nvPr>
        </p:nvSpPr>
        <p:spPr>
          <a:xfrm>
            <a:off x="3879320" y="3418408"/>
            <a:ext cx="3420000" cy="73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610" name="Google Shape;610;p77"/>
          <p:cNvSpPr txBox="1"/>
          <p:nvPr>
            <p:ph idx="13" type="subTitle"/>
          </p:nvPr>
        </p:nvSpPr>
        <p:spPr>
          <a:xfrm>
            <a:off x="3879320" y="2979854"/>
            <a:ext cx="34236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p:cSld name="TITLE_1_1_1_1_1_1">
    <p:spTree>
      <p:nvGrpSpPr>
        <p:cNvPr id="611" name="Shape 611"/>
        <p:cNvGrpSpPr/>
        <p:nvPr/>
      </p:nvGrpSpPr>
      <p:grpSpPr>
        <a:xfrm>
          <a:off x="0" y="0"/>
          <a:ext cx="0" cy="0"/>
          <a:chOff x="0" y="0"/>
          <a:chExt cx="0" cy="0"/>
        </a:xfrm>
      </p:grpSpPr>
      <p:cxnSp>
        <p:nvCxnSpPr>
          <p:cNvPr id="612" name="Google Shape;612;p78"/>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613" name="Google Shape;613;p78"/>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614" name="Google Shape;614;p78"/>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615" name="Google Shape;615;p78"/>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616" name="Google Shape;616;p78"/>
          <p:cNvSpPr txBox="1"/>
          <p:nvPr>
            <p:ph idx="3" type="body"/>
          </p:nvPr>
        </p:nvSpPr>
        <p:spPr>
          <a:xfrm>
            <a:off x="538138" y="490548"/>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617" name="Google Shape;617;p78"/>
          <p:cNvSpPr txBox="1"/>
          <p:nvPr>
            <p:ph idx="4" type="body"/>
          </p:nvPr>
        </p:nvSpPr>
        <p:spPr>
          <a:xfrm>
            <a:off x="3280200" y="490548"/>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618" name="Google Shape;618;p78"/>
          <p:cNvSpPr txBox="1"/>
          <p:nvPr>
            <p:ph idx="5" type="body"/>
          </p:nvPr>
        </p:nvSpPr>
        <p:spPr>
          <a:xfrm>
            <a:off x="6025288" y="490548"/>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619" name="Google Shape;619;p78"/>
          <p:cNvSpPr txBox="1"/>
          <p:nvPr>
            <p:ph idx="6" type="subTitle"/>
          </p:nvPr>
        </p:nvSpPr>
        <p:spPr>
          <a:xfrm>
            <a:off x="535113" y="216218"/>
            <a:ext cx="2586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620" name="Google Shape;620;p78"/>
          <p:cNvSpPr txBox="1"/>
          <p:nvPr>
            <p:ph idx="7" type="subTitle"/>
          </p:nvPr>
        </p:nvSpPr>
        <p:spPr>
          <a:xfrm>
            <a:off x="3280200" y="216228"/>
            <a:ext cx="2583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621" name="Google Shape;621;p78"/>
          <p:cNvSpPr txBox="1"/>
          <p:nvPr>
            <p:ph idx="8" type="subTitle"/>
          </p:nvPr>
        </p:nvSpPr>
        <p:spPr>
          <a:xfrm>
            <a:off x="6025288" y="216228"/>
            <a:ext cx="2583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Phone Blank">
  <p:cSld name="TITLE_1_1_1_1_1_1_1">
    <p:spTree>
      <p:nvGrpSpPr>
        <p:cNvPr id="622" name="Shape 622"/>
        <p:cNvGrpSpPr/>
        <p:nvPr/>
      </p:nvGrpSpPr>
      <p:grpSpPr>
        <a:xfrm>
          <a:off x="0" y="0"/>
          <a:ext cx="0" cy="0"/>
          <a:chOff x="0" y="0"/>
          <a:chExt cx="0" cy="0"/>
        </a:xfrm>
      </p:grpSpPr>
      <p:sp>
        <p:nvSpPr>
          <p:cNvPr id="623" name="Google Shape;623;p79"/>
          <p:cNvSpPr/>
          <p:nvPr/>
        </p:nvSpPr>
        <p:spPr>
          <a:xfrm>
            <a:off x="4830625" y="579550"/>
            <a:ext cx="3188700" cy="6824700"/>
          </a:xfrm>
          <a:prstGeom prst="roundRect">
            <a:avLst>
              <a:gd fmla="val 16566"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DM Sans"/>
              <a:ea typeface="DM Sans"/>
              <a:cs typeface="DM Sans"/>
              <a:sym typeface="DM Sans"/>
            </a:endParaRPr>
          </a:p>
        </p:txBody>
      </p:sp>
      <p:sp>
        <p:nvSpPr>
          <p:cNvPr id="624" name="Google Shape;624;p79"/>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625" name="Google Shape;625;p79"/>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626" name="Google Shape;626;p79"/>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627" name="Google Shape;627;p79"/>
          <p:cNvSpPr txBox="1"/>
          <p:nvPr>
            <p:ph type="title"/>
          </p:nvPr>
        </p:nvSpPr>
        <p:spPr>
          <a:xfrm>
            <a:off x="708600" y="1371600"/>
            <a:ext cx="34416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28" name="Google Shape;628;p79"/>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629" name="Google Shape;629;p79"/>
          <p:cNvSpPr/>
          <p:nvPr/>
        </p:nvSpPr>
        <p:spPr>
          <a:xfrm>
            <a:off x="4625575" y="4726725"/>
            <a:ext cx="3598800" cy="4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cxnSp>
        <p:nvCxnSpPr>
          <p:cNvPr id="630" name="Google Shape;630;p79"/>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Phone with Image">
  <p:cSld name="TITLE_1_1_1_1_1_1_1_1">
    <p:spTree>
      <p:nvGrpSpPr>
        <p:cNvPr id="631" name="Shape 631"/>
        <p:cNvGrpSpPr/>
        <p:nvPr/>
      </p:nvGrpSpPr>
      <p:grpSpPr>
        <a:xfrm>
          <a:off x="0" y="0"/>
          <a:ext cx="0" cy="0"/>
          <a:chOff x="0" y="0"/>
          <a:chExt cx="0" cy="0"/>
        </a:xfrm>
      </p:grpSpPr>
      <p:sp>
        <p:nvSpPr>
          <p:cNvPr id="632" name="Google Shape;632;p80"/>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633" name="Google Shape;633;p80"/>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634" name="Google Shape;634;p80"/>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635" name="Google Shape;635;p80"/>
          <p:cNvSpPr txBox="1"/>
          <p:nvPr>
            <p:ph type="title"/>
          </p:nvPr>
        </p:nvSpPr>
        <p:spPr>
          <a:xfrm>
            <a:off x="708600" y="1371600"/>
            <a:ext cx="34416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6" name="Google Shape;636;p80"/>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cxnSp>
        <p:nvCxnSpPr>
          <p:cNvPr id="637" name="Google Shape;637;p80"/>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638" name="Google Shape;638;p80"/>
          <p:cNvSpPr/>
          <p:nvPr>
            <p:ph idx="4" type="pic"/>
          </p:nvPr>
        </p:nvSpPr>
        <p:spPr>
          <a:xfrm>
            <a:off x="4839625" y="589800"/>
            <a:ext cx="3169800" cy="6802500"/>
          </a:xfrm>
          <a:prstGeom prst="roundRect">
            <a:avLst>
              <a:gd fmla="val 16574" name="adj"/>
            </a:avLst>
          </a:prstGeom>
          <a:noFill/>
          <a:ln cap="flat" cmpd="sng" w="19050">
            <a:solidFill>
              <a:schemeClr val="dk1"/>
            </a:solidFill>
            <a:prstDash val="solid"/>
            <a:round/>
            <a:headEnd len="sm" w="sm" type="none"/>
            <a:tailEnd len="sm" w="sm" type="none"/>
          </a:ln>
        </p:spPr>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 Library">
  <p:cSld name="TITLE_1_1_1_1_1_1_1_1_1">
    <p:spTree>
      <p:nvGrpSpPr>
        <p:cNvPr id="639" name="Shape 639"/>
        <p:cNvGrpSpPr/>
        <p:nvPr/>
      </p:nvGrpSpPr>
      <p:grpSpPr>
        <a:xfrm>
          <a:off x="0" y="0"/>
          <a:ext cx="0" cy="0"/>
          <a:chOff x="0" y="0"/>
          <a:chExt cx="0" cy="0"/>
        </a:xfrm>
      </p:grpSpPr>
      <p:sp>
        <p:nvSpPr>
          <p:cNvPr id="640" name="Google Shape;640;p81"/>
          <p:cNvSpPr/>
          <p:nvPr>
            <p:ph idx="2" type="pic"/>
          </p:nvPr>
        </p:nvSpPr>
        <p:spPr>
          <a:xfrm>
            <a:off x="4506725" y="1592725"/>
            <a:ext cx="4389000" cy="2724900"/>
          </a:xfrm>
          <a:prstGeom prst="roundRect">
            <a:avLst>
              <a:gd fmla="val 7298" name="adj"/>
            </a:avLst>
          </a:prstGeom>
          <a:noFill/>
          <a:ln cap="flat" cmpd="sng" w="19050">
            <a:solidFill>
              <a:schemeClr val="dk1"/>
            </a:solidFill>
            <a:prstDash val="solid"/>
            <a:round/>
            <a:headEnd len="sm" w="sm" type="none"/>
            <a:tailEnd len="sm" w="sm" type="none"/>
          </a:ln>
        </p:spPr>
      </p:sp>
      <p:sp>
        <p:nvSpPr>
          <p:cNvPr id="641" name="Google Shape;641;p81"/>
          <p:cNvSpPr/>
          <p:nvPr>
            <p:ph idx="3" type="pic"/>
          </p:nvPr>
        </p:nvSpPr>
        <p:spPr>
          <a:xfrm>
            <a:off x="2058025" y="1592725"/>
            <a:ext cx="1947600" cy="2724900"/>
          </a:xfrm>
          <a:prstGeom prst="roundRect">
            <a:avLst>
              <a:gd fmla="val 8007" name="adj"/>
            </a:avLst>
          </a:prstGeom>
          <a:noFill/>
          <a:ln cap="flat" cmpd="sng" w="19050">
            <a:solidFill>
              <a:schemeClr val="dk1"/>
            </a:solidFill>
            <a:prstDash val="solid"/>
            <a:round/>
            <a:headEnd len="sm" w="sm" type="none"/>
            <a:tailEnd len="sm" w="sm" type="none"/>
          </a:ln>
        </p:spPr>
      </p:sp>
      <p:sp>
        <p:nvSpPr>
          <p:cNvPr id="642" name="Google Shape;642;p81"/>
          <p:cNvSpPr/>
          <p:nvPr>
            <p:ph idx="4" type="pic"/>
          </p:nvPr>
        </p:nvSpPr>
        <p:spPr>
          <a:xfrm>
            <a:off x="244425" y="1592725"/>
            <a:ext cx="1312500" cy="2724900"/>
          </a:xfrm>
          <a:prstGeom prst="roundRect">
            <a:avLst>
              <a:gd fmla="val 16574" name="adj"/>
            </a:avLst>
          </a:prstGeom>
          <a:noFill/>
          <a:ln cap="flat" cmpd="sng" w="19050">
            <a:solidFill>
              <a:schemeClr val="dk1"/>
            </a:solidFill>
            <a:prstDash val="solid"/>
            <a:round/>
            <a:headEnd len="sm" w="sm" type="none"/>
            <a:tailEnd len="sm" w="sm" type="none"/>
          </a:ln>
        </p:spPr>
      </p:sp>
      <p:sp>
        <p:nvSpPr>
          <p:cNvPr id="643" name="Google Shape;643;p81"/>
          <p:cNvSpPr txBox="1"/>
          <p:nvPr/>
        </p:nvSpPr>
        <p:spPr>
          <a:xfrm>
            <a:off x="244424" y="1093100"/>
            <a:ext cx="13125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Phone</a:t>
            </a:r>
            <a:endParaRPr/>
          </a:p>
        </p:txBody>
      </p:sp>
      <p:sp>
        <p:nvSpPr>
          <p:cNvPr id="644" name="Google Shape;644;p81"/>
          <p:cNvSpPr txBox="1"/>
          <p:nvPr/>
        </p:nvSpPr>
        <p:spPr>
          <a:xfrm>
            <a:off x="2047975" y="1093100"/>
            <a:ext cx="19677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Tablet</a:t>
            </a:r>
            <a:endParaRPr/>
          </a:p>
        </p:txBody>
      </p:sp>
      <p:sp>
        <p:nvSpPr>
          <p:cNvPr id="645" name="Google Shape;645;p81"/>
          <p:cNvSpPr txBox="1"/>
          <p:nvPr/>
        </p:nvSpPr>
        <p:spPr>
          <a:xfrm>
            <a:off x="4506725" y="1093100"/>
            <a:ext cx="44100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Desktop</a:t>
            </a:r>
            <a:endParaRPr/>
          </a:p>
        </p:txBody>
      </p:sp>
      <p:cxnSp>
        <p:nvCxnSpPr>
          <p:cNvPr id="646" name="Google Shape;646;p81"/>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647" name="Google Shape;647;p81"/>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648" name="Google Shape;648;p81"/>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649" name="Google Shape;649;p81"/>
          <p:cNvSpPr txBox="1"/>
          <p:nvPr>
            <p:ph idx="5"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p:cSld name="CUSTOM_1">
    <p:bg>
      <p:bgPr>
        <a:solidFill>
          <a:schemeClr val="dk2"/>
        </a:solidFill>
      </p:bgPr>
    </p:bg>
    <p:spTree>
      <p:nvGrpSpPr>
        <p:cNvPr id="57" name="Shape 57"/>
        <p:cNvGrpSpPr/>
        <p:nvPr/>
      </p:nvGrpSpPr>
      <p:grpSpPr>
        <a:xfrm>
          <a:off x="0" y="0"/>
          <a:ext cx="0" cy="0"/>
          <a:chOff x="0" y="0"/>
          <a:chExt cx="0" cy="0"/>
        </a:xfrm>
      </p:grpSpPr>
      <p:sp>
        <p:nvSpPr>
          <p:cNvPr id="58" name="Google Shape;58;p9"/>
          <p:cNvSpPr/>
          <p:nvPr>
            <p:ph idx="2" type="pic"/>
          </p:nvPr>
        </p:nvSpPr>
        <p:spPr>
          <a:xfrm>
            <a:off x="125700" y="2041425"/>
            <a:ext cx="5581500" cy="2669400"/>
          </a:xfrm>
          <a:prstGeom prst="rect">
            <a:avLst/>
          </a:prstGeom>
          <a:noFill/>
          <a:ln>
            <a:noFill/>
          </a:ln>
        </p:spPr>
      </p:sp>
      <p:sp>
        <p:nvSpPr>
          <p:cNvPr id="59" name="Google Shape;59;p9"/>
          <p:cNvSpPr/>
          <p:nvPr>
            <p:ph idx="3" type="pic"/>
          </p:nvPr>
        </p:nvSpPr>
        <p:spPr>
          <a:xfrm>
            <a:off x="5827725" y="2041425"/>
            <a:ext cx="3193200" cy="2669400"/>
          </a:xfrm>
          <a:prstGeom prst="rect">
            <a:avLst/>
          </a:prstGeom>
          <a:noFill/>
          <a:ln>
            <a:noFill/>
          </a:ln>
        </p:spPr>
      </p:sp>
      <p:sp>
        <p:nvSpPr>
          <p:cNvPr id="60" name="Google Shape;60;p9"/>
          <p:cNvSpPr/>
          <p:nvPr>
            <p:ph idx="4" type="pic"/>
          </p:nvPr>
        </p:nvSpPr>
        <p:spPr>
          <a:xfrm>
            <a:off x="120525" y="125600"/>
            <a:ext cx="3193200" cy="1789200"/>
          </a:xfrm>
          <a:prstGeom prst="rect">
            <a:avLst/>
          </a:prstGeom>
          <a:noFill/>
          <a:ln>
            <a:noFill/>
          </a:ln>
        </p:spPr>
      </p:sp>
      <p:sp>
        <p:nvSpPr>
          <p:cNvPr id="61" name="Google Shape;61;p9"/>
          <p:cNvSpPr/>
          <p:nvPr>
            <p:ph idx="5" type="pic"/>
          </p:nvPr>
        </p:nvSpPr>
        <p:spPr>
          <a:xfrm>
            <a:off x="3436750" y="125600"/>
            <a:ext cx="5581500" cy="1789200"/>
          </a:xfrm>
          <a:prstGeom prst="rect">
            <a:avLst/>
          </a:prstGeom>
          <a:noFill/>
          <a:ln>
            <a:noFill/>
          </a:ln>
        </p:spPr>
      </p:sp>
      <p:cxnSp>
        <p:nvCxnSpPr>
          <p:cNvPr id="62" name="Google Shape;62;p9"/>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63" name="Google Shape;63;p9"/>
          <p:cNvSpPr txBox="1"/>
          <p:nvPr>
            <p:ph idx="1"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64" name="Google Shape;64;p9"/>
          <p:cNvSpPr txBox="1"/>
          <p:nvPr>
            <p:ph idx="6"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65" name="Google Shape;65;p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latin typeface="DM Sans"/>
                <a:ea typeface="DM Sans"/>
                <a:cs typeface="DM Sans"/>
                <a:sym typeface="DM Sans"/>
              </a:defRPr>
            </a:lvl1pPr>
            <a:lvl2pPr lvl="1">
              <a:buNone/>
              <a:defRPr b="1" sz="800">
                <a:latin typeface="DM Sans"/>
                <a:ea typeface="DM Sans"/>
                <a:cs typeface="DM Sans"/>
                <a:sym typeface="DM Sans"/>
              </a:defRPr>
            </a:lvl2pPr>
            <a:lvl3pPr lvl="2">
              <a:buNone/>
              <a:defRPr b="1" sz="800">
                <a:latin typeface="DM Sans"/>
                <a:ea typeface="DM Sans"/>
                <a:cs typeface="DM Sans"/>
                <a:sym typeface="DM Sans"/>
              </a:defRPr>
            </a:lvl3pPr>
            <a:lvl4pPr lvl="3">
              <a:buNone/>
              <a:defRPr b="1" sz="800">
                <a:latin typeface="DM Sans"/>
                <a:ea typeface="DM Sans"/>
                <a:cs typeface="DM Sans"/>
                <a:sym typeface="DM Sans"/>
              </a:defRPr>
            </a:lvl4pPr>
            <a:lvl5pPr lvl="4">
              <a:buNone/>
              <a:defRPr b="1" sz="800">
                <a:latin typeface="DM Sans"/>
                <a:ea typeface="DM Sans"/>
                <a:cs typeface="DM Sans"/>
                <a:sym typeface="DM Sans"/>
              </a:defRPr>
            </a:lvl5pPr>
            <a:lvl6pPr lvl="5">
              <a:buNone/>
              <a:defRPr b="1" sz="800">
                <a:latin typeface="DM Sans"/>
                <a:ea typeface="DM Sans"/>
                <a:cs typeface="DM Sans"/>
                <a:sym typeface="DM Sans"/>
              </a:defRPr>
            </a:lvl6pPr>
            <a:lvl7pPr lvl="6">
              <a:buNone/>
              <a:defRPr b="1" sz="800">
                <a:latin typeface="DM Sans"/>
                <a:ea typeface="DM Sans"/>
                <a:cs typeface="DM Sans"/>
                <a:sym typeface="DM Sans"/>
              </a:defRPr>
            </a:lvl7pPr>
            <a:lvl8pPr lvl="7">
              <a:buNone/>
              <a:defRPr b="1" sz="800">
                <a:latin typeface="DM Sans"/>
                <a:ea typeface="DM Sans"/>
                <a:cs typeface="DM Sans"/>
                <a:sym typeface="DM Sans"/>
              </a:defRPr>
            </a:lvl8pPr>
            <a:lvl9pPr lvl="8">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 Library - No Images">
  <p:cSld name="TITLE_1_1_1_1_1_1_1_1_1_1">
    <p:spTree>
      <p:nvGrpSpPr>
        <p:cNvPr id="650" name="Shape 650"/>
        <p:cNvGrpSpPr/>
        <p:nvPr/>
      </p:nvGrpSpPr>
      <p:grpSpPr>
        <a:xfrm>
          <a:off x="0" y="0"/>
          <a:ext cx="0" cy="0"/>
          <a:chOff x="0" y="0"/>
          <a:chExt cx="0" cy="0"/>
        </a:xfrm>
      </p:grpSpPr>
      <p:sp>
        <p:nvSpPr>
          <p:cNvPr id="651" name="Google Shape;651;p82"/>
          <p:cNvSpPr txBox="1"/>
          <p:nvPr/>
        </p:nvSpPr>
        <p:spPr>
          <a:xfrm>
            <a:off x="244424" y="1093100"/>
            <a:ext cx="13125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Phone</a:t>
            </a:r>
            <a:endParaRPr/>
          </a:p>
        </p:txBody>
      </p:sp>
      <p:sp>
        <p:nvSpPr>
          <p:cNvPr id="652" name="Google Shape;652;p82"/>
          <p:cNvSpPr txBox="1"/>
          <p:nvPr/>
        </p:nvSpPr>
        <p:spPr>
          <a:xfrm>
            <a:off x="2047950" y="1093100"/>
            <a:ext cx="19677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Tablet</a:t>
            </a:r>
            <a:endParaRPr/>
          </a:p>
        </p:txBody>
      </p:sp>
      <p:sp>
        <p:nvSpPr>
          <p:cNvPr id="653" name="Google Shape;653;p82"/>
          <p:cNvSpPr txBox="1"/>
          <p:nvPr/>
        </p:nvSpPr>
        <p:spPr>
          <a:xfrm>
            <a:off x="4506675" y="1093100"/>
            <a:ext cx="44100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Desktop</a:t>
            </a:r>
            <a:endParaRPr/>
          </a:p>
        </p:txBody>
      </p:sp>
      <p:cxnSp>
        <p:nvCxnSpPr>
          <p:cNvPr id="654" name="Google Shape;654;p82"/>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655" name="Google Shape;655;p82"/>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656" name="Google Shape;656;p82"/>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657" name="Google Shape;657;p82"/>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 chart">
  <p:cSld name="CUSTOM_2">
    <p:bg>
      <p:bgPr>
        <a:solidFill>
          <a:schemeClr val="dk2"/>
        </a:solidFill>
      </p:bgPr>
    </p:bg>
    <p:spTree>
      <p:nvGrpSpPr>
        <p:cNvPr id="66" name="Shape 66"/>
        <p:cNvGrpSpPr/>
        <p:nvPr/>
      </p:nvGrpSpPr>
      <p:grpSpPr>
        <a:xfrm>
          <a:off x="0" y="0"/>
          <a:ext cx="0" cy="0"/>
          <a:chOff x="0" y="0"/>
          <a:chExt cx="0" cy="0"/>
        </a:xfrm>
      </p:grpSpPr>
      <p:sp>
        <p:nvSpPr>
          <p:cNvPr id="67" name="Google Shape;67;p10"/>
          <p:cNvSpPr txBox="1"/>
          <p:nvPr>
            <p:ph type="title"/>
          </p:nvPr>
        </p:nvSpPr>
        <p:spPr>
          <a:xfrm>
            <a:off x="125700" y="522600"/>
            <a:ext cx="3840300" cy="17763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9600"/>
              <a:buFont typeface="Anton"/>
              <a:buNone/>
              <a:defRPr sz="9600"/>
            </a:lvl1pPr>
            <a:lvl2pPr lvl="1">
              <a:spcBef>
                <a:spcPts val="0"/>
              </a:spcBef>
              <a:spcAft>
                <a:spcPts val="0"/>
              </a:spcAft>
              <a:buClr>
                <a:schemeClr val="dk1"/>
              </a:buClr>
              <a:buSzPts val="1400"/>
              <a:buNone/>
              <a:defRPr/>
            </a:lvl2pPr>
            <a:lvl3pPr lvl="2">
              <a:spcBef>
                <a:spcPts val="0"/>
              </a:spcBef>
              <a:spcAft>
                <a:spcPts val="0"/>
              </a:spcAft>
              <a:buClr>
                <a:schemeClr val="dk1"/>
              </a:buClr>
              <a:buSzPts val="1400"/>
              <a:buNone/>
              <a:defRPr/>
            </a:lvl3pPr>
            <a:lvl4pPr lvl="3">
              <a:spcBef>
                <a:spcPts val="0"/>
              </a:spcBef>
              <a:spcAft>
                <a:spcPts val="0"/>
              </a:spcAft>
              <a:buClr>
                <a:schemeClr val="dk1"/>
              </a:buClr>
              <a:buSzPts val="1400"/>
              <a:buNone/>
              <a:defRPr/>
            </a:lvl4pPr>
            <a:lvl5pPr lvl="4">
              <a:spcBef>
                <a:spcPts val="0"/>
              </a:spcBef>
              <a:spcAft>
                <a:spcPts val="0"/>
              </a:spcAft>
              <a:buClr>
                <a:schemeClr val="dk1"/>
              </a:buClr>
              <a:buSzPts val="1400"/>
              <a:buNone/>
              <a:defRPr/>
            </a:lvl5pPr>
            <a:lvl6pPr lvl="5">
              <a:spcBef>
                <a:spcPts val="0"/>
              </a:spcBef>
              <a:spcAft>
                <a:spcPts val="0"/>
              </a:spcAft>
              <a:buClr>
                <a:schemeClr val="dk1"/>
              </a:buClr>
              <a:buSzPts val="1400"/>
              <a:buNone/>
              <a:defRPr/>
            </a:lvl6pPr>
            <a:lvl7pPr lvl="6">
              <a:spcBef>
                <a:spcPts val="0"/>
              </a:spcBef>
              <a:spcAft>
                <a:spcPts val="0"/>
              </a:spcAft>
              <a:buClr>
                <a:schemeClr val="dk1"/>
              </a:buClr>
              <a:buSzPts val="1400"/>
              <a:buNone/>
              <a:defRPr/>
            </a:lvl7pPr>
            <a:lvl8pPr lvl="7">
              <a:spcBef>
                <a:spcPts val="0"/>
              </a:spcBef>
              <a:spcAft>
                <a:spcPts val="0"/>
              </a:spcAft>
              <a:buClr>
                <a:schemeClr val="dk1"/>
              </a:buClr>
              <a:buSzPts val="1400"/>
              <a:buNone/>
              <a:defRPr/>
            </a:lvl8pPr>
            <a:lvl9pPr lvl="8">
              <a:spcBef>
                <a:spcPts val="0"/>
              </a:spcBef>
              <a:spcAft>
                <a:spcPts val="0"/>
              </a:spcAft>
              <a:buClr>
                <a:schemeClr val="dk1"/>
              </a:buClr>
              <a:buSzPts val="1400"/>
              <a:buNone/>
              <a:defRPr/>
            </a:lvl9pPr>
          </a:lstStyle>
          <a:p/>
        </p:txBody>
      </p:sp>
      <p:sp>
        <p:nvSpPr>
          <p:cNvPr id="68" name="Google Shape;68;p10"/>
          <p:cNvSpPr txBox="1"/>
          <p:nvPr>
            <p:ph idx="1" type="subTitle"/>
          </p:nvPr>
        </p:nvSpPr>
        <p:spPr>
          <a:xfrm>
            <a:off x="125700" y="2455838"/>
            <a:ext cx="3082200" cy="8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Anton"/>
              <a:buNone/>
              <a:defRPr sz="2400">
                <a:latin typeface="Anton"/>
                <a:ea typeface="Anton"/>
                <a:cs typeface="Anton"/>
                <a:sym typeface="Anton"/>
              </a:defRPr>
            </a:lvl1pPr>
            <a:lvl2pPr lvl="1">
              <a:spcBef>
                <a:spcPts val="0"/>
              </a:spcBef>
              <a:spcAft>
                <a:spcPts val="0"/>
              </a:spcAft>
              <a:buClr>
                <a:schemeClr val="dk1"/>
              </a:buClr>
              <a:buSzPts val="1400"/>
              <a:buNone/>
              <a:defRPr/>
            </a:lvl2pPr>
            <a:lvl3pPr lvl="2">
              <a:spcBef>
                <a:spcPts val="0"/>
              </a:spcBef>
              <a:spcAft>
                <a:spcPts val="0"/>
              </a:spcAft>
              <a:buClr>
                <a:schemeClr val="dk1"/>
              </a:buClr>
              <a:buSzPts val="1400"/>
              <a:buNone/>
              <a:defRPr/>
            </a:lvl3pPr>
            <a:lvl4pPr lvl="3">
              <a:spcBef>
                <a:spcPts val="0"/>
              </a:spcBef>
              <a:spcAft>
                <a:spcPts val="0"/>
              </a:spcAft>
              <a:buClr>
                <a:schemeClr val="dk1"/>
              </a:buClr>
              <a:buSzPts val="1400"/>
              <a:buNone/>
              <a:defRPr/>
            </a:lvl4pPr>
            <a:lvl5pPr lvl="4">
              <a:spcBef>
                <a:spcPts val="0"/>
              </a:spcBef>
              <a:spcAft>
                <a:spcPts val="0"/>
              </a:spcAft>
              <a:buClr>
                <a:schemeClr val="dk1"/>
              </a:buClr>
              <a:buSzPts val="1400"/>
              <a:buNone/>
              <a:defRPr/>
            </a:lvl5pPr>
            <a:lvl6pPr lvl="5">
              <a:spcBef>
                <a:spcPts val="0"/>
              </a:spcBef>
              <a:spcAft>
                <a:spcPts val="0"/>
              </a:spcAft>
              <a:buClr>
                <a:schemeClr val="dk1"/>
              </a:buClr>
              <a:buSzPts val="1400"/>
              <a:buNone/>
              <a:defRPr/>
            </a:lvl6pPr>
            <a:lvl7pPr lvl="6">
              <a:spcBef>
                <a:spcPts val="0"/>
              </a:spcBef>
              <a:spcAft>
                <a:spcPts val="0"/>
              </a:spcAft>
              <a:buClr>
                <a:schemeClr val="dk1"/>
              </a:buClr>
              <a:buSzPts val="1400"/>
              <a:buNone/>
              <a:defRPr/>
            </a:lvl7pPr>
            <a:lvl8pPr lvl="7">
              <a:spcBef>
                <a:spcPts val="0"/>
              </a:spcBef>
              <a:spcAft>
                <a:spcPts val="0"/>
              </a:spcAft>
              <a:buClr>
                <a:schemeClr val="dk1"/>
              </a:buClr>
              <a:buSzPts val="1400"/>
              <a:buNone/>
              <a:defRPr/>
            </a:lvl8pPr>
            <a:lvl9pPr lvl="8">
              <a:spcBef>
                <a:spcPts val="0"/>
              </a:spcBef>
              <a:spcAft>
                <a:spcPts val="0"/>
              </a:spcAft>
              <a:buClr>
                <a:schemeClr val="dk1"/>
              </a:buClr>
              <a:buSzPts val="1400"/>
              <a:buNone/>
              <a:defRPr/>
            </a:lvl9pPr>
          </a:lstStyle>
          <a:p/>
        </p:txBody>
      </p:sp>
      <p:sp>
        <p:nvSpPr>
          <p:cNvPr id="69" name="Google Shape;69;p10"/>
          <p:cNvSpPr txBox="1"/>
          <p:nvPr>
            <p:ph idx="2" type="body"/>
          </p:nvPr>
        </p:nvSpPr>
        <p:spPr>
          <a:xfrm>
            <a:off x="125700" y="3501075"/>
            <a:ext cx="3062400" cy="1053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1"/>
              </a:buClr>
              <a:buSzPts val="1000"/>
              <a:buFont typeface="DM Sans"/>
              <a:buChar char="●"/>
              <a:defRPr sz="1000"/>
            </a:lvl1pPr>
            <a:lvl2pPr indent="-292100" lvl="1" marL="914400">
              <a:spcBef>
                <a:spcPts val="0"/>
              </a:spcBef>
              <a:spcAft>
                <a:spcPts val="0"/>
              </a:spcAft>
              <a:buClr>
                <a:schemeClr val="dk1"/>
              </a:buClr>
              <a:buSzPts val="1000"/>
              <a:buFont typeface="DM Sans"/>
              <a:buChar char="○"/>
              <a:defRPr sz="1000"/>
            </a:lvl2pPr>
            <a:lvl3pPr indent="-292100" lvl="2" marL="1371600">
              <a:spcBef>
                <a:spcPts val="0"/>
              </a:spcBef>
              <a:spcAft>
                <a:spcPts val="0"/>
              </a:spcAft>
              <a:buClr>
                <a:schemeClr val="dk1"/>
              </a:buClr>
              <a:buSzPts val="1000"/>
              <a:buFont typeface="DM Sans"/>
              <a:buChar char="■"/>
              <a:defRPr sz="1000"/>
            </a:lvl3pPr>
            <a:lvl4pPr indent="-292100" lvl="3" marL="1828800">
              <a:spcBef>
                <a:spcPts val="0"/>
              </a:spcBef>
              <a:spcAft>
                <a:spcPts val="0"/>
              </a:spcAft>
              <a:buClr>
                <a:schemeClr val="dk1"/>
              </a:buClr>
              <a:buSzPts val="1000"/>
              <a:buFont typeface="DM Sans"/>
              <a:buChar char="●"/>
              <a:defRPr sz="1000"/>
            </a:lvl4pPr>
            <a:lvl5pPr indent="-292100" lvl="4" marL="2286000">
              <a:spcBef>
                <a:spcPts val="0"/>
              </a:spcBef>
              <a:spcAft>
                <a:spcPts val="0"/>
              </a:spcAft>
              <a:buClr>
                <a:schemeClr val="dk1"/>
              </a:buClr>
              <a:buSzPts val="1000"/>
              <a:buFont typeface="DM Sans"/>
              <a:buChar char="○"/>
              <a:defRPr sz="1000"/>
            </a:lvl5pPr>
            <a:lvl6pPr indent="-292100" lvl="5" marL="2743200">
              <a:spcBef>
                <a:spcPts val="0"/>
              </a:spcBef>
              <a:spcAft>
                <a:spcPts val="0"/>
              </a:spcAft>
              <a:buClr>
                <a:schemeClr val="dk1"/>
              </a:buClr>
              <a:buSzPts val="1000"/>
              <a:buFont typeface="DM Sans"/>
              <a:buChar char="■"/>
              <a:defRPr sz="1000"/>
            </a:lvl6pPr>
            <a:lvl7pPr indent="-292100" lvl="6" marL="3200400">
              <a:spcBef>
                <a:spcPts val="0"/>
              </a:spcBef>
              <a:spcAft>
                <a:spcPts val="0"/>
              </a:spcAft>
              <a:buClr>
                <a:schemeClr val="dk1"/>
              </a:buClr>
              <a:buSzPts val="1000"/>
              <a:buFont typeface="DM Sans"/>
              <a:buChar char="●"/>
              <a:defRPr sz="1000"/>
            </a:lvl7pPr>
            <a:lvl8pPr indent="-292100" lvl="7" marL="3657600">
              <a:spcBef>
                <a:spcPts val="0"/>
              </a:spcBef>
              <a:spcAft>
                <a:spcPts val="0"/>
              </a:spcAft>
              <a:buClr>
                <a:schemeClr val="dk1"/>
              </a:buClr>
              <a:buSzPts val="1000"/>
              <a:buFont typeface="DM Sans"/>
              <a:buChar char="○"/>
              <a:defRPr sz="1000"/>
            </a:lvl8pPr>
            <a:lvl9pPr indent="-292100" lvl="8" marL="4114800">
              <a:spcBef>
                <a:spcPts val="0"/>
              </a:spcBef>
              <a:spcAft>
                <a:spcPts val="0"/>
              </a:spcAft>
              <a:buClr>
                <a:schemeClr val="dk1"/>
              </a:buClr>
              <a:buSzPts val="1000"/>
              <a:buFont typeface="DM Sans"/>
              <a:buChar char="■"/>
              <a:defRPr sz="1000"/>
            </a:lvl9pPr>
          </a:lstStyle>
          <a:p/>
        </p:txBody>
      </p:sp>
      <p:cxnSp>
        <p:nvCxnSpPr>
          <p:cNvPr id="70" name="Google Shape;70;p10"/>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71" name="Google Shape;71;p10"/>
          <p:cNvSpPr txBox="1"/>
          <p:nvPr>
            <p:ph idx="3"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72" name="Google Shape;72;p10"/>
          <p:cNvSpPr txBox="1"/>
          <p:nvPr>
            <p:ph idx="4"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73" name="Google Shape;73;p10"/>
          <p:cNvSpPr txBox="1"/>
          <p:nvPr>
            <p:ph idx="5" type="subTitle"/>
          </p:nvPr>
        </p:nvSpPr>
        <p:spPr>
          <a:xfrm>
            <a:off x="125700" y="125600"/>
            <a:ext cx="1593900" cy="399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74" name="Google Shape;74;p10"/>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latin typeface="DM Sans"/>
                <a:ea typeface="DM Sans"/>
                <a:cs typeface="DM Sans"/>
                <a:sym typeface="DM Sans"/>
              </a:defRPr>
            </a:lvl1pPr>
            <a:lvl2pPr lvl="1">
              <a:buNone/>
              <a:defRPr b="1" sz="800">
                <a:latin typeface="DM Sans"/>
                <a:ea typeface="DM Sans"/>
                <a:cs typeface="DM Sans"/>
                <a:sym typeface="DM Sans"/>
              </a:defRPr>
            </a:lvl2pPr>
            <a:lvl3pPr lvl="2">
              <a:buNone/>
              <a:defRPr b="1" sz="800">
                <a:latin typeface="DM Sans"/>
                <a:ea typeface="DM Sans"/>
                <a:cs typeface="DM Sans"/>
                <a:sym typeface="DM Sans"/>
              </a:defRPr>
            </a:lvl3pPr>
            <a:lvl4pPr lvl="3">
              <a:buNone/>
              <a:defRPr b="1" sz="800">
                <a:latin typeface="DM Sans"/>
                <a:ea typeface="DM Sans"/>
                <a:cs typeface="DM Sans"/>
                <a:sym typeface="DM Sans"/>
              </a:defRPr>
            </a:lvl4pPr>
            <a:lvl5pPr lvl="4">
              <a:buNone/>
              <a:defRPr b="1" sz="800">
                <a:latin typeface="DM Sans"/>
                <a:ea typeface="DM Sans"/>
                <a:cs typeface="DM Sans"/>
                <a:sym typeface="DM Sans"/>
              </a:defRPr>
            </a:lvl5pPr>
            <a:lvl6pPr lvl="5">
              <a:buNone/>
              <a:defRPr b="1" sz="800">
                <a:latin typeface="DM Sans"/>
                <a:ea typeface="DM Sans"/>
                <a:cs typeface="DM Sans"/>
                <a:sym typeface="DM Sans"/>
              </a:defRPr>
            </a:lvl6pPr>
            <a:lvl7pPr lvl="6">
              <a:buNone/>
              <a:defRPr b="1" sz="800">
                <a:latin typeface="DM Sans"/>
                <a:ea typeface="DM Sans"/>
                <a:cs typeface="DM Sans"/>
                <a:sym typeface="DM Sans"/>
              </a:defRPr>
            </a:lvl7pPr>
            <a:lvl8pPr lvl="7">
              <a:buNone/>
              <a:defRPr b="1" sz="800">
                <a:latin typeface="DM Sans"/>
                <a:ea typeface="DM Sans"/>
                <a:cs typeface="DM Sans"/>
                <a:sym typeface="DM Sans"/>
              </a:defRPr>
            </a:lvl8pPr>
            <a:lvl9pPr lvl="8">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45"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64.xml"/><Relationship Id="rId22" Type="http://schemas.openxmlformats.org/officeDocument/2006/relationships/slideLayout" Target="../slideLayouts/slideLayout66.xml"/><Relationship Id="rId21" Type="http://schemas.openxmlformats.org/officeDocument/2006/relationships/slideLayout" Target="../slideLayouts/slideLayout65.xml"/><Relationship Id="rId24" Type="http://schemas.openxmlformats.org/officeDocument/2006/relationships/slideLayout" Target="../slideLayouts/slideLayout68.xml"/><Relationship Id="rId23" Type="http://schemas.openxmlformats.org/officeDocument/2006/relationships/slideLayout" Target="../slideLayouts/slideLayout67.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9" Type="http://schemas.openxmlformats.org/officeDocument/2006/relationships/slideLayout" Target="../slideLayouts/slideLayout53.xml"/><Relationship Id="rId26" Type="http://schemas.openxmlformats.org/officeDocument/2006/relationships/slideLayout" Target="../slideLayouts/slideLayout70.xml"/><Relationship Id="rId25" Type="http://schemas.openxmlformats.org/officeDocument/2006/relationships/slideLayout" Target="../slideLayouts/slideLayout69.xml"/><Relationship Id="rId28" Type="http://schemas.openxmlformats.org/officeDocument/2006/relationships/slideLayout" Target="../slideLayouts/slideLayout72.xml"/><Relationship Id="rId27" Type="http://schemas.openxmlformats.org/officeDocument/2006/relationships/slideLayout" Target="../slideLayouts/slideLayout71.xml"/><Relationship Id="rId5" Type="http://schemas.openxmlformats.org/officeDocument/2006/relationships/slideLayout" Target="../slideLayouts/slideLayout49.xml"/><Relationship Id="rId6" Type="http://schemas.openxmlformats.org/officeDocument/2006/relationships/slideLayout" Target="../slideLayouts/slideLayout50.xml"/><Relationship Id="rId29" Type="http://schemas.openxmlformats.org/officeDocument/2006/relationships/slideLayout" Target="../slideLayouts/slideLayout73.xml"/><Relationship Id="rId7" Type="http://schemas.openxmlformats.org/officeDocument/2006/relationships/slideLayout" Target="../slideLayouts/slideLayout51.xml"/><Relationship Id="rId8" Type="http://schemas.openxmlformats.org/officeDocument/2006/relationships/slideLayout" Target="../slideLayouts/slideLayout52.xml"/><Relationship Id="rId31" Type="http://schemas.openxmlformats.org/officeDocument/2006/relationships/slideLayout" Target="../slideLayouts/slideLayout75.xml"/><Relationship Id="rId30" Type="http://schemas.openxmlformats.org/officeDocument/2006/relationships/slideLayout" Target="../slideLayouts/slideLayout74.xml"/><Relationship Id="rId11" Type="http://schemas.openxmlformats.org/officeDocument/2006/relationships/slideLayout" Target="../slideLayouts/slideLayout55.xml"/><Relationship Id="rId33" Type="http://schemas.openxmlformats.org/officeDocument/2006/relationships/slideLayout" Target="../slideLayouts/slideLayout77.xml"/><Relationship Id="rId10" Type="http://schemas.openxmlformats.org/officeDocument/2006/relationships/slideLayout" Target="../slideLayouts/slideLayout54.xml"/><Relationship Id="rId32" Type="http://schemas.openxmlformats.org/officeDocument/2006/relationships/slideLayout" Target="../slideLayouts/slideLayout76.xml"/><Relationship Id="rId13" Type="http://schemas.openxmlformats.org/officeDocument/2006/relationships/slideLayout" Target="../slideLayouts/slideLayout57.xml"/><Relationship Id="rId35" Type="http://schemas.openxmlformats.org/officeDocument/2006/relationships/slideLayout" Target="../slideLayouts/slideLayout79.xml"/><Relationship Id="rId12" Type="http://schemas.openxmlformats.org/officeDocument/2006/relationships/slideLayout" Target="../slideLayouts/slideLayout56.xml"/><Relationship Id="rId34" Type="http://schemas.openxmlformats.org/officeDocument/2006/relationships/slideLayout" Target="../slideLayouts/slideLayout78.xml"/><Relationship Id="rId15" Type="http://schemas.openxmlformats.org/officeDocument/2006/relationships/slideLayout" Target="../slideLayouts/slideLayout59.xml"/><Relationship Id="rId37" Type="http://schemas.openxmlformats.org/officeDocument/2006/relationships/theme" Target="../theme/theme3.xml"/><Relationship Id="rId14" Type="http://schemas.openxmlformats.org/officeDocument/2006/relationships/slideLayout" Target="../slideLayouts/slideLayout58.xml"/><Relationship Id="rId36" Type="http://schemas.openxmlformats.org/officeDocument/2006/relationships/slideLayout" Target="../slideLayouts/slideLayout80.xml"/><Relationship Id="rId17" Type="http://schemas.openxmlformats.org/officeDocument/2006/relationships/slideLayout" Target="../slideLayouts/slideLayout61.xml"/><Relationship Id="rId16" Type="http://schemas.openxmlformats.org/officeDocument/2006/relationships/slideLayout" Target="../slideLayouts/slideLayout60.xml"/><Relationship Id="rId19" Type="http://schemas.openxmlformats.org/officeDocument/2006/relationships/slideLayout" Target="../slideLayouts/slideLayout63.xml"/><Relationship Id="rId18"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22700" y="404350"/>
            <a:ext cx="7306800" cy="86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800"/>
              <a:buFont typeface="Anton"/>
              <a:buNone/>
              <a:defRPr sz="4800">
                <a:solidFill>
                  <a:schemeClr val="dk1"/>
                </a:solidFill>
                <a:latin typeface="Anton"/>
                <a:ea typeface="Anton"/>
                <a:cs typeface="Anton"/>
                <a:sym typeface="Anton"/>
              </a:defRPr>
            </a:lvl1pPr>
            <a:lvl2pPr lvl="1">
              <a:spcBef>
                <a:spcPts val="0"/>
              </a:spcBef>
              <a:spcAft>
                <a:spcPts val="0"/>
              </a:spcAft>
              <a:buClr>
                <a:schemeClr val="dk1"/>
              </a:buClr>
              <a:buSzPts val="1400"/>
              <a:buFont typeface="Anton"/>
              <a:buNone/>
              <a:defRPr>
                <a:solidFill>
                  <a:schemeClr val="dk1"/>
                </a:solidFill>
                <a:latin typeface="Anton"/>
                <a:ea typeface="Anton"/>
                <a:cs typeface="Anton"/>
                <a:sym typeface="Anton"/>
              </a:defRPr>
            </a:lvl2pPr>
            <a:lvl3pPr lvl="2">
              <a:spcBef>
                <a:spcPts val="0"/>
              </a:spcBef>
              <a:spcAft>
                <a:spcPts val="0"/>
              </a:spcAft>
              <a:buClr>
                <a:schemeClr val="dk1"/>
              </a:buClr>
              <a:buSzPts val="1400"/>
              <a:buFont typeface="Anton"/>
              <a:buNone/>
              <a:defRPr>
                <a:solidFill>
                  <a:schemeClr val="dk1"/>
                </a:solidFill>
                <a:latin typeface="Anton"/>
                <a:ea typeface="Anton"/>
                <a:cs typeface="Anton"/>
                <a:sym typeface="Anton"/>
              </a:defRPr>
            </a:lvl3pPr>
            <a:lvl4pPr lvl="3">
              <a:spcBef>
                <a:spcPts val="0"/>
              </a:spcBef>
              <a:spcAft>
                <a:spcPts val="0"/>
              </a:spcAft>
              <a:buClr>
                <a:schemeClr val="dk1"/>
              </a:buClr>
              <a:buSzPts val="1400"/>
              <a:buFont typeface="Anton"/>
              <a:buNone/>
              <a:defRPr>
                <a:solidFill>
                  <a:schemeClr val="dk1"/>
                </a:solidFill>
                <a:latin typeface="Anton"/>
                <a:ea typeface="Anton"/>
                <a:cs typeface="Anton"/>
                <a:sym typeface="Anton"/>
              </a:defRPr>
            </a:lvl4pPr>
            <a:lvl5pPr lvl="4">
              <a:spcBef>
                <a:spcPts val="0"/>
              </a:spcBef>
              <a:spcAft>
                <a:spcPts val="0"/>
              </a:spcAft>
              <a:buClr>
                <a:schemeClr val="dk1"/>
              </a:buClr>
              <a:buSzPts val="1400"/>
              <a:buFont typeface="Anton"/>
              <a:buNone/>
              <a:defRPr>
                <a:solidFill>
                  <a:schemeClr val="dk1"/>
                </a:solidFill>
                <a:latin typeface="Anton"/>
                <a:ea typeface="Anton"/>
                <a:cs typeface="Anton"/>
                <a:sym typeface="Anton"/>
              </a:defRPr>
            </a:lvl5pPr>
            <a:lvl6pPr lvl="5">
              <a:spcBef>
                <a:spcPts val="0"/>
              </a:spcBef>
              <a:spcAft>
                <a:spcPts val="0"/>
              </a:spcAft>
              <a:buClr>
                <a:schemeClr val="dk1"/>
              </a:buClr>
              <a:buSzPts val="1400"/>
              <a:buFont typeface="Anton"/>
              <a:buNone/>
              <a:defRPr>
                <a:solidFill>
                  <a:schemeClr val="dk1"/>
                </a:solidFill>
                <a:latin typeface="Anton"/>
                <a:ea typeface="Anton"/>
                <a:cs typeface="Anton"/>
                <a:sym typeface="Anton"/>
              </a:defRPr>
            </a:lvl6pPr>
            <a:lvl7pPr lvl="6">
              <a:spcBef>
                <a:spcPts val="0"/>
              </a:spcBef>
              <a:spcAft>
                <a:spcPts val="0"/>
              </a:spcAft>
              <a:buClr>
                <a:schemeClr val="dk1"/>
              </a:buClr>
              <a:buSzPts val="1400"/>
              <a:buFont typeface="Anton"/>
              <a:buNone/>
              <a:defRPr>
                <a:solidFill>
                  <a:schemeClr val="dk1"/>
                </a:solidFill>
                <a:latin typeface="Anton"/>
                <a:ea typeface="Anton"/>
                <a:cs typeface="Anton"/>
                <a:sym typeface="Anton"/>
              </a:defRPr>
            </a:lvl7pPr>
            <a:lvl8pPr lvl="7">
              <a:spcBef>
                <a:spcPts val="0"/>
              </a:spcBef>
              <a:spcAft>
                <a:spcPts val="0"/>
              </a:spcAft>
              <a:buClr>
                <a:schemeClr val="dk1"/>
              </a:buClr>
              <a:buSzPts val="1400"/>
              <a:buFont typeface="Anton"/>
              <a:buNone/>
              <a:defRPr>
                <a:solidFill>
                  <a:schemeClr val="dk1"/>
                </a:solidFill>
                <a:latin typeface="Anton"/>
                <a:ea typeface="Anton"/>
                <a:cs typeface="Anton"/>
                <a:sym typeface="Anton"/>
              </a:defRPr>
            </a:lvl8pPr>
            <a:lvl9pPr lvl="8">
              <a:spcBef>
                <a:spcPts val="0"/>
              </a:spcBef>
              <a:spcAft>
                <a:spcPts val="0"/>
              </a:spcAft>
              <a:buClr>
                <a:schemeClr val="dk1"/>
              </a:buClr>
              <a:buSzPts val="1400"/>
              <a:buFont typeface="Anton"/>
              <a:buNone/>
              <a:defRPr>
                <a:solidFill>
                  <a:schemeClr val="dk1"/>
                </a:solidFill>
                <a:latin typeface="Anton"/>
                <a:ea typeface="Anton"/>
                <a:cs typeface="Anton"/>
                <a:sym typeface="Anton"/>
              </a:defRPr>
            </a:lvl9pPr>
          </a:lstStyle>
          <a:p/>
        </p:txBody>
      </p:sp>
      <p:sp>
        <p:nvSpPr>
          <p:cNvPr id="7" name="Google Shape;7;p1"/>
          <p:cNvSpPr txBox="1"/>
          <p:nvPr>
            <p:ph idx="1" type="body"/>
          </p:nvPr>
        </p:nvSpPr>
        <p:spPr>
          <a:xfrm>
            <a:off x="922700" y="3046200"/>
            <a:ext cx="7970100" cy="8628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b="1" sz="800">
                <a:solidFill>
                  <a:schemeClr val="dk1"/>
                </a:solidFill>
                <a:latin typeface="DM Sans"/>
                <a:ea typeface="DM Sans"/>
                <a:cs typeface="DM Sans"/>
                <a:sym typeface="DM Sans"/>
              </a:defRPr>
            </a:lvl1pPr>
            <a:lvl2pPr indent="-279400" lvl="1" marL="914400">
              <a:spcBef>
                <a:spcPts val="0"/>
              </a:spcBef>
              <a:spcAft>
                <a:spcPts val="0"/>
              </a:spcAft>
              <a:buClr>
                <a:schemeClr val="dk1"/>
              </a:buClr>
              <a:buSzPts val="800"/>
              <a:buFont typeface="DM Sans"/>
              <a:buChar char="○"/>
              <a:defRPr b="1" sz="800">
                <a:solidFill>
                  <a:schemeClr val="dk1"/>
                </a:solidFill>
                <a:latin typeface="DM Sans"/>
                <a:ea typeface="DM Sans"/>
                <a:cs typeface="DM Sans"/>
                <a:sym typeface="DM Sans"/>
              </a:defRPr>
            </a:lvl2pPr>
            <a:lvl3pPr indent="-279400" lvl="2" marL="1371600">
              <a:spcBef>
                <a:spcPts val="0"/>
              </a:spcBef>
              <a:spcAft>
                <a:spcPts val="0"/>
              </a:spcAft>
              <a:buClr>
                <a:schemeClr val="dk1"/>
              </a:buClr>
              <a:buSzPts val="800"/>
              <a:buFont typeface="DM Sans"/>
              <a:buChar char="■"/>
              <a:defRPr b="1" sz="800">
                <a:solidFill>
                  <a:schemeClr val="dk1"/>
                </a:solidFill>
                <a:latin typeface="DM Sans"/>
                <a:ea typeface="DM Sans"/>
                <a:cs typeface="DM Sans"/>
                <a:sym typeface="DM Sans"/>
              </a:defRPr>
            </a:lvl3pPr>
            <a:lvl4pPr indent="-279400" lvl="3" marL="1828800">
              <a:spcBef>
                <a:spcPts val="0"/>
              </a:spcBef>
              <a:spcAft>
                <a:spcPts val="0"/>
              </a:spcAft>
              <a:buClr>
                <a:schemeClr val="dk1"/>
              </a:buClr>
              <a:buSzPts val="800"/>
              <a:buFont typeface="DM Sans"/>
              <a:buChar char="●"/>
              <a:defRPr b="1" sz="800">
                <a:solidFill>
                  <a:schemeClr val="dk1"/>
                </a:solidFill>
                <a:latin typeface="DM Sans"/>
                <a:ea typeface="DM Sans"/>
                <a:cs typeface="DM Sans"/>
                <a:sym typeface="DM Sans"/>
              </a:defRPr>
            </a:lvl4pPr>
            <a:lvl5pPr indent="-279400" lvl="4" marL="2286000">
              <a:spcBef>
                <a:spcPts val="0"/>
              </a:spcBef>
              <a:spcAft>
                <a:spcPts val="0"/>
              </a:spcAft>
              <a:buClr>
                <a:schemeClr val="dk1"/>
              </a:buClr>
              <a:buSzPts val="800"/>
              <a:buFont typeface="DM Sans"/>
              <a:buChar char="○"/>
              <a:defRPr b="1" sz="800">
                <a:solidFill>
                  <a:schemeClr val="dk1"/>
                </a:solidFill>
                <a:latin typeface="DM Sans"/>
                <a:ea typeface="DM Sans"/>
                <a:cs typeface="DM Sans"/>
                <a:sym typeface="DM Sans"/>
              </a:defRPr>
            </a:lvl5pPr>
            <a:lvl6pPr indent="-279400" lvl="5" marL="2743200">
              <a:spcBef>
                <a:spcPts val="0"/>
              </a:spcBef>
              <a:spcAft>
                <a:spcPts val="0"/>
              </a:spcAft>
              <a:buClr>
                <a:schemeClr val="dk1"/>
              </a:buClr>
              <a:buSzPts val="800"/>
              <a:buFont typeface="DM Sans"/>
              <a:buChar char="■"/>
              <a:defRPr b="1" sz="800">
                <a:solidFill>
                  <a:schemeClr val="dk1"/>
                </a:solidFill>
                <a:latin typeface="DM Sans"/>
                <a:ea typeface="DM Sans"/>
                <a:cs typeface="DM Sans"/>
                <a:sym typeface="DM Sans"/>
              </a:defRPr>
            </a:lvl6pPr>
            <a:lvl7pPr indent="-279400" lvl="6" marL="3200400">
              <a:spcBef>
                <a:spcPts val="0"/>
              </a:spcBef>
              <a:spcAft>
                <a:spcPts val="0"/>
              </a:spcAft>
              <a:buClr>
                <a:schemeClr val="dk1"/>
              </a:buClr>
              <a:buSzPts val="800"/>
              <a:buFont typeface="DM Sans"/>
              <a:buChar char="●"/>
              <a:defRPr b="1" sz="800">
                <a:solidFill>
                  <a:schemeClr val="dk1"/>
                </a:solidFill>
                <a:latin typeface="DM Sans"/>
                <a:ea typeface="DM Sans"/>
                <a:cs typeface="DM Sans"/>
                <a:sym typeface="DM Sans"/>
              </a:defRPr>
            </a:lvl7pPr>
            <a:lvl8pPr indent="-279400" lvl="7" marL="3657600">
              <a:spcBef>
                <a:spcPts val="0"/>
              </a:spcBef>
              <a:spcAft>
                <a:spcPts val="0"/>
              </a:spcAft>
              <a:buClr>
                <a:schemeClr val="dk1"/>
              </a:buClr>
              <a:buSzPts val="800"/>
              <a:buFont typeface="DM Sans"/>
              <a:buChar char="○"/>
              <a:defRPr b="1" sz="800">
                <a:solidFill>
                  <a:schemeClr val="dk1"/>
                </a:solidFill>
                <a:latin typeface="DM Sans"/>
                <a:ea typeface="DM Sans"/>
                <a:cs typeface="DM Sans"/>
                <a:sym typeface="DM Sans"/>
              </a:defRPr>
            </a:lvl8pPr>
            <a:lvl9pPr indent="-279400" lvl="8" marL="4114800">
              <a:spcBef>
                <a:spcPts val="0"/>
              </a:spcBef>
              <a:spcAft>
                <a:spcPts val="0"/>
              </a:spcAft>
              <a:buClr>
                <a:schemeClr val="dk1"/>
              </a:buClr>
              <a:buSzPts val="800"/>
              <a:buFont typeface="DM Sans"/>
              <a:buChar char="■"/>
              <a:defRPr b="1" sz="800">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58">
          <p15:clr>
            <a:srgbClr val="E46962"/>
          </p15:clr>
        </p15:guide>
        <p15:guide id="2" pos="581">
          <p15:clr>
            <a:srgbClr val="E46962"/>
          </p15:clr>
        </p15:guide>
        <p15:guide id="3" pos="660">
          <p15:clr>
            <a:srgbClr val="E46962"/>
          </p15:clr>
        </p15:guide>
        <p15:guide id="4" pos="1083">
          <p15:clr>
            <a:srgbClr val="E46962"/>
          </p15:clr>
        </p15:guide>
        <p15:guide id="5" pos="1162">
          <p15:clr>
            <a:srgbClr val="E46962"/>
          </p15:clr>
        </p15:guide>
        <p15:guide id="6" pos="1585">
          <p15:clr>
            <a:srgbClr val="E46962"/>
          </p15:clr>
        </p15:guide>
        <p15:guide id="7" pos="1664">
          <p15:clr>
            <a:srgbClr val="E46962"/>
          </p15:clr>
        </p15:guide>
        <p15:guide id="8" pos="2087">
          <p15:clr>
            <a:srgbClr val="E46962"/>
          </p15:clr>
        </p15:guide>
        <p15:guide id="9" pos="2167">
          <p15:clr>
            <a:srgbClr val="E46962"/>
          </p15:clr>
        </p15:guide>
        <p15:guide id="10" pos="2589">
          <p15:clr>
            <a:srgbClr val="E46962"/>
          </p15:clr>
        </p15:guide>
        <p15:guide id="11" pos="2669">
          <p15:clr>
            <a:srgbClr val="E46962"/>
          </p15:clr>
        </p15:guide>
        <p15:guide id="12" pos="3091">
          <p15:clr>
            <a:srgbClr val="E46962"/>
          </p15:clr>
        </p15:guide>
        <p15:guide id="13" pos="3171">
          <p15:clr>
            <a:srgbClr val="E46962"/>
          </p15:clr>
        </p15:guide>
        <p15:guide id="14" pos="79">
          <p15:clr>
            <a:srgbClr val="E46962"/>
          </p15:clr>
        </p15:guide>
        <p15:guide id="15" pos="5681">
          <p15:clr>
            <a:srgbClr val="E46962"/>
          </p15:clr>
        </p15:guide>
        <p15:guide id="16" pos="5602">
          <p15:clr>
            <a:srgbClr val="E46962"/>
          </p15:clr>
        </p15:guide>
        <p15:guide id="17" pos="3593">
          <p15:clr>
            <a:srgbClr val="E46962"/>
          </p15:clr>
        </p15:guide>
        <p15:guide id="18" pos="3673">
          <p15:clr>
            <a:srgbClr val="E46962"/>
          </p15:clr>
        </p15:guide>
        <p15:guide id="19" pos="4096">
          <p15:clr>
            <a:srgbClr val="E46962"/>
          </p15:clr>
        </p15:guide>
        <p15:guide id="20" pos="4175">
          <p15:clr>
            <a:srgbClr val="E46962"/>
          </p15:clr>
        </p15:guide>
        <p15:guide id="21" pos="4598">
          <p15:clr>
            <a:srgbClr val="E46962"/>
          </p15:clr>
        </p15:guide>
        <p15:guide id="22" pos="4677">
          <p15:clr>
            <a:srgbClr val="E46962"/>
          </p15:clr>
        </p15:guide>
        <p15:guide id="23" pos="5100">
          <p15:clr>
            <a:srgbClr val="E46962"/>
          </p15:clr>
        </p15:guide>
        <p15:guide id="24" pos="5184">
          <p15:clr>
            <a:srgbClr val="E46962"/>
          </p15:clr>
        </p15:guide>
        <p15:guide id="25" orient="horz" pos="79">
          <p15:clr>
            <a:srgbClr val="E46962"/>
          </p15:clr>
        </p15:guide>
        <p15:guide id="26" orient="horz" pos="3161">
          <p15:clr>
            <a:srgbClr val="E46962"/>
          </p15:clr>
        </p15:guide>
        <p15:guide id="27" orient="horz" pos="2971">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70" name="Shape 370"/>
        <p:cNvGrpSpPr/>
        <p:nvPr/>
      </p:nvGrpSpPr>
      <p:grpSpPr>
        <a:xfrm>
          <a:off x="0" y="0"/>
          <a:ext cx="0" cy="0"/>
          <a:chOff x="0" y="0"/>
          <a:chExt cx="0" cy="0"/>
        </a:xfrm>
      </p:grpSpPr>
      <p:sp>
        <p:nvSpPr>
          <p:cNvPr id="371" name="Google Shape;371;p46"/>
          <p:cNvSpPr txBox="1"/>
          <p:nvPr>
            <p:ph type="title"/>
          </p:nvPr>
        </p:nvSpPr>
        <p:spPr>
          <a:xfrm>
            <a:off x="109800" y="108525"/>
            <a:ext cx="8806800" cy="2278800"/>
          </a:xfrm>
          <a:prstGeom prst="rect">
            <a:avLst/>
          </a:prstGeom>
          <a:noFill/>
          <a:ln>
            <a:noFill/>
          </a:ln>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7000"/>
              <a:buFont typeface="Lexend Medium"/>
              <a:buNone/>
              <a:defRPr sz="7000">
                <a:solidFill>
                  <a:schemeClr val="dk1"/>
                </a:solidFill>
                <a:latin typeface="Lexend Medium"/>
                <a:ea typeface="Lexend Medium"/>
                <a:cs typeface="Lexend Medium"/>
                <a:sym typeface="Lexend Medium"/>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372" name="Google Shape;372;p46"/>
          <p:cNvSpPr txBox="1"/>
          <p:nvPr>
            <p:ph idx="1" type="body"/>
          </p:nvPr>
        </p:nvSpPr>
        <p:spPr>
          <a:xfrm>
            <a:off x="109800" y="2829950"/>
            <a:ext cx="8520600" cy="19788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indent="-304800" lvl="1" marL="9144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indent="-304800" lvl="2" marL="13716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indent="-304800" lvl="3" marL="18288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indent="-304800" lvl="4" marL="22860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indent="-304800" lvl="5" marL="27432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indent="-304800" lvl="6" marL="32004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indent="-304800" lvl="7" marL="36576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indent="-304800" lvl="8" marL="41148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p:txBody>
      </p:sp>
      <p:sp>
        <p:nvSpPr>
          <p:cNvPr id="373" name="Google Shape;373;p46"/>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 id="2147483725" r:id="rId34"/>
    <p:sldLayoutId id="2147483726" r:id="rId35"/>
    <p:sldLayoutId id="2147483727"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661" name="Shape 661"/>
        <p:cNvGrpSpPr/>
        <p:nvPr/>
      </p:nvGrpSpPr>
      <p:grpSpPr>
        <a:xfrm>
          <a:off x="0" y="0"/>
          <a:ext cx="0" cy="0"/>
          <a:chOff x="0" y="0"/>
          <a:chExt cx="0" cy="0"/>
        </a:xfrm>
      </p:grpSpPr>
      <p:sp>
        <p:nvSpPr>
          <p:cNvPr id="662" name="Google Shape;662;p83"/>
          <p:cNvSpPr txBox="1"/>
          <p:nvPr>
            <p:ph idx="1" type="body"/>
          </p:nvPr>
        </p:nvSpPr>
        <p:spPr>
          <a:xfrm>
            <a:off x="4800600" y="3446150"/>
            <a:ext cx="3429000" cy="738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sz="1200"/>
              <a:t>Lucas Robles</a:t>
            </a:r>
            <a:endParaRPr sz="1200"/>
          </a:p>
          <a:p>
            <a:pPr indent="0" lvl="0" marL="0" rtl="0" algn="l">
              <a:spcBef>
                <a:spcPts val="0"/>
              </a:spcBef>
              <a:spcAft>
                <a:spcPts val="0"/>
              </a:spcAft>
              <a:buClr>
                <a:schemeClr val="dk1"/>
              </a:buClr>
              <a:buSzPts val="1100"/>
              <a:buNone/>
            </a:pPr>
            <a:r>
              <a:rPr lang="en" sz="1200"/>
              <a:t>CIS129 Programming and Problem Solving I</a:t>
            </a:r>
            <a:endParaRPr sz="1200"/>
          </a:p>
          <a:p>
            <a:pPr indent="0" lvl="0" marL="0" rtl="0" algn="l">
              <a:spcBef>
                <a:spcPts val="0"/>
              </a:spcBef>
              <a:spcAft>
                <a:spcPts val="0"/>
              </a:spcAft>
              <a:buClr>
                <a:schemeClr val="dk1"/>
              </a:buClr>
              <a:buSzPts val="1100"/>
              <a:buNone/>
            </a:pPr>
            <a:r>
              <a:rPr lang="en" sz="1200"/>
              <a:t>December 2024</a:t>
            </a:r>
            <a:endParaRPr sz="1200"/>
          </a:p>
        </p:txBody>
      </p:sp>
      <p:sp>
        <p:nvSpPr>
          <p:cNvPr id="663" name="Google Shape;663;p83"/>
          <p:cNvSpPr txBox="1"/>
          <p:nvPr>
            <p:ph idx="4" type="subTitle"/>
          </p:nvPr>
        </p:nvSpPr>
        <p:spPr>
          <a:xfrm>
            <a:off x="3320700" y="4716000"/>
            <a:ext cx="2502600" cy="4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rPr b="0" lang="en">
                <a:latin typeface="DM Sans SemiBold"/>
                <a:ea typeface="DM Sans SemiBold"/>
                <a:cs typeface="DM Sans SemiBold"/>
                <a:sym typeface="DM Sans SemiBold"/>
              </a:rPr>
              <a:t>Let’s simplify data privacy.</a:t>
            </a:r>
            <a:endParaRPr>
              <a:latin typeface="DM Sans SemiBold"/>
              <a:ea typeface="DM Sans SemiBold"/>
              <a:cs typeface="DM Sans SemiBold"/>
              <a:sym typeface="DM Sans SemiBold"/>
            </a:endParaRPr>
          </a:p>
        </p:txBody>
      </p:sp>
      <p:sp>
        <p:nvSpPr>
          <p:cNvPr id="664" name="Google Shape;664;p83"/>
          <p:cNvSpPr txBox="1"/>
          <p:nvPr>
            <p:ph idx="5" type="subTitle"/>
          </p:nvPr>
        </p:nvSpPr>
        <p:spPr>
          <a:xfrm>
            <a:off x="1292425" y="1171900"/>
            <a:ext cx="5046900" cy="9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PrivacySimply:</a:t>
            </a:r>
            <a:endParaRPr sz="2200"/>
          </a:p>
          <a:p>
            <a:pPr indent="0" lvl="0" marL="0" rtl="0" algn="l">
              <a:spcBef>
                <a:spcPts val="0"/>
              </a:spcBef>
              <a:spcAft>
                <a:spcPts val="0"/>
              </a:spcAft>
              <a:buNone/>
            </a:pPr>
            <a:r>
              <a:t/>
            </a:r>
            <a:endParaRPr sz="1900"/>
          </a:p>
          <a:p>
            <a:pPr indent="0" lvl="0" marL="914400" rtl="0" algn="l">
              <a:spcBef>
                <a:spcPts val="0"/>
              </a:spcBef>
              <a:spcAft>
                <a:spcPts val="0"/>
              </a:spcAft>
              <a:buNone/>
            </a:pPr>
            <a:r>
              <a:rPr lang="en" sz="1600"/>
              <a:t>My software solution to the growing issue of data un-</a:t>
            </a:r>
            <a:r>
              <a:rPr lang="en" sz="1600"/>
              <a:t>awareness</a:t>
            </a:r>
            <a:r>
              <a:rPr lang="en" sz="1600"/>
              <a:t>.</a:t>
            </a:r>
            <a:endParaRPr sz="1600"/>
          </a:p>
        </p:txBody>
      </p:sp>
      <p:sp>
        <p:nvSpPr>
          <p:cNvPr id="665" name="Google Shape;665;p8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66" name="Google Shape;666;p83"/>
          <p:cNvSpPr txBox="1"/>
          <p:nvPr/>
        </p:nvSpPr>
        <p:spPr>
          <a:xfrm>
            <a:off x="1292425" y="2571750"/>
            <a:ext cx="1758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DM Sans"/>
                <a:ea typeface="DM Sans"/>
                <a:cs typeface="DM Sans"/>
                <a:sym typeface="DM Sans"/>
              </a:rPr>
              <a:t>CIS 129 Final Project</a:t>
            </a:r>
            <a:endParaRPr sz="1300">
              <a:solidFill>
                <a:schemeClr val="dk1"/>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802" name="Shape 802"/>
        <p:cNvGrpSpPr/>
        <p:nvPr/>
      </p:nvGrpSpPr>
      <p:grpSpPr>
        <a:xfrm>
          <a:off x="0" y="0"/>
          <a:ext cx="0" cy="0"/>
          <a:chOff x="0" y="0"/>
          <a:chExt cx="0" cy="0"/>
        </a:xfrm>
      </p:grpSpPr>
      <p:sp>
        <p:nvSpPr>
          <p:cNvPr id="803" name="Google Shape;803;p9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04" name="Google Shape;804;p92"/>
          <p:cNvSpPr txBox="1"/>
          <p:nvPr/>
        </p:nvSpPr>
        <p:spPr>
          <a:xfrm>
            <a:off x="708050" y="485525"/>
            <a:ext cx="7707600" cy="40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DM Sans"/>
                <a:ea typeface="DM Sans"/>
                <a:cs typeface="DM Sans"/>
                <a:sym typeface="DM Sans"/>
              </a:rPr>
              <a:t>Final Questions:</a:t>
            </a:r>
            <a:endParaRPr sz="2000">
              <a:solidFill>
                <a:schemeClr val="dk1"/>
              </a:solidFill>
              <a:latin typeface="DM Sans"/>
              <a:ea typeface="DM Sans"/>
              <a:cs typeface="DM Sans"/>
              <a:sym typeface="DM Sans"/>
            </a:endParaRPr>
          </a:p>
          <a:p>
            <a:pPr indent="0" lvl="0" marL="0" rtl="0" algn="l">
              <a:spcBef>
                <a:spcPts val="0"/>
              </a:spcBef>
              <a:spcAft>
                <a:spcPts val="0"/>
              </a:spcAft>
              <a:buNone/>
            </a:pPr>
            <a:r>
              <a:t/>
            </a:r>
            <a:endParaRPr sz="2000">
              <a:solidFill>
                <a:schemeClr val="dk1"/>
              </a:solidFill>
              <a:latin typeface="DM Sans"/>
              <a:ea typeface="DM Sans"/>
              <a:cs typeface="DM Sans"/>
              <a:sym typeface="DM Sans"/>
            </a:endParaRPr>
          </a:p>
          <a:p>
            <a:pPr indent="-355600" lvl="0" marL="457200" rtl="0" algn="l">
              <a:spcBef>
                <a:spcPts val="0"/>
              </a:spcBef>
              <a:spcAft>
                <a:spcPts val="0"/>
              </a:spcAft>
              <a:buClr>
                <a:schemeClr val="dk1"/>
              </a:buClr>
              <a:buSzPts val="2000"/>
              <a:buFont typeface="DM Sans"/>
              <a:buAutoNum type="arabicPeriod"/>
            </a:pPr>
            <a:r>
              <a:rPr lang="en" sz="2000">
                <a:solidFill>
                  <a:schemeClr val="dk1"/>
                </a:solidFill>
                <a:latin typeface="DM Sans"/>
                <a:ea typeface="DM Sans"/>
                <a:cs typeface="DM Sans"/>
                <a:sym typeface="DM Sans"/>
              </a:rPr>
              <a:t> Are privacy policies an outdated solution to a modern digital problem? Tech is so much faster and a big problem about policies is how static and slow to update they are.</a:t>
            </a:r>
            <a:endParaRPr sz="2000">
              <a:solidFill>
                <a:schemeClr val="dk1"/>
              </a:solidFill>
              <a:latin typeface="DM Sans"/>
              <a:ea typeface="DM Sans"/>
              <a:cs typeface="DM Sans"/>
              <a:sym typeface="DM Sans"/>
            </a:endParaRPr>
          </a:p>
          <a:p>
            <a:pPr indent="0" lvl="0" marL="0" rtl="0" algn="l">
              <a:spcBef>
                <a:spcPts val="0"/>
              </a:spcBef>
              <a:spcAft>
                <a:spcPts val="0"/>
              </a:spcAft>
              <a:buNone/>
            </a:pPr>
            <a:r>
              <a:t/>
            </a:r>
            <a:endParaRPr sz="2000">
              <a:solidFill>
                <a:schemeClr val="dk1"/>
              </a:solidFill>
              <a:latin typeface="DM Sans"/>
              <a:ea typeface="DM Sans"/>
              <a:cs typeface="DM Sans"/>
              <a:sym typeface="DM Sans"/>
            </a:endParaRPr>
          </a:p>
          <a:p>
            <a:pPr indent="0" lvl="0" marL="0" rtl="0" algn="l">
              <a:spcBef>
                <a:spcPts val="0"/>
              </a:spcBef>
              <a:spcAft>
                <a:spcPts val="0"/>
              </a:spcAft>
              <a:buNone/>
            </a:pPr>
            <a:r>
              <a:t/>
            </a:r>
            <a:endParaRPr sz="2000">
              <a:solidFill>
                <a:schemeClr val="dk1"/>
              </a:solidFill>
              <a:latin typeface="DM Sans"/>
              <a:ea typeface="DM Sans"/>
              <a:cs typeface="DM Sans"/>
              <a:sym typeface="DM Sans"/>
            </a:endParaRPr>
          </a:p>
          <a:p>
            <a:pPr indent="-355600" lvl="0" marL="457200" rtl="0" algn="l">
              <a:spcBef>
                <a:spcPts val="0"/>
              </a:spcBef>
              <a:spcAft>
                <a:spcPts val="0"/>
              </a:spcAft>
              <a:buClr>
                <a:schemeClr val="dk1"/>
              </a:buClr>
              <a:buSzPts val="2000"/>
              <a:buFont typeface="DM Sans"/>
              <a:buAutoNum type="arabicPeriod"/>
            </a:pPr>
            <a:r>
              <a:rPr lang="en" sz="2000">
                <a:solidFill>
                  <a:schemeClr val="dk1"/>
                </a:solidFill>
                <a:latin typeface="DM Sans"/>
                <a:ea typeface="DM Sans"/>
                <a:cs typeface="DM Sans"/>
                <a:sym typeface="DM Sans"/>
              </a:rPr>
              <a:t> I was surprised to see some of these alternative solutions already proposing using AI to automate creating and updating policies, how might the use of AI in creating those policies create different problems, would it require even more privacy to be given up?</a:t>
            </a:r>
            <a:endParaRPr sz="2000">
              <a:solidFill>
                <a:schemeClr val="dk1"/>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808" name="Shape 808"/>
        <p:cNvGrpSpPr/>
        <p:nvPr/>
      </p:nvGrpSpPr>
      <p:grpSpPr>
        <a:xfrm>
          <a:off x="0" y="0"/>
          <a:ext cx="0" cy="0"/>
          <a:chOff x="0" y="0"/>
          <a:chExt cx="0" cy="0"/>
        </a:xfrm>
      </p:grpSpPr>
      <p:sp>
        <p:nvSpPr>
          <p:cNvPr id="809" name="Google Shape;809;p9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10" name="Google Shape;810;p93"/>
          <p:cNvSpPr txBox="1"/>
          <p:nvPr/>
        </p:nvSpPr>
        <p:spPr>
          <a:xfrm>
            <a:off x="310200" y="674325"/>
            <a:ext cx="3891000" cy="6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DM Sans"/>
                <a:ea typeface="DM Sans"/>
                <a:cs typeface="DM Sans"/>
                <a:sym typeface="DM Sans"/>
              </a:rPr>
              <a:t> Guarino, Ben, and Troy Hunt. “What Giant Data Breaches Mean for You.” Scientific American, vol. 331, no. 5, Dec. 2024, pp. 82–83. EBSCOhost, https://doi.org/10.1038/scientificamerican122024-30stfmmv8mcto010abemjr.</a:t>
            </a:r>
            <a:endParaRPr sz="800">
              <a:solidFill>
                <a:schemeClr val="dk1"/>
              </a:solidFill>
              <a:latin typeface="DM Sans"/>
              <a:ea typeface="DM Sans"/>
              <a:cs typeface="DM Sans"/>
              <a:sym typeface="DM Sans"/>
            </a:endParaRPr>
          </a:p>
        </p:txBody>
      </p:sp>
      <p:sp>
        <p:nvSpPr>
          <p:cNvPr id="811" name="Google Shape;811;p93"/>
          <p:cNvSpPr txBox="1"/>
          <p:nvPr/>
        </p:nvSpPr>
        <p:spPr>
          <a:xfrm>
            <a:off x="343900" y="1699325"/>
            <a:ext cx="3614400" cy="6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DM Sans"/>
                <a:ea typeface="DM Sans"/>
                <a:cs typeface="DM Sans"/>
                <a:sym typeface="DM Sans"/>
              </a:rPr>
              <a:t> Kim, Jeong-Bon, et al. “Privacy Breaches and the Effect of Customer Notification.” MIS Quarterly, vol. 48, no. 4, Dec. 2024, pp. 1483–502. EBSCOhost, https://doi.org/10.25300/misq/2024/17540.</a:t>
            </a:r>
            <a:endParaRPr sz="800">
              <a:solidFill>
                <a:schemeClr val="dk1"/>
              </a:solidFill>
              <a:latin typeface="DM Sans"/>
              <a:ea typeface="DM Sans"/>
              <a:cs typeface="DM Sans"/>
              <a:sym typeface="DM Sans"/>
            </a:endParaRPr>
          </a:p>
        </p:txBody>
      </p:sp>
      <p:sp>
        <p:nvSpPr>
          <p:cNvPr id="812" name="Google Shape;812;p93"/>
          <p:cNvSpPr txBox="1"/>
          <p:nvPr/>
        </p:nvSpPr>
        <p:spPr>
          <a:xfrm>
            <a:off x="431575" y="2872675"/>
            <a:ext cx="3439200" cy="5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DM Sans"/>
                <a:ea typeface="DM Sans"/>
                <a:cs typeface="DM Sans"/>
                <a:sym typeface="DM Sans"/>
              </a:rPr>
              <a:t>Solove, Daniel J., and Danielle Keats Citron. “Risk and Anxiety: A Theory of Data-Breach Harms.” Texas Law Review, vol. 96, no. 4, Mar. 2018, pp. 737–86. EBSCOhost, search.ebscohost.com/login.aspx?direct=true&amp;AuthType=ip,shib&amp;db=aph&amp;AN=128451221&amp;site=ehost-live.</a:t>
            </a:r>
            <a:endParaRPr sz="800">
              <a:solidFill>
                <a:schemeClr val="dk1"/>
              </a:solidFill>
              <a:latin typeface="DM Sans"/>
              <a:ea typeface="DM Sans"/>
              <a:cs typeface="DM Sans"/>
              <a:sym typeface="DM Sans"/>
            </a:endParaRPr>
          </a:p>
        </p:txBody>
      </p:sp>
      <p:sp>
        <p:nvSpPr>
          <p:cNvPr id="813" name="Google Shape;813;p93"/>
          <p:cNvSpPr txBox="1"/>
          <p:nvPr/>
        </p:nvSpPr>
        <p:spPr>
          <a:xfrm>
            <a:off x="519250" y="3816725"/>
            <a:ext cx="3203100" cy="748500"/>
          </a:xfrm>
          <a:prstGeom prst="rect">
            <a:avLst/>
          </a:prstGeom>
          <a:noFill/>
          <a:ln>
            <a:noFill/>
          </a:ln>
        </p:spPr>
        <p:txBody>
          <a:bodyPr anchorCtr="0" anchor="t" bIns="91425" lIns="91425" spcFirstLastPara="1" rIns="91425" wrap="square" tIns="91425">
            <a:noAutofit/>
          </a:bodyPr>
          <a:lstStyle/>
          <a:p>
            <a:pPr indent="0" lvl="0" marL="0" rtl="0" algn="l">
              <a:spcBef>
                <a:spcPts val="800"/>
              </a:spcBef>
              <a:spcAft>
                <a:spcPts val="0"/>
              </a:spcAft>
              <a:buClr>
                <a:schemeClr val="dk1"/>
              </a:buClr>
              <a:buSzPts val="1100"/>
              <a:buFont typeface="Arial"/>
              <a:buNone/>
            </a:pPr>
            <a:r>
              <a:rPr lang="en" sz="800">
                <a:solidFill>
                  <a:schemeClr val="dk1"/>
                </a:solidFill>
              </a:rPr>
              <a:t>Lie, David, et al. “Automating Accountability? Privacy Policies, Data Transparency, and the Third Party Problem.” University of Toronto Law Journal, vol. 72, no. 2, Spring 2022, pp. 155–88. EBSCOhost, https://doi.org/10.3138/utlj-2020-0136.</a:t>
            </a:r>
            <a:endParaRPr sz="800">
              <a:solidFill>
                <a:schemeClr val="dk1"/>
              </a:solidFill>
            </a:endParaRPr>
          </a:p>
        </p:txBody>
      </p:sp>
      <p:sp>
        <p:nvSpPr>
          <p:cNvPr id="814" name="Google Shape;814;p93"/>
          <p:cNvSpPr txBox="1"/>
          <p:nvPr/>
        </p:nvSpPr>
        <p:spPr>
          <a:xfrm>
            <a:off x="4727100" y="881925"/>
            <a:ext cx="38841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pic>
        <p:nvPicPr>
          <p:cNvPr descr="Person viewing smartwatch with smartphone." id="671" name="Google Shape;671;p84"/>
          <p:cNvPicPr preferRelativeResize="0"/>
          <p:nvPr>
            <p:ph idx="3" type="pic"/>
          </p:nvPr>
        </p:nvPicPr>
        <p:blipFill rotWithShape="1">
          <a:blip r:embed="rId3">
            <a:alphaModFix/>
          </a:blip>
          <a:srcRect b="1399" l="0" r="0" t="1399"/>
          <a:stretch/>
        </p:blipFill>
        <p:spPr>
          <a:xfrm>
            <a:off x="125700" y="2356175"/>
            <a:ext cx="3187799" cy="2065201"/>
          </a:xfrm>
          <a:prstGeom prst="rect">
            <a:avLst/>
          </a:prstGeom>
        </p:spPr>
      </p:pic>
      <p:sp>
        <p:nvSpPr>
          <p:cNvPr id="672" name="Google Shape;672;p84"/>
          <p:cNvSpPr txBox="1"/>
          <p:nvPr>
            <p:ph type="title"/>
          </p:nvPr>
        </p:nvSpPr>
        <p:spPr>
          <a:xfrm>
            <a:off x="540600" y="445125"/>
            <a:ext cx="2358000" cy="9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73" name="Google Shape;673;p84"/>
          <p:cNvSpPr txBox="1"/>
          <p:nvPr>
            <p:ph idx="2" type="subTitle"/>
          </p:nvPr>
        </p:nvSpPr>
        <p:spPr>
          <a:xfrm>
            <a:off x="3320700" y="4716000"/>
            <a:ext cx="2502600" cy="4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rPr b="0" lang="en">
                <a:latin typeface="DM Sans SemiBold"/>
                <a:ea typeface="DM Sans SemiBold"/>
                <a:cs typeface="DM Sans SemiBold"/>
                <a:sym typeface="DM Sans SemiBold"/>
              </a:rPr>
              <a:t>Data Privacy Awareness</a:t>
            </a:r>
            <a:endParaRPr>
              <a:latin typeface="DM Sans SemiBold"/>
              <a:ea typeface="DM Sans SemiBold"/>
              <a:cs typeface="DM Sans SemiBold"/>
              <a:sym typeface="DM Sans SemiBold"/>
            </a:endParaRPr>
          </a:p>
        </p:txBody>
      </p:sp>
      <p:sp>
        <p:nvSpPr>
          <p:cNvPr id="674" name="Google Shape;674;p8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75" name="Google Shape;675;p84"/>
          <p:cNvSpPr txBox="1"/>
          <p:nvPr/>
        </p:nvSpPr>
        <p:spPr>
          <a:xfrm>
            <a:off x="3708775" y="1536875"/>
            <a:ext cx="50205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DM Sans"/>
              <a:ea typeface="DM Sans"/>
              <a:cs typeface="DM Sans"/>
              <a:sym typeface="DM Sans"/>
            </a:endParaRPr>
          </a:p>
        </p:txBody>
      </p:sp>
      <p:sp>
        <p:nvSpPr>
          <p:cNvPr id="676" name="Google Shape;676;p84"/>
          <p:cNvSpPr txBox="1"/>
          <p:nvPr/>
        </p:nvSpPr>
        <p:spPr>
          <a:xfrm>
            <a:off x="3578475" y="685800"/>
            <a:ext cx="50643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p:txBody>
      </p:sp>
      <p:sp>
        <p:nvSpPr>
          <p:cNvPr id="677" name="Google Shape;677;p84"/>
          <p:cNvSpPr txBox="1"/>
          <p:nvPr/>
        </p:nvSpPr>
        <p:spPr>
          <a:xfrm>
            <a:off x="164150" y="1276500"/>
            <a:ext cx="4461900" cy="10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This issue was one I thought of after a recent visit to the Large Language Model Jailbreaks and Shenanigans Event at the Pima East Campus. The discussion of using AI to gain an advantage in cyber attacks and defence was brought up.</a:t>
            </a:r>
            <a:endParaRPr sz="1200">
              <a:solidFill>
                <a:schemeClr val="lt1"/>
              </a:solidFill>
              <a:latin typeface="DM Sans"/>
              <a:ea typeface="DM Sans"/>
              <a:cs typeface="DM Sans"/>
              <a:sym typeface="DM Sans"/>
            </a:endParaRPr>
          </a:p>
        </p:txBody>
      </p:sp>
      <p:sp>
        <p:nvSpPr>
          <p:cNvPr id="678" name="Google Shape;678;p84"/>
          <p:cNvSpPr txBox="1"/>
          <p:nvPr/>
        </p:nvSpPr>
        <p:spPr>
          <a:xfrm>
            <a:off x="4686975" y="445125"/>
            <a:ext cx="3955800" cy="39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Data Privacy Awareness Importance in a growing </a:t>
            </a:r>
            <a:r>
              <a:rPr lang="en" sz="1200">
                <a:solidFill>
                  <a:schemeClr val="lt1"/>
                </a:solidFill>
                <a:latin typeface="DM Sans"/>
                <a:ea typeface="DM Sans"/>
                <a:cs typeface="DM Sans"/>
                <a:sym typeface="DM Sans"/>
              </a:rPr>
              <a:t>encroaching</a:t>
            </a:r>
            <a:r>
              <a:rPr lang="en" sz="1200">
                <a:solidFill>
                  <a:schemeClr val="lt1"/>
                </a:solidFill>
                <a:latin typeface="DM Sans"/>
                <a:ea typeface="DM Sans"/>
                <a:cs typeface="DM Sans"/>
                <a:sym typeface="DM Sans"/>
              </a:rPr>
              <a:t> digital age.</a:t>
            </a:r>
            <a:endParaRPr sz="1200">
              <a:solidFill>
                <a:schemeClr val="lt1"/>
              </a:solidFill>
              <a:latin typeface="DM Sans"/>
              <a:ea typeface="DM Sans"/>
              <a:cs typeface="DM Sans"/>
              <a:sym typeface="DM Sans"/>
            </a:endParaRPr>
          </a:p>
          <a:p>
            <a:pPr indent="0" lvl="0" marL="0" rtl="0" algn="l">
              <a:spcBef>
                <a:spcPts val="0"/>
              </a:spcBef>
              <a:spcAft>
                <a:spcPts val="0"/>
              </a:spcAft>
              <a:buNone/>
            </a:pPr>
            <a:r>
              <a:t/>
            </a:r>
            <a:endParaRPr sz="1000">
              <a:solidFill>
                <a:schemeClr val="lt1"/>
              </a:solidFill>
              <a:latin typeface="DM Sans"/>
              <a:ea typeface="DM Sans"/>
              <a:cs typeface="DM Sans"/>
              <a:sym typeface="DM Sans"/>
            </a:endParaRPr>
          </a:p>
          <a:p>
            <a:pPr indent="0" lvl="0" marL="0" rtl="0" algn="l">
              <a:spcBef>
                <a:spcPts val="0"/>
              </a:spcBef>
              <a:spcAft>
                <a:spcPts val="0"/>
              </a:spcAft>
              <a:buNone/>
            </a:pPr>
            <a:r>
              <a:rPr lang="en" sz="800">
                <a:solidFill>
                  <a:schemeClr val="lt1"/>
                </a:solidFill>
                <a:latin typeface="DM Sans"/>
                <a:ea typeface="DM Sans"/>
                <a:cs typeface="DM Sans"/>
                <a:sym typeface="DM Sans"/>
              </a:rPr>
              <a:t>	</a:t>
            </a:r>
            <a:r>
              <a:rPr lang="en" sz="1000">
                <a:solidFill>
                  <a:schemeClr val="lt1"/>
                </a:solidFill>
                <a:latin typeface="DM Sans"/>
                <a:ea typeface="DM Sans"/>
                <a:cs typeface="DM Sans"/>
                <a:sym typeface="DM Sans"/>
              </a:rPr>
              <a:t>Users are constantly asked to provide sensitive information in every part of daily life.</a:t>
            </a:r>
            <a:endParaRPr sz="1000">
              <a:solidFill>
                <a:schemeClr val="lt1"/>
              </a:solidFill>
              <a:latin typeface="DM Sans"/>
              <a:ea typeface="DM Sans"/>
              <a:cs typeface="DM Sans"/>
              <a:sym typeface="DM Sans"/>
            </a:endParaRPr>
          </a:p>
          <a:p>
            <a:pPr indent="0" lvl="0" marL="0" rtl="0" algn="l">
              <a:spcBef>
                <a:spcPts val="0"/>
              </a:spcBef>
              <a:spcAft>
                <a:spcPts val="0"/>
              </a:spcAft>
              <a:buNone/>
            </a:pPr>
            <a:r>
              <a:t/>
            </a:r>
            <a:endParaRPr sz="1000">
              <a:solidFill>
                <a:schemeClr val="lt1"/>
              </a:solidFill>
              <a:latin typeface="DM Sans"/>
              <a:ea typeface="DM Sans"/>
              <a:cs typeface="DM Sans"/>
              <a:sym typeface="DM Sans"/>
            </a:endParaRPr>
          </a:p>
          <a:p>
            <a:pPr indent="0" lvl="0" marL="0" rtl="0" algn="l">
              <a:spcBef>
                <a:spcPts val="0"/>
              </a:spcBef>
              <a:spcAft>
                <a:spcPts val="0"/>
              </a:spcAft>
              <a:buNone/>
            </a:pPr>
            <a:r>
              <a:rPr lang="en" sz="1000">
                <a:solidFill>
                  <a:schemeClr val="lt1"/>
                </a:solidFill>
                <a:latin typeface="DM Sans"/>
                <a:ea typeface="DM Sans"/>
                <a:cs typeface="DM Sans"/>
                <a:sym typeface="DM Sans"/>
              </a:rPr>
              <a:t>It’s not just  names, addresses, and emails anymore, it an increasing amount of data collected on </a:t>
            </a:r>
            <a:r>
              <a:rPr lang="en" sz="1000">
                <a:solidFill>
                  <a:schemeClr val="lt1"/>
                </a:solidFill>
                <a:latin typeface="DM Sans"/>
                <a:ea typeface="DM Sans"/>
                <a:cs typeface="DM Sans"/>
                <a:sym typeface="DM Sans"/>
              </a:rPr>
              <a:t>your</a:t>
            </a:r>
            <a:r>
              <a:rPr lang="en" sz="1000">
                <a:solidFill>
                  <a:schemeClr val="lt1"/>
                </a:solidFill>
                <a:latin typeface="DM Sans"/>
                <a:ea typeface="DM Sans"/>
                <a:cs typeface="DM Sans"/>
                <a:sym typeface="DM Sans"/>
              </a:rPr>
              <a:t> finances, browsing habits, and identity information.</a:t>
            </a:r>
            <a:endParaRPr sz="1000">
              <a:solidFill>
                <a:schemeClr val="lt1"/>
              </a:solidFill>
              <a:latin typeface="DM Sans"/>
              <a:ea typeface="DM Sans"/>
              <a:cs typeface="DM Sans"/>
              <a:sym typeface="DM Sans"/>
            </a:endParaRPr>
          </a:p>
          <a:p>
            <a:pPr indent="0" lvl="0" marL="0" rtl="0" algn="l">
              <a:spcBef>
                <a:spcPts val="0"/>
              </a:spcBef>
              <a:spcAft>
                <a:spcPts val="0"/>
              </a:spcAft>
              <a:buNone/>
            </a:pPr>
            <a:r>
              <a:t/>
            </a:r>
            <a:endParaRPr sz="1000">
              <a:solidFill>
                <a:schemeClr val="lt1"/>
              </a:solidFill>
              <a:latin typeface="DM Sans"/>
              <a:ea typeface="DM Sans"/>
              <a:cs typeface="DM Sans"/>
              <a:sym typeface="DM Sans"/>
            </a:endParaRPr>
          </a:p>
          <a:p>
            <a:pPr indent="0" lvl="0" marL="0" rtl="0" algn="l">
              <a:spcBef>
                <a:spcPts val="0"/>
              </a:spcBef>
              <a:spcAft>
                <a:spcPts val="0"/>
              </a:spcAft>
              <a:buNone/>
            </a:pPr>
            <a:r>
              <a:rPr lang="en" sz="1000">
                <a:solidFill>
                  <a:schemeClr val="lt1"/>
                </a:solidFill>
                <a:latin typeface="DM Sans"/>
                <a:ea typeface="DM Sans"/>
                <a:cs typeface="DM Sans"/>
                <a:sym typeface="DM Sans"/>
              </a:rPr>
              <a:t>	“It is deeply unpleasant to imagine SSNs and other sensitive information circulating like so much digital plankton along the web's darker currents. And what has spilled out can't be recalled.” (Guarino and Hunt, p. 1)</a:t>
            </a:r>
            <a:endParaRPr sz="1000">
              <a:solidFill>
                <a:schemeClr val="lt1"/>
              </a:solidFill>
              <a:latin typeface="DM Sans"/>
              <a:ea typeface="DM Sans"/>
              <a:cs typeface="DM Sans"/>
              <a:sym typeface="DM Sans"/>
            </a:endParaRPr>
          </a:p>
          <a:p>
            <a:pPr indent="0" lvl="0" marL="0" rtl="0" algn="l">
              <a:spcBef>
                <a:spcPts val="0"/>
              </a:spcBef>
              <a:spcAft>
                <a:spcPts val="0"/>
              </a:spcAft>
              <a:buNone/>
            </a:pPr>
            <a:r>
              <a:t/>
            </a:r>
            <a:endParaRPr sz="1000">
              <a:solidFill>
                <a:schemeClr val="lt1"/>
              </a:solidFill>
              <a:latin typeface="DM Sans"/>
              <a:ea typeface="DM Sans"/>
              <a:cs typeface="DM Sans"/>
              <a:sym typeface="DM Sans"/>
            </a:endParaRPr>
          </a:p>
          <a:p>
            <a:pPr indent="0" lvl="0" marL="0" rtl="0" algn="l">
              <a:spcBef>
                <a:spcPts val="0"/>
              </a:spcBef>
              <a:spcAft>
                <a:spcPts val="0"/>
              </a:spcAft>
              <a:buNone/>
            </a:pPr>
            <a:r>
              <a:rPr lang="en" sz="1000">
                <a:solidFill>
                  <a:schemeClr val="lt1"/>
                </a:solidFill>
                <a:latin typeface="DM Sans"/>
                <a:ea typeface="DM Sans"/>
                <a:cs typeface="DM Sans"/>
                <a:sym typeface="DM Sans"/>
              </a:rPr>
              <a:t>	Protecting this data is important, and modern privacy policies are falling behind as software updates tend to outpace static policy writing.</a:t>
            </a:r>
            <a:endParaRPr sz="1000">
              <a:solidFill>
                <a:schemeClr val="lt1"/>
              </a:solidFill>
              <a:latin typeface="DM Sans"/>
              <a:ea typeface="DM Sans"/>
              <a:cs typeface="DM Sans"/>
              <a:sym typeface="DM Sans"/>
            </a:endParaRPr>
          </a:p>
          <a:p>
            <a:pPr indent="0" lvl="0" marL="0" rtl="0" algn="l">
              <a:spcBef>
                <a:spcPts val="0"/>
              </a:spcBef>
              <a:spcAft>
                <a:spcPts val="0"/>
              </a:spcAft>
              <a:buNone/>
            </a:pPr>
            <a:r>
              <a:t/>
            </a:r>
            <a:endParaRPr sz="1000">
              <a:solidFill>
                <a:schemeClr val="lt1"/>
              </a:solidFill>
              <a:latin typeface="DM Sans"/>
              <a:ea typeface="DM Sans"/>
              <a:cs typeface="DM Sans"/>
              <a:sym typeface="DM Sans"/>
            </a:endParaRPr>
          </a:p>
          <a:p>
            <a:pPr indent="457200" lvl="0" marL="0" rtl="0" algn="l">
              <a:spcBef>
                <a:spcPts val="0"/>
              </a:spcBef>
              <a:spcAft>
                <a:spcPts val="0"/>
              </a:spcAft>
              <a:buNone/>
            </a:pPr>
            <a:r>
              <a:rPr lang="en" sz="1000">
                <a:solidFill>
                  <a:schemeClr val="lt1"/>
                </a:solidFill>
                <a:latin typeface="DM Sans"/>
                <a:ea typeface="DM Sans"/>
                <a:cs typeface="DM Sans"/>
                <a:sym typeface="DM Sans"/>
              </a:rPr>
              <a:t>Data breaches are becoming a more common </a:t>
            </a:r>
            <a:r>
              <a:rPr lang="en" sz="1000">
                <a:solidFill>
                  <a:schemeClr val="lt1"/>
                </a:solidFill>
                <a:latin typeface="DM Sans"/>
                <a:ea typeface="DM Sans"/>
                <a:cs typeface="DM Sans"/>
                <a:sym typeface="DM Sans"/>
              </a:rPr>
              <a:t>occurrence</a:t>
            </a:r>
            <a:r>
              <a:rPr lang="en" sz="1000">
                <a:solidFill>
                  <a:schemeClr val="lt1"/>
                </a:solidFill>
                <a:latin typeface="DM Sans"/>
                <a:ea typeface="DM Sans"/>
                <a:cs typeface="DM Sans"/>
                <a:sym typeface="DM Sans"/>
              </a:rPr>
              <a:t>, with large amounts of user data.</a:t>
            </a:r>
            <a:endParaRPr sz="1000">
              <a:solidFill>
                <a:schemeClr val="lt1"/>
              </a:solidFill>
              <a:latin typeface="DM Sans"/>
              <a:ea typeface="DM Sans"/>
              <a:cs typeface="DM Sans"/>
              <a:sym typeface="DM Sans"/>
            </a:endParaRPr>
          </a:p>
          <a:p>
            <a:pPr indent="0" lvl="0" marL="0" rtl="0" algn="l">
              <a:spcBef>
                <a:spcPts val="0"/>
              </a:spcBef>
              <a:spcAft>
                <a:spcPts val="0"/>
              </a:spcAft>
              <a:buNone/>
            </a:pPr>
            <a:r>
              <a:rPr lang="en" sz="1000">
                <a:solidFill>
                  <a:schemeClr val="lt1"/>
                </a:solidFill>
                <a:latin typeface="DM Sans"/>
                <a:ea typeface="DM Sans"/>
                <a:cs typeface="DM Sans"/>
                <a:sym typeface="DM Sans"/>
              </a:rPr>
              <a:t>Users tend to find out about data breaches long after they occur, when a timely notification could mean preventing damage.</a:t>
            </a:r>
            <a:endParaRPr sz="1000">
              <a:solidFill>
                <a:schemeClr val="lt1"/>
              </a:solidFill>
              <a:latin typeface="DM Sans"/>
              <a:ea typeface="DM Sans"/>
              <a:cs typeface="DM Sans"/>
              <a:sym typeface="DM Sans"/>
            </a:endParaRPr>
          </a:p>
          <a:p>
            <a:pPr indent="0" lvl="0" marL="0" rtl="0" algn="l">
              <a:spcBef>
                <a:spcPts val="0"/>
              </a:spcBef>
              <a:spcAft>
                <a:spcPts val="0"/>
              </a:spcAft>
              <a:buNone/>
            </a:pPr>
            <a:r>
              <a:t/>
            </a:r>
            <a:endParaRPr sz="1000">
              <a:solidFill>
                <a:schemeClr val="lt1"/>
              </a:solidFill>
              <a:latin typeface="DM Sans"/>
              <a:ea typeface="DM Sans"/>
              <a:cs typeface="DM Sans"/>
              <a:sym typeface="DM Sans"/>
            </a:endParaRPr>
          </a:p>
          <a:p>
            <a:pPr indent="0" lvl="0" marL="0" rtl="0" algn="l">
              <a:spcBef>
                <a:spcPts val="0"/>
              </a:spcBef>
              <a:spcAft>
                <a:spcPts val="0"/>
              </a:spcAft>
              <a:buNone/>
            </a:pPr>
            <a:r>
              <a:t/>
            </a:r>
            <a:endParaRPr sz="1000">
              <a:solidFill>
                <a:schemeClr val="lt1"/>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682" name="Shape 682"/>
        <p:cNvGrpSpPr/>
        <p:nvPr/>
      </p:nvGrpSpPr>
      <p:grpSpPr>
        <a:xfrm>
          <a:off x="0" y="0"/>
          <a:ext cx="0" cy="0"/>
          <a:chOff x="0" y="0"/>
          <a:chExt cx="0" cy="0"/>
        </a:xfrm>
      </p:grpSpPr>
      <p:sp>
        <p:nvSpPr>
          <p:cNvPr id="683" name="Google Shape;683;p85"/>
          <p:cNvSpPr txBox="1"/>
          <p:nvPr>
            <p:ph idx="3" type="body"/>
          </p:nvPr>
        </p:nvSpPr>
        <p:spPr>
          <a:xfrm>
            <a:off x="723800" y="2450450"/>
            <a:ext cx="7025100" cy="2770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sz="1200"/>
              <a:t>Addressing these issues can be done through making the information available to the user, more easily understood by the user. Such as:</a:t>
            </a:r>
            <a:br>
              <a:rPr lang="en" sz="1200"/>
            </a:br>
            <a:endParaRPr sz="1200"/>
          </a:p>
          <a:p>
            <a:pPr indent="0" lvl="0" marL="0" rtl="0" algn="l">
              <a:spcBef>
                <a:spcPts val="0"/>
              </a:spcBef>
              <a:spcAft>
                <a:spcPts val="0"/>
              </a:spcAft>
              <a:buClr>
                <a:schemeClr val="dk1"/>
              </a:buClr>
              <a:buSzPts val="1100"/>
              <a:buNone/>
            </a:pPr>
            <a:r>
              <a:rPr lang="en" sz="1200"/>
              <a:t>Simplifying or writing privacy policies in simple language that users can understand. This would allow more informed decisions on what is shared and whom it is shared with.</a:t>
            </a:r>
            <a:br>
              <a:rPr lang="en" sz="1200"/>
            </a:br>
            <a:r>
              <a:rPr lang="en" sz="1200"/>
              <a:t>Providing users with timely alerts that can help them quickly take action when their data is compromised.</a:t>
            </a:r>
            <a:endParaRPr sz="1200"/>
          </a:p>
          <a:p>
            <a:pPr indent="0" lvl="0" marL="0" rtl="0" algn="l">
              <a:spcBef>
                <a:spcPts val="0"/>
              </a:spcBef>
              <a:spcAft>
                <a:spcPts val="0"/>
              </a:spcAft>
              <a:buClr>
                <a:schemeClr val="dk1"/>
              </a:buClr>
              <a:buSzPts val="1100"/>
              <a:buNone/>
            </a:pPr>
            <a:r>
              <a:t/>
            </a:r>
            <a:endParaRPr sz="1200"/>
          </a:p>
          <a:p>
            <a:pPr indent="0" lvl="0" marL="0" rtl="0" algn="l">
              <a:spcBef>
                <a:spcPts val="0"/>
              </a:spcBef>
              <a:spcAft>
                <a:spcPts val="0"/>
              </a:spcAft>
              <a:buClr>
                <a:schemeClr val="dk1"/>
              </a:buClr>
              <a:buSzPts val="1100"/>
              <a:buNone/>
            </a:pPr>
            <a:r>
              <a:rPr lang="en" sz="1200"/>
              <a:t>One previous solution to these issues are Data Breach Notification Laws, made to “warn affected individuals in a timely manner so that they can take preemptive actions to avoid potential misuse of their leaked data.” (Kim, Jeong-Bon. p. 3)</a:t>
            </a:r>
            <a:endParaRPr sz="1200"/>
          </a:p>
          <a:p>
            <a:pPr indent="0" lvl="0" marL="0" rtl="0" algn="l">
              <a:spcBef>
                <a:spcPts val="0"/>
              </a:spcBef>
              <a:spcAft>
                <a:spcPts val="0"/>
              </a:spcAft>
              <a:buClr>
                <a:schemeClr val="dk1"/>
              </a:buClr>
              <a:buSzPts val="1100"/>
              <a:buNone/>
            </a:pPr>
            <a:r>
              <a:rPr lang="en" sz="1200"/>
              <a:t> </a:t>
            </a:r>
            <a:endParaRPr sz="1200"/>
          </a:p>
          <a:p>
            <a:pPr indent="0" lvl="0" marL="0" rtl="0" algn="l">
              <a:spcBef>
                <a:spcPts val="0"/>
              </a:spcBef>
              <a:spcAft>
                <a:spcPts val="0"/>
              </a:spcAft>
              <a:buClr>
                <a:schemeClr val="dk1"/>
              </a:buClr>
              <a:buSzPts val="1100"/>
              <a:buNone/>
            </a:pPr>
            <a:r>
              <a:t/>
            </a:r>
            <a:endParaRPr sz="1200"/>
          </a:p>
          <a:p>
            <a:pPr indent="0" lvl="0" marL="0" rtl="0" algn="l">
              <a:spcBef>
                <a:spcPts val="0"/>
              </a:spcBef>
              <a:spcAft>
                <a:spcPts val="0"/>
              </a:spcAft>
              <a:buClr>
                <a:schemeClr val="dk1"/>
              </a:buClr>
              <a:buSzPts val="1100"/>
              <a:buNone/>
            </a:pPr>
            <a:r>
              <a:t/>
            </a:r>
            <a:endParaRPr sz="1200"/>
          </a:p>
        </p:txBody>
      </p:sp>
      <p:sp>
        <p:nvSpPr>
          <p:cNvPr id="684" name="Google Shape;684;p85"/>
          <p:cNvSpPr txBox="1"/>
          <p:nvPr>
            <p:ph idx="1" type="body"/>
          </p:nvPr>
        </p:nvSpPr>
        <p:spPr>
          <a:xfrm>
            <a:off x="377150" y="310350"/>
            <a:ext cx="3859200" cy="22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200"/>
              <a:t>A huge part of the problem is that privacy policies are written using unfamiliar legal language that leads users to agree to share more information than they realize.</a:t>
            </a:r>
            <a:endParaRPr sz="1200"/>
          </a:p>
          <a:p>
            <a:pPr indent="0" lvl="0" marL="0" rtl="0" algn="l">
              <a:spcBef>
                <a:spcPts val="0"/>
              </a:spcBef>
              <a:spcAft>
                <a:spcPts val="0"/>
              </a:spcAft>
              <a:buClr>
                <a:schemeClr val="dk1"/>
              </a:buClr>
              <a:buSzPts val="1100"/>
              <a:buNone/>
            </a:pPr>
            <a:r>
              <a:t/>
            </a:r>
            <a:endParaRPr sz="1200"/>
          </a:p>
          <a:p>
            <a:pPr indent="0" lvl="0" marL="0" rtl="0" algn="l">
              <a:spcBef>
                <a:spcPts val="0"/>
              </a:spcBef>
              <a:spcAft>
                <a:spcPts val="0"/>
              </a:spcAft>
              <a:buClr>
                <a:schemeClr val="dk1"/>
              </a:buClr>
              <a:buSzPts val="1100"/>
              <a:buNone/>
            </a:pPr>
            <a:r>
              <a:t/>
            </a:r>
            <a:endParaRPr sz="1200"/>
          </a:p>
          <a:p>
            <a:pPr indent="0" lvl="0" marL="0" rtl="0" algn="l">
              <a:spcBef>
                <a:spcPts val="0"/>
              </a:spcBef>
              <a:spcAft>
                <a:spcPts val="0"/>
              </a:spcAft>
              <a:buClr>
                <a:schemeClr val="dk1"/>
              </a:buClr>
              <a:buSzPts val="1100"/>
              <a:buNone/>
            </a:pPr>
            <a:r>
              <a:rPr lang="en" sz="1200"/>
              <a:t>“Privacy policies are an important mechanism for data transparency, but most people do not read them, many find them difficult to understand.” (Lie, David. p. 158)</a:t>
            </a:r>
            <a:endParaRPr sz="1200"/>
          </a:p>
        </p:txBody>
      </p:sp>
      <p:sp>
        <p:nvSpPr>
          <p:cNvPr id="685" name="Google Shape;685;p8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86" name="Google Shape;686;p85"/>
          <p:cNvSpPr txBox="1"/>
          <p:nvPr/>
        </p:nvSpPr>
        <p:spPr>
          <a:xfrm>
            <a:off x="4552075" y="187850"/>
            <a:ext cx="4150500" cy="22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“The number of people affected by data breaches continues to rise as companies collect more and more personal data in inadequately secured data reservoirs. Risk and anxiety are injuries in the here and now. Victims of data breaches have an increased risk of identity theft, fraud, and reputational damage.” (Solove and Citron, p. 745)</a:t>
            </a:r>
            <a:endParaRPr sz="1200">
              <a:solidFill>
                <a:schemeClr val="lt1"/>
              </a:solidFill>
              <a:latin typeface="DM Sans"/>
              <a:ea typeface="DM Sans"/>
              <a:cs typeface="DM Sans"/>
              <a:sym typeface="DM Sans"/>
            </a:endParaRPr>
          </a:p>
          <a:p>
            <a:pPr indent="0" lvl="0" marL="0" rtl="0" algn="l">
              <a:spcBef>
                <a:spcPts val="0"/>
              </a:spcBef>
              <a:spcAft>
                <a:spcPts val="0"/>
              </a:spcAft>
              <a:buNone/>
            </a:pPr>
            <a:r>
              <a:t/>
            </a:r>
            <a:endParaRPr sz="1200">
              <a:solidFill>
                <a:schemeClr val="lt1"/>
              </a:solidFill>
              <a:latin typeface="DM Sans"/>
              <a:ea typeface="DM Sans"/>
              <a:cs typeface="DM Sans"/>
              <a:sym typeface="DM Sans"/>
            </a:endParaRPr>
          </a:p>
          <a:p>
            <a:pPr indent="0" lvl="0" marL="0" rtl="0" algn="l">
              <a:spcBef>
                <a:spcPts val="0"/>
              </a:spcBef>
              <a:spcAft>
                <a:spcPts val="0"/>
              </a:spcAft>
              <a:buNone/>
            </a:pPr>
            <a:r>
              <a:rPr lang="en" sz="1200">
                <a:solidFill>
                  <a:schemeClr val="lt1"/>
                </a:solidFill>
                <a:latin typeface="DM Sans"/>
                <a:ea typeface="DM Sans"/>
                <a:cs typeface="DM Sans"/>
                <a:sym typeface="DM Sans"/>
              </a:rPr>
              <a:t>Data Breaches can be damaging to users, and timely action in the event of compromised data, like finances and identity, is important, and delays can be costly.</a:t>
            </a:r>
            <a:endParaRPr sz="1200">
              <a:solidFill>
                <a:schemeClr val="lt1"/>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690" name="Shape 690"/>
        <p:cNvGrpSpPr/>
        <p:nvPr/>
      </p:nvGrpSpPr>
      <p:grpSpPr>
        <a:xfrm>
          <a:off x="0" y="0"/>
          <a:ext cx="0" cy="0"/>
          <a:chOff x="0" y="0"/>
          <a:chExt cx="0" cy="0"/>
        </a:xfrm>
      </p:grpSpPr>
      <p:sp>
        <p:nvSpPr>
          <p:cNvPr id="691" name="Google Shape;691;p86"/>
          <p:cNvSpPr txBox="1"/>
          <p:nvPr>
            <p:ph idx="14" type="body"/>
          </p:nvPr>
        </p:nvSpPr>
        <p:spPr>
          <a:xfrm>
            <a:off x="3047628" y="2796827"/>
            <a:ext cx="2183700" cy="6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100"/>
              <a:t>World governments are already implementing policies to enact more strict data privacy regulations. This would help the countries with these laws but as the Internet is global, this will only have a small impact.</a:t>
            </a:r>
            <a:endParaRPr sz="1100"/>
          </a:p>
        </p:txBody>
      </p:sp>
      <p:sp>
        <p:nvSpPr>
          <p:cNvPr id="692" name="Google Shape;692;p86"/>
          <p:cNvSpPr txBox="1"/>
          <p:nvPr>
            <p:ph type="title"/>
          </p:nvPr>
        </p:nvSpPr>
        <p:spPr>
          <a:xfrm>
            <a:off x="205200" y="392200"/>
            <a:ext cx="5761200" cy="800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4000"/>
              <a:t>Future Potential Problems</a:t>
            </a:r>
            <a:endParaRPr sz="4000"/>
          </a:p>
        </p:txBody>
      </p:sp>
      <p:sp>
        <p:nvSpPr>
          <p:cNvPr id="693" name="Google Shape;693;p86"/>
          <p:cNvSpPr txBox="1"/>
          <p:nvPr>
            <p:ph idx="2" type="title"/>
          </p:nvPr>
        </p:nvSpPr>
        <p:spPr>
          <a:xfrm>
            <a:off x="343547" y="1502627"/>
            <a:ext cx="2451900" cy="5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More Data Collection</a:t>
            </a:r>
            <a:endParaRPr/>
          </a:p>
          <a:p>
            <a:pPr indent="0" lvl="0" marL="0" rtl="0" algn="l">
              <a:spcBef>
                <a:spcPts val="0"/>
              </a:spcBef>
              <a:spcAft>
                <a:spcPts val="0"/>
              </a:spcAft>
              <a:buNone/>
            </a:pPr>
            <a:r>
              <a:t/>
            </a:r>
            <a:endParaRPr/>
          </a:p>
        </p:txBody>
      </p:sp>
      <p:sp>
        <p:nvSpPr>
          <p:cNvPr id="694" name="Google Shape;694;p86"/>
          <p:cNvSpPr txBox="1"/>
          <p:nvPr>
            <p:ph idx="3" type="title"/>
          </p:nvPr>
        </p:nvSpPr>
        <p:spPr>
          <a:xfrm>
            <a:off x="3174283" y="1544925"/>
            <a:ext cx="2451300" cy="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Regulatory</a:t>
            </a:r>
            <a:endParaRPr/>
          </a:p>
        </p:txBody>
      </p:sp>
      <p:sp>
        <p:nvSpPr>
          <p:cNvPr id="695" name="Google Shape;695;p86"/>
          <p:cNvSpPr txBox="1"/>
          <p:nvPr>
            <p:ph idx="4" type="title"/>
          </p:nvPr>
        </p:nvSpPr>
        <p:spPr>
          <a:xfrm>
            <a:off x="5894347" y="1580950"/>
            <a:ext cx="2658900" cy="5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Solutions</a:t>
            </a:r>
            <a:endParaRPr/>
          </a:p>
        </p:txBody>
      </p:sp>
      <p:sp>
        <p:nvSpPr>
          <p:cNvPr id="696" name="Google Shape;696;p86"/>
          <p:cNvSpPr txBox="1"/>
          <p:nvPr>
            <p:ph idx="13" type="body"/>
          </p:nvPr>
        </p:nvSpPr>
        <p:spPr>
          <a:xfrm>
            <a:off x="348200" y="3013012"/>
            <a:ext cx="2442600" cy="7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The increasing amount of IoT devices, AI, and big data analysis, more personal data will continue to be collected. The lack of transparency between companies and users can increase the risk of data breaches.</a:t>
            </a:r>
            <a:endParaRPr sz="1400"/>
          </a:p>
          <a:p>
            <a:pPr indent="0" lvl="0" marL="0" rtl="0" algn="l">
              <a:spcBef>
                <a:spcPts val="0"/>
              </a:spcBef>
              <a:spcAft>
                <a:spcPts val="0"/>
              </a:spcAft>
              <a:buClr>
                <a:schemeClr val="dk1"/>
              </a:buClr>
              <a:buSzPts val="1100"/>
              <a:buNone/>
            </a:pPr>
            <a:r>
              <a:t/>
            </a:r>
            <a:endParaRPr/>
          </a:p>
        </p:txBody>
      </p:sp>
      <p:sp>
        <p:nvSpPr>
          <p:cNvPr id="697" name="Google Shape;697;p86"/>
          <p:cNvSpPr txBox="1"/>
          <p:nvPr>
            <p:ph idx="15" type="body"/>
          </p:nvPr>
        </p:nvSpPr>
        <p:spPr>
          <a:xfrm>
            <a:off x="5899442" y="3121385"/>
            <a:ext cx="2648700" cy="6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000"/>
              <a:t>The same technology that increases our data collection also helps solve the issue of data privacy un-awareness. AI-powered summary analysis for instance, can be used to increase user data privacy knowledge and be more mindful of data practices. Using AI to automate data breaches would help with timely response.</a:t>
            </a:r>
            <a:endParaRPr sz="1000"/>
          </a:p>
        </p:txBody>
      </p:sp>
      <p:sp>
        <p:nvSpPr>
          <p:cNvPr id="698" name="Google Shape;698;p86"/>
          <p:cNvSpPr txBox="1"/>
          <p:nvPr>
            <p:ph idx="4294967295" type="title"/>
          </p:nvPr>
        </p:nvSpPr>
        <p:spPr>
          <a:xfrm>
            <a:off x="3623151" y="2054925"/>
            <a:ext cx="1226400" cy="11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latin typeface="Noto Emoji"/>
                <a:ea typeface="Noto Emoji"/>
                <a:cs typeface="Noto Emoji"/>
                <a:sym typeface="Noto Emoji"/>
              </a:rPr>
              <a:t>💡</a:t>
            </a:r>
            <a:endParaRPr sz="3600">
              <a:latin typeface="Noto Emoji"/>
              <a:ea typeface="Noto Emoji"/>
              <a:cs typeface="Noto Emoji"/>
              <a:sym typeface="Noto Emoji"/>
            </a:endParaRPr>
          </a:p>
          <a:p>
            <a:pPr indent="0" lvl="0" marL="0" rtl="0" algn="l">
              <a:spcBef>
                <a:spcPts val="0"/>
              </a:spcBef>
              <a:spcAft>
                <a:spcPts val="0"/>
              </a:spcAft>
              <a:buClr>
                <a:schemeClr val="dk1"/>
              </a:buClr>
              <a:buSzPts val="1100"/>
              <a:buNone/>
            </a:pPr>
            <a:r>
              <a:t/>
            </a:r>
            <a:endParaRPr sz="3600">
              <a:latin typeface="Noto Emoji"/>
              <a:ea typeface="Noto Emoji"/>
              <a:cs typeface="Noto Emoji"/>
              <a:sym typeface="Noto Emoji"/>
            </a:endParaRPr>
          </a:p>
          <a:p>
            <a:pPr indent="0" lvl="0" marL="0" rtl="0" algn="l">
              <a:spcBef>
                <a:spcPts val="0"/>
              </a:spcBef>
              <a:spcAft>
                <a:spcPts val="0"/>
              </a:spcAft>
              <a:buNone/>
            </a:pPr>
            <a:r>
              <a:t/>
            </a:r>
            <a:endParaRPr sz="3600">
              <a:latin typeface="Noto Emoji"/>
              <a:ea typeface="Noto Emoji"/>
              <a:cs typeface="Noto Emoji"/>
              <a:sym typeface="Noto Emoji"/>
            </a:endParaRPr>
          </a:p>
        </p:txBody>
      </p:sp>
      <p:sp>
        <p:nvSpPr>
          <p:cNvPr id="699" name="Google Shape;699;p86"/>
          <p:cNvSpPr txBox="1"/>
          <p:nvPr>
            <p:ph idx="4294967295" type="title"/>
          </p:nvPr>
        </p:nvSpPr>
        <p:spPr>
          <a:xfrm>
            <a:off x="6131344" y="2442060"/>
            <a:ext cx="2184900" cy="9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latin typeface="Noto Emoji"/>
                <a:ea typeface="Noto Emoji"/>
                <a:cs typeface="Noto Emoji"/>
                <a:sym typeface="Noto Emoji"/>
              </a:rPr>
              <a:t>💻</a:t>
            </a:r>
            <a:endParaRPr sz="3600">
              <a:latin typeface="Noto Emoji"/>
              <a:ea typeface="Noto Emoji"/>
              <a:cs typeface="Noto Emoji"/>
              <a:sym typeface="Noto Emoji"/>
            </a:endParaRPr>
          </a:p>
          <a:p>
            <a:pPr indent="0" lvl="0" marL="0" rtl="0" algn="l">
              <a:spcBef>
                <a:spcPts val="0"/>
              </a:spcBef>
              <a:spcAft>
                <a:spcPts val="0"/>
              </a:spcAft>
              <a:buClr>
                <a:schemeClr val="dk1"/>
              </a:buClr>
              <a:buSzPts val="1100"/>
              <a:buNone/>
            </a:pPr>
            <a:r>
              <a:t/>
            </a:r>
            <a:endParaRPr sz="3600">
              <a:latin typeface="Noto Emoji"/>
              <a:ea typeface="Noto Emoji"/>
              <a:cs typeface="Noto Emoji"/>
              <a:sym typeface="Noto Emoji"/>
            </a:endParaRPr>
          </a:p>
          <a:p>
            <a:pPr indent="0" lvl="0" marL="0" rtl="0" algn="l">
              <a:spcBef>
                <a:spcPts val="0"/>
              </a:spcBef>
              <a:spcAft>
                <a:spcPts val="0"/>
              </a:spcAft>
              <a:buNone/>
            </a:pPr>
            <a:r>
              <a:t/>
            </a:r>
            <a:endParaRPr sz="3600">
              <a:latin typeface="Noto Emoji"/>
              <a:ea typeface="Noto Emoji"/>
              <a:cs typeface="Noto Emoji"/>
              <a:sym typeface="Noto Emoji"/>
            </a:endParaRPr>
          </a:p>
        </p:txBody>
      </p:sp>
      <p:sp>
        <p:nvSpPr>
          <p:cNvPr id="700" name="Google Shape;700;p86"/>
          <p:cNvSpPr txBox="1"/>
          <p:nvPr>
            <p:ph idx="4294967295" type="title"/>
          </p:nvPr>
        </p:nvSpPr>
        <p:spPr>
          <a:xfrm>
            <a:off x="770879" y="2291275"/>
            <a:ext cx="1226400" cy="8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latin typeface="Noto Emoji"/>
                <a:ea typeface="Noto Emoji"/>
                <a:cs typeface="Noto Emoji"/>
                <a:sym typeface="Noto Emoji"/>
              </a:rPr>
              <a:t>📊</a:t>
            </a:r>
            <a:endParaRPr sz="3600">
              <a:latin typeface="Noto Emoji"/>
              <a:ea typeface="Noto Emoji"/>
              <a:cs typeface="Noto Emoji"/>
              <a:sym typeface="Noto Emoji"/>
            </a:endParaRPr>
          </a:p>
          <a:p>
            <a:pPr indent="0" lvl="0" marL="0" rtl="0" algn="l">
              <a:spcBef>
                <a:spcPts val="0"/>
              </a:spcBef>
              <a:spcAft>
                <a:spcPts val="0"/>
              </a:spcAft>
              <a:buClr>
                <a:schemeClr val="dk1"/>
              </a:buClr>
              <a:buSzPts val="1100"/>
              <a:buNone/>
            </a:pPr>
            <a:r>
              <a:t/>
            </a:r>
            <a:endParaRPr sz="3600">
              <a:latin typeface="Noto Emoji"/>
              <a:ea typeface="Noto Emoji"/>
              <a:cs typeface="Noto Emoji"/>
              <a:sym typeface="Noto Emoji"/>
            </a:endParaRPr>
          </a:p>
          <a:p>
            <a:pPr indent="0" lvl="0" marL="0" rtl="0" algn="l">
              <a:spcBef>
                <a:spcPts val="0"/>
              </a:spcBef>
              <a:spcAft>
                <a:spcPts val="0"/>
              </a:spcAft>
              <a:buNone/>
            </a:pPr>
            <a:r>
              <a:t/>
            </a:r>
            <a:endParaRPr sz="3600">
              <a:latin typeface="Noto Emoji"/>
              <a:ea typeface="Noto Emoji"/>
              <a:cs typeface="Noto Emoji"/>
              <a:sym typeface="Noto Emoji"/>
            </a:endParaRPr>
          </a:p>
        </p:txBody>
      </p:sp>
      <p:sp>
        <p:nvSpPr>
          <p:cNvPr id="701" name="Google Shape;701;p8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705" name="Shape 705"/>
        <p:cNvGrpSpPr/>
        <p:nvPr/>
      </p:nvGrpSpPr>
      <p:grpSpPr>
        <a:xfrm>
          <a:off x="0" y="0"/>
          <a:ext cx="0" cy="0"/>
          <a:chOff x="0" y="0"/>
          <a:chExt cx="0" cy="0"/>
        </a:xfrm>
      </p:grpSpPr>
      <p:sp>
        <p:nvSpPr>
          <p:cNvPr id="706" name="Google Shape;706;p87"/>
          <p:cNvSpPr txBox="1"/>
          <p:nvPr>
            <p:ph idx="1" type="body"/>
          </p:nvPr>
        </p:nvSpPr>
        <p:spPr>
          <a:xfrm>
            <a:off x="5531700" y="56925"/>
            <a:ext cx="3360900" cy="13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900"/>
              <a:t>P</a:t>
            </a:r>
            <a:r>
              <a:rPr lang="en" sz="900"/>
              <a:t>rovides easy-to-understand summaries through a peer-reviewed process</a:t>
            </a:r>
            <a:endParaRPr sz="900"/>
          </a:p>
          <a:p>
            <a:pPr indent="0" lvl="0" marL="0" rtl="0" algn="l">
              <a:spcBef>
                <a:spcPts val="0"/>
              </a:spcBef>
              <a:spcAft>
                <a:spcPts val="0"/>
              </a:spcAft>
              <a:buClr>
                <a:schemeClr val="dk1"/>
              </a:buClr>
              <a:buSzPts val="1100"/>
              <a:buNone/>
            </a:pPr>
            <a:r>
              <a:t/>
            </a:r>
            <a:endParaRPr sz="900"/>
          </a:p>
          <a:p>
            <a:pPr indent="0" lvl="0" marL="0" rtl="0" algn="l">
              <a:spcBef>
                <a:spcPts val="0"/>
              </a:spcBef>
              <a:spcAft>
                <a:spcPts val="0"/>
              </a:spcAft>
              <a:buClr>
                <a:schemeClr val="dk1"/>
              </a:buClr>
              <a:buSzPts val="1100"/>
              <a:buNone/>
            </a:pPr>
            <a:r>
              <a:rPr lang="en" sz="900"/>
              <a:t>Grades policies from A to E to help users assess the fairness.</a:t>
            </a:r>
            <a:endParaRPr sz="900"/>
          </a:p>
          <a:p>
            <a:pPr indent="0" lvl="0" marL="0" rtl="0" algn="l">
              <a:spcBef>
                <a:spcPts val="0"/>
              </a:spcBef>
              <a:spcAft>
                <a:spcPts val="0"/>
              </a:spcAft>
              <a:buClr>
                <a:schemeClr val="dk1"/>
              </a:buClr>
              <a:buSzPts val="1100"/>
              <a:buNone/>
            </a:pPr>
            <a:r>
              <a:t/>
            </a:r>
            <a:endParaRPr sz="900"/>
          </a:p>
          <a:p>
            <a:pPr indent="0" lvl="0" marL="0" rtl="0" algn="l">
              <a:spcBef>
                <a:spcPts val="0"/>
              </a:spcBef>
              <a:spcAft>
                <a:spcPts val="0"/>
              </a:spcAft>
              <a:buClr>
                <a:schemeClr val="dk1"/>
              </a:buClr>
              <a:buSzPts val="1100"/>
              <a:buNone/>
            </a:pPr>
            <a:r>
              <a:rPr lang="en" sz="900"/>
              <a:t>Available as a website and browser extension.</a:t>
            </a:r>
            <a:endParaRPr sz="900"/>
          </a:p>
          <a:p>
            <a:pPr indent="0" lvl="0" marL="0" rtl="0" algn="l">
              <a:spcBef>
                <a:spcPts val="0"/>
              </a:spcBef>
              <a:spcAft>
                <a:spcPts val="0"/>
              </a:spcAft>
              <a:buClr>
                <a:schemeClr val="dk1"/>
              </a:buClr>
              <a:buSzPts val="1100"/>
              <a:buNone/>
            </a:pPr>
            <a:r>
              <a:t/>
            </a:r>
            <a:endParaRPr sz="900"/>
          </a:p>
          <a:p>
            <a:pPr indent="0" lvl="0" marL="0" rtl="0" algn="l">
              <a:spcBef>
                <a:spcPts val="0"/>
              </a:spcBef>
              <a:spcAft>
                <a:spcPts val="0"/>
              </a:spcAft>
              <a:buClr>
                <a:schemeClr val="dk1"/>
              </a:buClr>
              <a:buSzPts val="1100"/>
              <a:buNone/>
            </a:pPr>
            <a:r>
              <a:rPr lang="en" sz="900"/>
              <a:t>No data breach alerts or a privacy policy tracker.</a:t>
            </a:r>
            <a:endParaRPr sz="900"/>
          </a:p>
        </p:txBody>
      </p:sp>
      <p:sp>
        <p:nvSpPr>
          <p:cNvPr id="707" name="Google Shape;707;p87"/>
          <p:cNvSpPr txBox="1"/>
          <p:nvPr>
            <p:ph idx="4" type="subTitle"/>
          </p:nvPr>
        </p:nvSpPr>
        <p:spPr>
          <a:xfrm>
            <a:off x="4501450" y="1712325"/>
            <a:ext cx="2000100" cy="4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Have I Been Pwned</a:t>
            </a:r>
            <a:endParaRPr sz="1900"/>
          </a:p>
        </p:txBody>
      </p:sp>
      <p:sp>
        <p:nvSpPr>
          <p:cNvPr id="708" name="Google Shape;708;p87"/>
          <p:cNvSpPr txBox="1"/>
          <p:nvPr>
            <p:ph idx="6" type="subTitle"/>
          </p:nvPr>
        </p:nvSpPr>
        <p:spPr>
          <a:xfrm>
            <a:off x="3533350" y="2895175"/>
            <a:ext cx="2094300" cy="6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Privacy Badger</a:t>
            </a:r>
            <a:endParaRPr/>
          </a:p>
        </p:txBody>
      </p:sp>
      <p:sp>
        <p:nvSpPr>
          <p:cNvPr id="709" name="Google Shape;709;p87"/>
          <p:cNvSpPr txBox="1"/>
          <p:nvPr>
            <p:ph type="title"/>
          </p:nvPr>
        </p:nvSpPr>
        <p:spPr>
          <a:xfrm>
            <a:off x="450675" y="89575"/>
            <a:ext cx="2789400" cy="1323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700"/>
              <a:t>Existing</a:t>
            </a:r>
            <a:r>
              <a:rPr lang="en" sz="3700"/>
              <a:t> Solutions</a:t>
            </a:r>
            <a:endParaRPr sz="3700"/>
          </a:p>
        </p:txBody>
      </p:sp>
      <p:sp>
        <p:nvSpPr>
          <p:cNvPr id="710" name="Google Shape;710;p87"/>
          <p:cNvSpPr txBox="1"/>
          <p:nvPr>
            <p:ph idx="2" type="subTitle"/>
          </p:nvPr>
        </p:nvSpPr>
        <p:spPr>
          <a:xfrm>
            <a:off x="2401400" y="89575"/>
            <a:ext cx="3226200" cy="6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Terms of Service; Didn't Read (ToS;DR)</a:t>
            </a:r>
            <a:endParaRPr sz="2000"/>
          </a:p>
        </p:txBody>
      </p:sp>
      <p:sp>
        <p:nvSpPr>
          <p:cNvPr id="711" name="Google Shape;711;p87"/>
          <p:cNvSpPr txBox="1"/>
          <p:nvPr>
            <p:ph idx="3" type="body"/>
          </p:nvPr>
        </p:nvSpPr>
        <p:spPr>
          <a:xfrm>
            <a:off x="6501625" y="1712325"/>
            <a:ext cx="2466300" cy="7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A website that lets users check if their emails or phone numbers are compromised.</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
              <a:t>Provides real time monitoring of breaches.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t/>
            </a:r>
            <a:endParaRPr/>
          </a:p>
        </p:txBody>
      </p:sp>
      <p:sp>
        <p:nvSpPr>
          <p:cNvPr id="712" name="Google Shape;712;p87"/>
          <p:cNvSpPr txBox="1"/>
          <p:nvPr>
            <p:ph idx="5" type="body"/>
          </p:nvPr>
        </p:nvSpPr>
        <p:spPr>
          <a:xfrm>
            <a:off x="5755400" y="2775225"/>
            <a:ext cx="2391000" cy="10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A browser extension used to block trackers.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
              <a:t>The focus for this extension is to help users be more aware of who is monitoring their data, while this does help with awareness, there is no help here understanding policies.</a:t>
            </a:r>
            <a:endParaRPr/>
          </a:p>
        </p:txBody>
      </p:sp>
      <p:pic>
        <p:nvPicPr>
          <p:cNvPr descr="Person checking smartwatch with smartphone." id="713" name="Google Shape;713;p87"/>
          <p:cNvPicPr preferRelativeResize="0"/>
          <p:nvPr>
            <p:ph idx="9" type="pic"/>
          </p:nvPr>
        </p:nvPicPr>
        <p:blipFill rotWithShape="1">
          <a:blip r:embed="rId3">
            <a:alphaModFix/>
          </a:blip>
          <a:srcRect b="1399" l="0" r="0" t="1399"/>
          <a:stretch/>
        </p:blipFill>
        <p:spPr>
          <a:xfrm>
            <a:off x="125700" y="2356175"/>
            <a:ext cx="3187799" cy="2065201"/>
          </a:xfrm>
          <a:prstGeom prst="rect">
            <a:avLst/>
          </a:prstGeom>
        </p:spPr>
      </p:pic>
      <p:sp>
        <p:nvSpPr>
          <p:cNvPr id="714" name="Google Shape;714;p8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15" name="Google Shape;715;p87"/>
          <p:cNvSpPr txBox="1"/>
          <p:nvPr/>
        </p:nvSpPr>
        <p:spPr>
          <a:xfrm>
            <a:off x="3435250" y="2148550"/>
            <a:ext cx="3020400" cy="6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DM Sans"/>
                <a:ea typeface="DM Sans"/>
                <a:cs typeface="DM Sans"/>
                <a:sym typeface="DM Sans"/>
              </a:rPr>
              <a:t>“In its decade-plus of existence, Have I Been Pwned? has ballooned to include six billion unique e-mail addresses. Each account has been breached slightly more than twice on average.” (Guarino and Hunt, p. 2)</a:t>
            </a:r>
            <a:endParaRPr sz="800">
              <a:solidFill>
                <a:schemeClr val="dk1"/>
              </a:solidFill>
              <a:latin typeface="DM Sans"/>
              <a:ea typeface="DM Sans"/>
              <a:cs typeface="DM Sans"/>
              <a:sym typeface="DM Sans"/>
            </a:endParaRPr>
          </a:p>
        </p:txBody>
      </p:sp>
      <p:sp>
        <p:nvSpPr>
          <p:cNvPr id="716" name="Google Shape;716;p87"/>
          <p:cNvSpPr txBox="1"/>
          <p:nvPr/>
        </p:nvSpPr>
        <p:spPr>
          <a:xfrm>
            <a:off x="3407650" y="366877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Anton"/>
                <a:ea typeface="Anton"/>
                <a:cs typeface="Anton"/>
                <a:sym typeface="Anton"/>
              </a:rPr>
              <a:t>DuckDuckGo Privacy Essentials</a:t>
            </a:r>
            <a:endParaRPr sz="1900"/>
          </a:p>
        </p:txBody>
      </p:sp>
      <p:sp>
        <p:nvSpPr>
          <p:cNvPr id="717" name="Google Shape;717;p87"/>
          <p:cNvSpPr txBox="1"/>
          <p:nvPr>
            <p:ph idx="5" type="body"/>
          </p:nvPr>
        </p:nvSpPr>
        <p:spPr>
          <a:xfrm>
            <a:off x="5945800" y="3795250"/>
            <a:ext cx="2744400" cy="7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A browser extension and mobile app that blocks trackers, forces websites to use encrypted connections, and provides private search capabilities.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88"/>
          <p:cNvSpPr txBox="1"/>
          <p:nvPr>
            <p:ph type="title"/>
          </p:nvPr>
        </p:nvSpPr>
        <p:spPr>
          <a:xfrm>
            <a:off x="139825" y="140075"/>
            <a:ext cx="79557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Real-World Applications</a:t>
            </a:r>
            <a:endParaRPr/>
          </a:p>
        </p:txBody>
      </p:sp>
      <p:sp>
        <p:nvSpPr>
          <p:cNvPr id="723" name="Google Shape;723;p88"/>
          <p:cNvSpPr txBox="1"/>
          <p:nvPr>
            <p:ph idx="14" type="body"/>
          </p:nvPr>
        </p:nvSpPr>
        <p:spPr>
          <a:xfrm>
            <a:off x="280675" y="3314751"/>
            <a:ext cx="2570100" cy="8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000"/>
              <a:t>Simplifying privacy policies helps users understand the key points and potential risks, </a:t>
            </a:r>
            <a:r>
              <a:rPr lang="en" sz="1000"/>
              <a:t>without needing to wade through complex legal jargon.</a:t>
            </a:r>
            <a:endParaRPr sz="1000"/>
          </a:p>
          <a:p>
            <a:pPr indent="0" lvl="0" marL="0" rtl="0" algn="l">
              <a:spcBef>
                <a:spcPts val="0"/>
              </a:spcBef>
              <a:spcAft>
                <a:spcPts val="0"/>
              </a:spcAft>
              <a:buClr>
                <a:schemeClr val="dk1"/>
              </a:buClr>
              <a:buSzPts val="1100"/>
              <a:buNone/>
            </a:pPr>
            <a:r>
              <a:rPr lang="en" sz="1000"/>
              <a:t>Highlighting important sections such as data collection, user consent, and data sharing.</a:t>
            </a:r>
            <a:endParaRPr sz="1200"/>
          </a:p>
        </p:txBody>
      </p:sp>
      <p:sp>
        <p:nvSpPr>
          <p:cNvPr id="724" name="Google Shape;724;p88"/>
          <p:cNvSpPr txBox="1"/>
          <p:nvPr>
            <p:ph idx="15" type="body"/>
          </p:nvPr>
        </p:nvSpPr>
        <p:spPr>
          <a:xfrm>
            <a:off x="3218350" y="7418600"/>
            <a:ext cx="2391000" cy="10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88"/>
          <p:cNvSpPr txBox="1"/>
          <p:nvPr>
            <p:ph idx="16" type="body"/>
          </p:nvPr>
        </p:nvSpPr>
        <p:spPr>
          <a:xfrm>
            <a:off x="3218350" y="8720875"/>
            <a:ext cx="2391000" cy="10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88"/>
          <p:cNvSpPr txBox="1"/>
          <p:nvPr>
            <p:ph idx="1" type="subTitle"/>
          </p:nvPr>
        </p:nvSpPr>
        <p:spPr>
          <a:xfrm>
            <a:off x="280814" y="2633610"/>
            <a:ext cx="2361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Research and Informed Decisions</a:t>
            </a:r>
            <a:endParaRPr/>
          </a:p>
        </p:txBody>
      </p:sp>
      <p:sp>
        <p:nvSpPr>
          <p:cNvPr id="727" name="Google Shape;727;p88"/>
          <p:cNvSpPr txBox="1"/>
          <p:nvPr>
            <p:ph idx="6" type="subTitle"/>
          </p:nvPr>
        </p:nvSpPr>
        <p:spPr>
          <a:xfrm>
            <a:off x="3077355" y="2692611"/>
            <a:ext cx="27813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Timely Data Breach Alerts</a:t>
            </a:r>
            <a:endParaRPr/>
          </a:p>
        </p:txBody>
      </p:sp>
      <p:pic>
        <p:nvPicPr>
          <p:cNvPr descr="Person working from home." id="728" name="Google Shape;728;p88"/>
          <p:cNvPicPr preferRelativeResize="0"/>
          <p:nvPr>
            <p:ph idx="2" type="pic"/>
          </p:nvPr>
        </p:nvPicPr>
        <p:blipFill rotWithShape="1">
          <a:blip r:embed="rId3">
            <a:alphaModFix/>
          </a:blip>
          <a:srcRect b="0" l="15137" r="15137" t="0"/>
          <a:stretch/>
        </p:blipFill>
        <p:spPr>
          <a:xfrm>
            <a:off x="200950" y="985525"/>
            <a:ext cx="2649841" cy="1550677"/>
          </a:xfrm>
          <a:prstGeom prst="rect">
            <a:avLst/>
          </a:prstGeom>
        </p:spPr>
      </p:pic>
      <p:pic>
        <p:nvPicPr>
          <p:cNvPr descr="Person working on a tablet." id="729" name="Google Shape;729;p88"/>
          <p:cNvPicPr preferRelativeResize="0"/>
          <p:nvPr>
            <p:ph idx="3" type="pic"/>
          </p:nvPr>
        </p:nvPicPr>
        <p:blipFill rotWithShape="1">
          <a:blip r:embed="rId4">
            <a:alphaModFix/>
          </a:blip>
          <a:srcRect b="0" l="15184" r="15191" t="0"/>
          <a:stretch/>
        </p:blipFill>
        <p:spPr>
          <a:xfrm>
            <a:off x="3077343" y="985525"/>
            <a:ext cx="2649841" cy="1550678"/>
          </a:xfrm>
          <a:prstGeom prst="rect">
            <a:avLst/>
          </a:prstGeom>
        </p:spPr>
      </p:pic>
      <p:pic>
        <p:nvPicPr>
          <p:cNvPr descr="Person working on a laptop." id="730" name="Google Shape;730;p88"/>
          <p:cNvPicPr preferRelativeResize="0"/>
          <p:nvPr>
            <p:ph idx="4" type="pic"/>
          </p:nvPr>
        </p:nvPicPr>
        <p:blipFill rotWithShape="1">
          <a:blip r:embed="rId5">
            <a:alphaModFix/>
          </a:blip>
          <a:srcRect b="0" l="15161" r="15161" t="0"/>
          <a:stretch/>
        </p:blipFill>
        <p:spPr>
          <a:xfrm>
            <a:off x="5953736" y="985525"/>
            <a:ext cx="2649841" cy="1550680"/>
          </a:xfrm>
          <a:prstGeom prst="rect">
            <a:avLst/>
          </a:prstGeom>
        </p:spPr>
      </p:pic>
      <p:sp>
        <p:nvSpPr>
          <p:cNvPr id="731" name="Google Shape;731;p88"/>
          <p:cNvSpPr txBox="1"/>
          <p:nvPr>
            <p:ph idx="7" type="subTitle"/>
          </p:nvPr>
        </p:nvSpPr>
        <p:spPr>
          <a:xfrm>
            <a:off x="6208051" y="2487981"/>
            <a:ext cx="2361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Enhancing Security and Privacy Awareness</a:t>
            </a:r>
            <a:endParaRPr/>
          </a:p>
        </p:txBody>
      </p:sp>
      <p:sp>
        <p:nvSpPr>
          <p:cNvPr id="732" name="Google Shape;732;p88"/>
          <p:cNvSpPr txBox="1"/>
          <p:nvPr>
            <p:ph idx="17" type="body"/>
          </p:nvPr>
        </p:nvSpPr>
        <p:spPr>
          <a:xfrm>
            <a:off x="2985900" y="3103575"/>
            <a:ext cx="2713800" cy="15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000"/>
              <a:t>Quick and accurate data breach alerts help users minimize the damage by allowing them to change passwords, go into their settings and enable two-factor authentication, and monitor the accounts for suspicious activity.</a:t>
            </a:r>
            <a:endParaRPr sz="1000"/>
          </a:p>
          <a:p>
            <a:pPr indent="0" lvl="0" marL="0" rtl="0" algn="l">
              <a:spcBef>
                <a:spcPts val="0"/>
              </a:spcBef>
              <a:spcAft>
                <a:spcPts val="0"/>
              </a:spcAft>
              <a:buClr>
                <a:schemeClr val="dk1"/>
              </a:buClr>
              <a:buSzPts val="1100"/>
              <a:buNone/>
            </a:pPr>
            <a:r>
              <a:rPr lang="en" sz="1000"/>
              <a:t>The faster one can act, the faster one can prevent identity theft and fraud.</a:t>
            </a:r>
            <a:endParaRPr sz="1000"/>
          </a:p>
        </p:txBody>
      </p:sp>
      <p:sp>
        <p:nvSpPr>
          <p:cNvPr id="733" name="Google Shape;733;p88"/>
          <p:cNvSpPr txBox="1"/>
          <p:nvPr>
            <p:ph idx="18" type="body"/>
          </p:nvPr>
        </p:nvSpPr>
        <p:spPr>
          <a:xfrm>
            <a:off x="5801525" y="3011975"/>
            <a:ext cx="2931900" cy="15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t>A conscious user will be more safe while browsing online and raising awareness by offering alerts and ways to monitor their data.</a:t>
            </a:r>
            <a:endParaRPr sz="900"/>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 sz="900"/>
              <a:t>“Frequent disclosures of privacy breaches via DBNLs also intensify people’s focus on cybersecurity, which exerts normative pressures on firms in terms of the depletion of reputational capital and moral responsibility if they fail to protect their customers’ private information.” (Kim et al., p. 5)</a:t>
            </a:r>
            <a:endParaRPr sz="900"/>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None/>
            </a:pPr>
            <a:r>
              <a:t/>
            </a:r>
            <a:endParaRPr sz="900"/>
          </a:p>
        </p:txBody>
      </p:sp>
      <p:sp>
        <p:nvSpPr>
          <p:cNvPr id="734" name="Google Shape;734;p8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738" name="Shape 738"/>
        <p:cNvGrpSpPr/>
        <p:nvPr/>
      </p:nvGrpSpPr>
      <p:grpSpPr>
        <a:xfrm>
          <a:off x="0" y="0"/>
          <a:ext cx="0" cy="0"/>
          <a:chOff x="0" y="0"/>
          <a:chExt cx="0" cy="0"/>
        </a:xfrm>
      </p:grpSpPr>
      <p:sp>
        <p:nvSpPr>
          <p:cNvPr id="739" name="Google Shape;739;p89"/>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0" name="Google Shape;740;p89"/>
          <p:cNvSpPr txBox="1"/>
          <p:nvPr>
            <p:ph type="title"/>
          </p:nvPr>
        </p:nvSpPr>
        <p:spPr>
          <a:xfrm>
            <a:off x="146450" y="182877"/>
            <a:ext cx="4506900" cy="7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741" name="Google Shape;741;p89"/>
          <p:cNvSpPr txBox="1"/>
          <p:nvPr>
            <p:ph idx="3" type="body"/>
          </p:nvPr>
        </p:nvSpPr>
        <p:spPr>
          <a:xfrm>
            <a:off x="247438" y="2694780"/>
            <a:ext cx="2583600" cy="735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Translates complex privacy policies into simple language.</a:t>
            </a:r>
            <a:endParaRPr/>
          </a:p>
        </p:txBody>
      </p:sp>
      <p:sp>
        <p:nvSpPr>
          <p:cNvPr id="742" name="Google Shape;742;p89"/>
          <p:cNvSpPr txBox="1"/>
          <p:nvPr>
            <p:ph idx="4" type="body"/>
          </p:nvPr>
        </p:nvSpPr>
        <p:spPr>
          <a:xfrm>
            <a:off x="3358825" y="2060976"/>
            <a:ext cx="2583600" cy="588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Saves and tracks which privacy policies the user has agreed</a:t>
            </a:r>
            <a:endParaRPr/>
          </a:p>
        </p:txBody>
      </p:sp>
      <p:sp>
        <p:nvSpPr>
          <p:cNvPr id="743" name="Google Shape;743;p89"/>
          <p:cNvSpPr txBox="1"/>
          <p:nvPr>
            <p:ph idx="5" type="body"/>
          </p:nvPr>
        </p:nvSpPr>
        <p:spPr>
          <a:xfrm>
            <a:off x="6513449" y="2166413"/>
            <a:ext cx="2417100" cy="735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Monitors for data breaches and alerts users if their information has been compromised. Provides timely alerts so users can take steps to minimize any damage.</a:t>
            </a:r>
            <a:endParaRPr/>
          </a:p>
        </p:txBody>
      </p:sp>
      <p:sp>
        <p:nvSpPr>
          <p:cNvPr id="744" name="Google Shape;744;p89"/>
          <p:cNvSpPr txBox="1"/>
          <p:nvPr>
            <p:ph idx="6" type="subTitle"/>
          </p:nvPr>
        </p:nvSpPr>
        <p:spPr>
          <a:xfrm>
            <a:off x="244413" y="2420450"/>
            <a:ext cx="25866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Privacy Policy Simplifier</a:t>
            </a:r>
            <a:endParaRPr/>
          </a:p>
        </p:txBody>
      </p:sp>
      <p:sp>
        <p:nvSpPr>
          <p:cNvPr id="745" name="Google Shape;745;p89"/>
          <p:cNvSpPr txBox="1"/>
          <p:nvPr>
            <p:ph idx="7" type="subTitle"/>
          </p:nvPr>
        </p:nvSpPr>
        <p:spPr>
          <a:xfrm>
            <a:off x="3358825" y="1601672"/>
            <a:ext cx="2583600" cy="45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Privacy Policy Tracker</a:t>
            </a:r>
            <a:endParaRPr/>
          </a:p>
        </p:txBody>
      </p:sp>
      <p:sp>
        <p:nvSpPr>
          <p:cNvPr id="746" name="Google Shape;746;p89"/>
          <p:cNvSpPr txBox="1"/>
          <p:nvPr>
            <p:ph idx="8" type="subTitle"/>
          </p:nvPr>
        </p:nvSpPr>
        <p:spPr>
          <a:xfrm>
            <a:off x="6376388" y="1807947"/>
            <a:ext cx="25836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Data Breach Alerts</a:t>
            </a:r>
            <a:endParaRPr/>
          </a:p>
        </p:txBody>
      </p:sp>
      <p:grpSp>
        <p:nvGrpSpPr>
          <p:cNvPr id="747" name="Google Shape;747;p89"/>
          <p:cNvGrpSpPr/>
          <p:nvPr/>
        </p:nvGrpSpPr>
        <p:grpSpPr>
          <a:xfrm rot="-299850">
            <a:off x="3403896" y="353659"/>
            <a:ext cx="1975964" cy="1120865"/>
            <a:chOff x="6121180" y="1963945"/>
            <a:chExt cx="2727900" cy="1547400"/>
          </a:xfrm>
        </p:grpSpPr>
        <p:sp>
          <p:nvSpPr>
            <p:cNvPr id="748" name="Google Shape;748;p89"/>
            <p:cNvSpPr/>
            <p:nvPr/>
          </p:nvSpPr>
          <p:spPr>
            <a:xfrm rot="756">
              <a:off x="6121180" y="1964245"/>
              <a:ext cx="2727900" cy="1546800"/>
            </a:xfrm>
            <a:prstGeom prst="roundRect">
              <a:avLst>
                <a:gd fmla="val 804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49" name="Google Shape;749;p89"/>
            <p:cNvSpPr/>
            <p:nvPr/>
          </p:nvSpPr>
          <p:spPr>
            <a:xfrm rot="5398209">
              <a:off x="7302225" y="2489024"/>
              <a:ext cx="575700" cy="497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750" name="Google Shape;750;p89"/>
          <p:cNvGrpSpPr/>
          <p:nvPr/>
        </p:nvGrpSpPr>
        <p:grpSpPr>
          <a:xfrm>
            <a:off x="5863789" y="765644"/>
            <a:ext cx="1975061" cy="1194502"/>
            <a:chOff x="405875" y="2363109"/>
            <a:chExt cx="1537850" cy="928129"/>
          </a:xfrm>
        </p:grpSpPr>
        <p:grpSp>
          <p:nvGrpSpPr>
            <p:cNvPr id="751" name="Google Shape;751;p89"/>
            <p:cNvGrpSpPr/>
            <p:nvPr/>
          </p:nvGrpSpPr>
          <p:grpSpPr>
            <a:xfrm>
              <a:off x="955650" y="2458163"/>
              <a:ext cx="438300" cy="305325"/>
              <a:chOff x="964525" y="2458163"/>
              <a:chExt cx="438300" cy="305325"/>
            </a:xfrm>
          </p:grpSpPr>
          <p:grpSp>
            <p:nvGrpSpPr>
              <p:cNvPr id="752" name="Google Shape;752;p89"/>
              <p:cNvGrpSpPr/>
              <p:nvPr/>
            </p:nvGrpSpPr>
            <p:grpSpPr>
              <a:xfrm>
                <a:off x="964525" y="2458163"/>
                <a:ext cx="438300" cy="154200"/>
                <a:chOff x="964525" y="2458163"/>
                <a:chExt cx="438300" cy="154200"/>
              </a:xfrm>
            </p:grpSpPr>
            <p:cxnSp>
              <p:nvCxnSpPr>
                <p:cNvPr id="753" name="Google Shape;753;p89"/>
                <p:cNvCxnSpPr/>
                <p:nvPr/>
              </p:nvCxnSpPr>
              <p:spPr>
                <a:xfrm>
                  <a:off x="964525" y="2535263"/>
                  <a:ext cx="304800" cy="0"/>
                </a:xfrm>
                <a:prstGeom prst="straightConnector1">
                  <a:avLst/>
                </a:prstGeom>
                <a:noFill/>
                <a:ln cap="flat" cmpd="sng" w="19050">
                  <a:solidFill>
                    <a:schemeClr val="dk1"/>
                  </a:solidFill>
                  <a:prstDash val="solid"/>
                  <a:round/>
                  <a:headEnd len="med" w="med" type="none"/>
                  <a:tailEnd len="med" w="med" type="none"/>
                </a:ln>
              </p:spPr>
            </p:cxnSp>
            <p:sp>
              <p:nvSpPr>
                <p:cNvPr id="754" name="Google Shape;754;p89"/>
                <p:cNvSpPr/>
                <p:nvPr/>
              </p:nvSpPr>
              <p:spPr>
                <a:xfrm rot="5400000">
                  <a:off x="1258975" y="2468513"/>
                  <a:ext cx="154200" cy="133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755" name="Google Shape;755;p89"/>
              <p:cNvGrpSpPr/>
              <p:nvPr/>
            </p:nvGrpSpPr>
            <p:grpSpPr>
              <a:xfrm>
                <a:off x="964525" y="2609288"/>
                <a:ext cx="438300" cy="154200"/>
                <a:chOff x="964525" y="2609288"/>
                <a:chExt cx="438300" cy="154200"/>
              </a:xfrm>
            </p:grpSpPr>
            <p:cxnSp>
              <p:nvCxnSpPr>
                <p:cNvPr id="756" name="Google Shape;756;p89"/>
                <p:cNvCxnSpPr/>
                <p:nvPr/>
              </p:nvCxnSpPr>
              <p:spPr>
                <a:xfrm rot="10800000">
                  <a:off x="1098025" y="2686388"/>
                  <a:ext cx="304800" cy="0"/>
                </a:xfrm>
                <a:prstGeom prst="straightConnector1">
                  <a:avLst/>
                </a:prstGeom>
                <a:noFill/>
                <a:ln cap="flat" cmpd="sng" w="19050">
                  <a:solidFill>
                    <a:schemeClr val="dk1"/>
                  </a:solidFill>
                  <a:prstDash val="solid"/>
                  <a:round/>
                  <a:headEnd len="med" w="med" type="none"/>
                  <a:tailEnd len="med" w="med" type="none"/>
                </a:ln>
              </p:spPr>
            </p:cxnSp>
            <p:sp>
              <p:nvSpPr>
                <p:cNvPr id="757" name="Google Shape;757;p89"/>
                <p:cNvSpPr/>
                <p:nvPr/>
              </p:nvSpPr>
              <p:spPr>
                <a:xfrm rot="-5400000">
                  <a:off x="954175" y="2619638"/>
                  <a:ext cx="154200" cy="133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grpSp>
          <p:nvGrpSpPr>
            <p:cNvPr id="758" name="Google Shape;758;p89"/>
            <p:cNvGrpSpPr/>
            <p:nvPr/>
          </p:nvGrpSpPr>
          <p:grpSpPr>
            <a:xfrm>
              <a:off x="405875" y="2363109"/>
              <a:ext cx="622200" cy="928129"/>
              <a:chOff x="7350525" y="918771"/>
              <a:chExt cx="622200" cy="928129"/>
            </a:xfrm>
          </p:grpSpPr>
          <p:sp>
            <p:nvSpPr>
              <p:cNvPr id="759" name="Google Shape;759;p89"/>
              <p:cNvSpPr/>
              <p:nvPr/>
            </p:nvSpPr>
            <p:spPr>
              <a:xfrm rot="5400000">
                <a:off x="7350525" y="1224700"/>
                <a:ext cx="622200" cy="622200"/>
              </a:xfrm>
              <a:prstGeom prst="pie">
                <a:avLst>
                  <a:gd fmla="val 5399541"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60" name="Google Shape;760;p89"/>
              <p:cNvSpPr/>
              <p:nvPr/>
            </p:nvSpPr>
            <p:spPr>
              <a:xfrm>
                <a:off x="7527375" y="918771"/>
                <a:ext cx="268500" cy="268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761" name="Google Shape;761;p89"/>
            <p:cNvGrpSpPr/>
            <p:nvPr/>
          </p:nvGrpSpPr>
          <p:grpSpPr>
            <a:xfrm>
              <a:off x="1321525" y="2363109"/>
              <a:ext cx="622200" cy="928129"/>
              <a:chOff x="7350525" y="918771"/>
              <a:chExt cx="622200" cy="928129"/>
            </a:xfrm>
          </p:grpSpPr>
          <p:sp>
            <p:nvSpPr>
              <p:cNvPr id="762" name="Google Shape;762;p89"/>
              <p:cNvSpPr/>
              <p:nvPr/>
            </p:nvSpPr>
            <p:spPr>
              <a:xfrm rot="5400000">
                <a:off x="7350525" y="1224700"/>
                <a:ext cx="622200" cy="622200"/>
              </a:xfrm>
              <a:prstGeom prst="pie">
                <a:avLst>
                  <a:gd fmla="val 5399541"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63" name="Google Shape;763;p89"/>
              <p:cNvSpPr/>
              <p:nvPr/>
            </p:nvSpPr>
            <p:spPr>
              <a:xfrm>
                <a:off x="7527375" y="918771"/>
                <a:ext cx="268500" cy="268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grpSp>
        <p:nvGrpSpPr>
          <p:cNvPr id="764" name="Google Shape;764;p89"/>
          <p:cNvGrpSpPr/>
          <p:nvPr/>
        </p:nvGrpSpPr>
        <p:grpSpPr>
          <a:xfrm>
            <a:off x="1780736" y="972764"/>
            <a:ext cx="1350970" cy="1288707"/>
            <a:chOff x="639966" y="634086"/>
            <a:chExt cx="1086513" cy="1036438"/>
          </a:xfrm>
        </p:grpSpPr>
        <p:grpSp>
          <p:nvGrpSpPr>
            <p:cNvPr id="765" name="Google Shape;765;p89"/>
            <p:cNvGrpSpPr/>
            <p:nvPr/>
          </p:nvGrpSpPr>
          <p:grpSpPr>
            <a:xfrm>
              <a:off x="1041875" y="745249"/>
              <a:ext cx="196857" cy="197018"/>
              <a:chOff x="1297200" y="1758650"/>
              <a:chExt cx="366450" cy="366750"/>
            </a:xfrm>
          </p:grpSpPr>
          <p:cxnSp>
            <p:nvCxnSpPr>
              <p:cNvPr id="766" name="Google Shape;766;p89"/>
              <p:cNvCxnSpPr/>
              <p:nvPr/>
            </p:nvCxnSpPr>
            <p:spPr>
              <a:xfrm>
                <a:off x="1476250" y="1758650"/>
                <a:ext cx="0" cy="145500"/>
              </a:xfrm>
              <a:prstGeom prst="straightConnector1">
                <a:avLst/>
              </a:prstGeom>
              <a:noFill/>
              <a:ln cap="flat" cmpd="sng" w="19050">
                <a:solidFill>
                  <a:schemeClr val="dk1"/>
                </a:solidFill>
                <a:prstDash val="solid"/>
                <a:round/>
                <a:headEnd len="med" w="med" type="none"/>
                <a:tailEnd len="med" w="med" type="none"/>
              </a:ln>
            </p:spPr>
          </p:cxnSp>
          <p:cxnSp>
            <p:nvCxnSpPr>
              <p:cNvPr id="767" name="Google Shape;767;p89"/>
              <p:cNvCxnSpPr/>
              <p:nvPr/>
            </p:nvCxnSpPr>
            <p:spPr>
              <a:xfrm>
                <a:off x="1476250" y="1979900"/>
                <a:ext cx="0" cy="145500"/>
              </a:xfrm>
              <a:prstGeom prst="straightConnector1">
                <a:avLst/>
              </a:prstGeom>
              <a:noFill/>
              <a:ln cap="flat" cmpd="sng" w="19050">
                <a:solidFill>
                  <a:schemeClr val="dk1"/>
                </a:solidFill>
                <a:prstDash val="solid"/>
                <a:round/>
                <a:headEnd len="med" w="med" type="none"/>
                <a:tailEnd len="med" w="med" type="none"/>
              </a:ln>
            </p:spPr>
          </p:cxnSp>
          <p:cxnSp>
            <p:nvCxnSpPr>
              <p:cNvPr id="768" name="Google Shape;768;p89"/>
              <p:cNvCxnSpPr/>
              <p:nvPr/>
            </p:nvCxnSpPr>
            <p:spPr>
              <a:xfrm>
                <a:off x="1591050" y="1869428"/>
                <a:ext cx="0" cy="145200"/>
              </a:xfrm>
              <a:prstGeom prst="straightConnector1">
                <a:avLst/>
              </a:prstGeom>
              <a:noFill/>
              <a:ln cap="flat" cmpd="sng" w="19050">
                <a:solidFill>
                  <a:schemeClr val="dk1"/>
                </a:solidFill>
                <a:prstDash val="solid"/>
                <a:round/>
                <a:headEnd len="med" w="med" type="none"/>
                <a:tailEnd len="med" w="med" type="none"/>
              </a:ln>
            </p:spPr>
          </p:cxnSp>
          <p:cxnSp>
            <p:nvCxnSpPr>
              <p:cNvPr id="769" name="Google Shape;769;p89"/>
              <p:cNvCxnSpPr/>
              <p:nvPr/>
            </p:nvCxnSpPr>
            <p:spPr>
              <a:xfrm>
                <a:off x="1369800" y="1869428"/>
                <a:ext cx="0" cy="145200"/>
              </a:xfrm>
              <a:prstGeom prst="straightConnector1">
                <a:avLst/>
              </a:prstGeom>
              <a:noFill/>
              <a:ln cap="flat" cmpd="sng" w="19050">
                <a:solidFill>
                  <a:schemeClr val="dk1"/>
                </a:solidFill>
                <a:prstDash val="solid"/>
                <a:round/>
                <a:headEnd len="med" w="med" type="none"/>
                <a:tailEnd len="med" w="med" type="none"/>
              </a:ln>
            </p:spPr>
          </p:cxnSp>
        </p:grpSp>
        <p:grpSp>
          <p:nvGrpSpPr>
            <p:cNvPr id="770" name="Google Shape;770;p89"/>
            <p:cNvGrpSpPr/>
            <p:nvPr/>
          </p:nvGrpSpPr>
          <p:grpSpPr>
            <a:xfrm>
              <a:off x="1238713" y="634086"/>
              <a:ext cx="159223" cy="159353"/>
              <a:chOff x="1297200" y="1758650"/>
              <a:chExt cx="366450" cy="366750"/>
            </a:xfrm>
          </p:grpSpPr>
          <p:cxnSp>
            <p:nvCxnSpPr>
              <p:cNvPr id="771" name="Google Shape;771;p89"/>
              <p:cNvCxnSpPr/>
              <p:nvPr/>
            </p:nvCxnSpPr>
            <p:spPr>
              <a:xfrm>
                <a:off x="1476250" y="1758650"/>
                <a:ext cx="0" cy="145500"/>
              </a:xfrm>
              <a:prstGeom prst="straightConnector1">
                <a:avLst/>
              </a:prstGeom>
              <a:noFill/>
              <a:ln cap="flat" cmpd="sng" w="19050">
                <a:solidFill>
                  <a:schemeClr val="dk1"/>
                </a:solidFill>
                <a:prstDash val="solid"/>
                <a:round/>
                <a:headEnd len="med" w="med" type="none"/>
                <a:tailEnd len="med" w="med" type="none"/>
              </a:ln>
            </p:spPr>
          </p:cxnSp>
          <p:cxnSp>
            <p:nvCxnSpPr>
              <p:cNvPr id="772" name="Google Shape;772;p89"/>
              <p:cNvCxnSpPr/>
              <p:nvPr/>
            </p:nvCxnSpPr>
            <p:spPr>
              <a:xfrm>
                <a:off x="1476250" y="1979900"/>
                <a:ext cx="0" cy="145500"/>
              </a:xfrm>
              <a:prstGeom prst="straightConnector1">
                <a:avLst/>
              </a:prstGeom>
              <a:noFill/>
              <a:ln cap="flat" cmpd="sng" w="19050">
                <a:solidFill>
                  <a:schemeClr val="dk1"/>
                </a:solidFill>
                <a:prstDash val="solid"/>
                <a:round/>
                <a:headEnd len="med" w="med" type="none"/>
                <a:tailEnd len="med" w="med" type="none"/>
              </a:ln>
            </p:spPr>
          </p:cxnSp>
          <p:cxnSp>
            <p:nvCxnSpPr>
              <p:cNvPr id="773" name="Google Shape;773;p89"/>
              <p:cNvCxnSpPr/>
              <p:nvPr/>
            </p:nvCxnSpPr>
            <p:spPr>
              <a:xfrm>
                <a:off x="1591050" y="1869428"/>
                <a:ext cx="0" cy="145200"/>
              </a:xfrm>
              <a:prstGeom prst="straightConnector1">
                <a:avLst/>
              </a:prstGeom>
              <a:noFill/>
              <a:ln cap="flat" cmpd="sng" w="19050">
                <a:solidFill>
                  <a:schemeClr val="dk1"/>
                </a:solidFill>
                <a:prstDash val="solid"/>
                <a:round/>
                <a:headEnd len="med" w="med" type="none"/>
                <a:tailEnd len="med" w="med" type="none"/>
              </a:ln>
            </p:spPr>
          </p:cxnSp>
          <p:cxnSp>
            <p:nvCxnSpPr>
              <p:cNvPr id="774" name="Google Shape;774;p89"/>
              <p:cNvCxnSpPr/>
              <p:nvPr/>
            </p:nvCxnSpPr>
            <p:spPr>
              <a:xfrm>
                <a:off x="1369800" y="1869428"/>
                <a:ext cx="0" cy="145200"/>
              </a:xfrm>
              <a:prstGeom prst="straightConnector1">
                <a:avLst/>
              </a:prstGeom>
              <a:noFill/>
              <a:ln cap="flat" cmpd="sng" w="19050">
                <a:solidFill>
                  <a:schemeClr val="dk1"/>
                </a:solidFill>
                <a:prstDash val="solid"/>
                <a:round/>
                <a:headEnd len="med" w="med" type="none"/>
                <a:tailEnd len="med" w="med" type="none"/>
              </a:ln>
            </p:spPr>
          </p:cxnSp>
        </p:grpSp>
        <p:grpSp>
          <p:nvGrpSpPr>
            <p:cNvPr id="775" name="Google Shape;775;p89"/>
            <p:cNvGrpSpPr/>
            <p:nvPr/>
          </p:nvGrpSpPr>
          <p:grpSpPr>
            <a:xfrm>
              <a:off x="639966" y="935823"/>
              <a:ext cx="1086513" cy="734700"/>
              <a:chOff x="639966" y="935823"/>
              <a:chExt cx="1086513" cy="734700"/>
            </a:xfrm>
          </p:grpSpPr>
          <p:sp>
            <p:nvSpPr>
              <p:cNvPr id="776" name="Google Shape;776;p89"/>
              <p:cNvSpPr/>
              <p:nvPr/>
            </p:nvSpPr>
            <p:spPr>
              <a:xfrm rot="-901661">
                <a:off x="1257191" y="975339"/>
                <a:ext cx="391074" cy="655668"/>
              </a:xfrm>
              <a:prstGeom prst="roundRect">
                <a:avLst>
                  <a:gd fmla="val 804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77" name="Google Shape;777;p89"/>
              <p:cNvSpPr/>
              <p:nvPr/>
            </p:nvSpPr>
            <p:spPr>
              <a:xfrm flipH="1" rot="901661">
                <a:off x="718178" y="975339"/>
                <a:ext cx="391074" cy="655668"/>
              </a:xfrm>
              <a:prstGeom prst="roundRect">
                <a:avLst>
                  <a:gd fmla="val 804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sp>
        <p:nvSpPr>
          <p:cNvPr id="778" name="Google Shape;778;p89"/>
          <p:cNvSpPr txBox="1"/>
          <p:nvPr>
            <p:ph idx="3" type="body"/>
          </p:nvPr>
        </p:nvSpPr>
        <p:spPr>
          <a:xfrm>
            <a:off x="198063" y="3704705"/>
            <a:ext cx="2583600" cy="735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Lorem ipsum dolor sit amet, consectetur adipiscing elit.</a:t>
            </a:r>
            <a:endParaRPr/>
          </a:p>
        </p:txBody>
      </p:sp>
      <p:sp>
        <p:nvSpPr>
          <p:cNvPr id="779" name="Google Shape;779;p89"/>
          <p:cNvSpPr txBox="1"/>
          <p:nvPr>
            <p:ph idx="6" type="subTitle"/>
          </p:nvPr>
        </p:nvSpPr>
        <p:spPr>
          <a:xfrm>
            <a:off x="195038" y="3430375"/>
            <a:ext cx="25866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User Dashboard</a:t>
            </a:r>
            <a:endParaRPr/>
          </a:p>
        </p:txBody>
      </p:sp>
      <p:sp>
        <p:nvSpPr>
          <p:cNvPr id="780" name="Google Shape;780;p89"/>
          <p:cNvSpPr txBox="1"/>
          <p:nvPr>
            <p:ph idx="3" type="body"/>
          </p:nvPr>
        </p:nvSpPr>
        <p:spPr>
          <a:xfrm>
            <a:off x="3648475" y="3163205"/>
            <a:ext cx="2583600" cy="73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Uses an A to E grading scale to assess fairness and transparency.</a:t>
            </a:r>
            <a:endParaRPr/>
          </a:p>
          <a:p>
            <a:pPr indent="0" lvl="0" marL="0" rtl="0" algn="ctr">
              <a:spcBef>
                <a:spcPts val="1200"/>
              </a:spcBef>
              <a:spcAft>
                <a:spcPts val="1200"/>
              </a:spcAft>
              <a:buNone/>
            </a:pPr>
            <a:r>
              <a:rPr lang="en"/>
              <a:t>This was a feature I chose to add later, inspired by the feature at the ToS: DR website</a:t>
            </a:r>
            <a:endParaRPr/>
          </a:p>
        </p:txBody>
      </p:sp>
      <p:sp>
        <p:nvSpPr>
          <p:cNvPr id="781" name="Google Shape;781;p89"/>
          <p:cNvSpPr txBox="1"/>
          <p:nvPr>
            <p:ph idx="6" type="subTitle"/>
          </p:nvPr>
        </p:nvSpPr>
        <p:spPr>
          <a:xfrm>
            <a:off x="3645450" y="2888875"/>
            <a:ext cx="25866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A-E Scale Policy Grading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785" name="Shape 785"/>
        <p:cNvGrpSpPr/>
        <p:nvPr/>
      </p:nvGrpSpPr>
      <p:grpSpPr>
        <a:xfrm>
          <a:off x="0" y="0"/>
          <a:ext cx="0" cy="0"/>
          <a:chOff x="0" y="0"/>
          <a:chExt cx="0" cy="0"/>
        </a:xfrm>
      </p:grpSpPr>
      <p:sp>
        <p:nvSpPr>
          <p:cNvPr id="786" name="Google Shape;786;p90"/>
          <p:cNvSpPr txBox="1"/>
          <p:nvPr>
            <p:ph type="title"/>
          </p:nvPr>
        </p:nvSpPr>
        <p:spPr>
          <a:xfrm>
            <a:off x="251400" y="453950"/>
            <a:ext cx="2502600" cy="13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Privacy Policy Simiplifier:</a:t>
            </a:r>
            <a:endParaRPr/>
          </a:p>
          <a:p>
            <a:pPr indent="0" lvl="0" marL="0" rtl="0" algn="l">
              <a:spcBef>
                <a:spcPts val="0"/>
              </a:spcBef>
              <a:spcAft>
                <a:spcPts val="0"/>
              </a:spcAft>
              <a:buNone/>
            </a:pPr>
            <a:r>
              <a:rPr lang="en"/>
              <a:t>PolicySimply</a:t>
            </a:r>
            <a:endParaRPr/>
          </a:p>
        </p:txBody>
      </p:sp>
      <p:sp>
        <p:nvSpPr>
          <p:cNvPr id="787" name="Google Shape;787;p90"/>
          <p:cNvSpPr txBox="1"/>
          <p:nvPr>
            <p:ph idx="3" type="subTitle"/>
          </p:nvPr>
        </p:nvSpPr>
        <p:spPr>
          <a:xfrm>
            <a:off x="3320700" y="4716000"/>
            <a:ext cx="2502600" cy="4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rPr b="0" lang="en">
                <a:latin typeface="DM Sans SemiBold"/>
                <a:ea typeface="DM Sans SemiBold"/>
                <a:cs typeface="DM Sans SemiBold"/>
                <a:sym typeface="DM Sans SemiBold"/>
              </a:rPr>
              <a:t>Mobile app development</a:t>
            </a:r>
            <a:endParaRPr>
              <a:latin typeface="DM Sans SemiBold"/>
              <a:ea typeface="DM Sans SemiBold"/>
              <a:cs typeface="DM Sans SemiBold"/>
              <a:sym typeface="DM Sans SemiBold"/>
            </a:endParaRPr>
          </a:p>
        </p:txBody>
      </p:sp>
      <p:sp>
        <p:nvSpPr>
          <p:cNvPr id="788" name="Google Shape;788;p90"/>
          <p:cNvSpPr txBox="1"/>
          <p:nvPr>
            <p:ph idx="4" type="body"/>
          </p:nvPr>
        </p:nvSpPr>
        <p:spPr>
          <a:xfrm>
            <a:off x="251400" y="1855525"/>
            <a:ext cx="2739000" cy="2696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None/>
            </a:pPr>
            <a:r>
              <a:rPr lang="en"/>
              <a:t>My program idea is to make an app that translates complex privacy policy terms into more simply understood language to better inform the user of policy key points and potential risks. This app will also include a feature to monitor and alert the user if their data has been compromised, a feature to track privacy policies and ToS’s that the user has agreed to, and will use an A – E scale to grade policies.</a:t>
            </a:r>
            <a:endParaRPr/>
          </a:p>
          <a:p>
            <a:pPr indent="0" lvl="0" marL="0" rtl="0" algn="l">
              <a:spcBef>
                <a:spcPts val="0"/>
              </a:spcBef>
              <a:spcAft>
                <a:spcPts val="0"/>
              </a:spcAft>
              <a:buClr>
                <a:schemeClr val="dk1"/>
              </a:buClr>
              <a:buSzPts val="1100"/>
              <a:buNone/>
            </a:pPr>
            <a:r>
              <a:t/>
            </a:r>
            <a:endParaRPr/>
          </a:p>
        </p:txBody>
      </p:sp>
      <p:sp>
        <p:nvSpPr>
          <p:cNvPr id="789" name="Google Shape;789;p90"/>
          <p:cNvSpPr/>
          <p:nvPr/>
        </p:nvSpPr>
        <p:spPr>
          <a:xfrm>
            <a:off x="3182100" y="0"/>
            <a:ext cx="5961900" cy="4716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pic>
        <p:nvPicPr>
          <p:cNvPr descr="Blank mock of portrait oriented smartphone." id="790" name="Google Shape;790;p90"/>
          <p:cNvPicPr preferRelativeResize="0"/>
          <p:nvPr/>
        </p:nvPicPr>
        <p:blipFill rotWithShape="1">
          <a:blip r:embed="rId3">
            <a:alphaModFix/>
          </a:blip>
          <a:srcRect b="0" l="9" r="9" t="0"/>
          <a:stretch/>
        </p:blipFill>
        <p:spPr>
          <a:xfrm>
            <a:off x="3904400" y="351750"/>
            <a:ext cx="4713600" cy="3803700"/>
          </a:xfrm>
          <a:prstGeom prst="roundRect">
            <a:avLst>
              <a:gd fmla="val 8578" name="adj"/>
            </a:avLst>
          </a:prstGeom>
          <a:noFill/>
          <a:ln cap="flat" cmpd="sng" w="28575">
            <a:solidFill>
              <a:schemeClr val="accent2"/>
            </a:solidFill>
            <a:prstDash val="solid"/>
            <a:round/>
            <a:headEnd len="sm" w="sm" type="none"/>
            <a:tailEnd len="sm" w="sm" type="none"/>
          </a:ln>
          <a:effectLst>
            <a:outerShdw blurRad="142875" rotWithShape="0" algn="bl" dir="5400000" dist="47625">
              <a:srgbClr val="000000">
                <a:alpha val="30000"/>
              </a:srgbClr>
            </a:outerShdw>
          </a:effectLst>
        </p:spPr>
      </p:pic>
      <p:sp>
        <p:nvSpPr>
          <p:cNvPr id="791" name="Google Shape;791;p9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92" name="Google Shape;792;p90"/>
          <p:cNvSpPr txBox="1"/>
          <p:nvPr/>
        </p:nvSpPr>
        <p:spPr>
          <a:xfrm>
            <a:off x="4039275" y="492250"/>
            <a:ext cx="38841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latin typeface="DM Sans"/>
                <a:ea typeface="DM Sans"/>
                <a:cs typeface="DM Sans"/>
                <a:sym typeface="DM Sans"/>
              </a:rPr>
              <a:t>User Login</a:t>
            </a:r>
            <a:endParaRPr sz="8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n" sz="800">
                <a:solidFill>
                  <a:schemeClr val="dk1"/>
                </a:solidFill>
                <a:latin typeface="DM Sans"/>
                <a:ea typeface="DM Sans"/>
                <a:cs typeface="DM Sans"/>
                <a:sym typeface="DM Sans"/>
              </a:rPr>
              <a:t>	1) The user is greeted by the Welcome Screen.</a:t>
            </a:r>
            <a:endParaRPr sz="8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n" sz="800">
                <a:solidFill>
                  <a:schemeClr val="dk1"/>
                </a:solidFill>
                <a:latin typeface="DM Sans"/>
                <a:ea typeface="DM Sans"/>
                <a:cs typeface="DM Sans"/>
                <a:sym typeface="DM Sans"/>
              </a:rPr>
              <a:t>	2) Prompt to login</a:t>
            </a:r>
            <a:endParaRPr sz="8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n" sz="800">
                <a:solidFill>
                  <a:schemeClr val="dk1"/>
                </a:solidFill>
                <a:latin typeface="DM Sans"/>
                <a:ea typeface="DM Sans"/>
                <a:cs typeface="DM Sans"/>
                <a:sym typeface="DM Sans"/>
              </a:rPr>
              <a:t>    	a) Guest free use available without email registration, but this loses access to features such as saving user-agreed privacy policies, monitoring for data breaches, etc.</a:t>
            </a:r>
            <a:endParaRPr sz="8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n" sz="800">
                <a:solidFill>
                  <a:schemeClr val="dk1"/>
                </a:solidFill>
                <a:latin typeface="DM Sans"/>
                <a:ea typeface="DM Sans"/>
                <a:cs typeface="DM Sans"/>
                <a:sym typeface="DM Sans"/>
              </a:rPr>
              <a:t>        	1) Only real feature available for email-less use is checking to see if an email or phone number was in a data breach.</a:t>
            </a:r>
            <a:endParaRPr sz="8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n" sz="800">
                <a:solidFill>
                  <a:schemeClr val="dk1"/>
                </a:solidFill>
                <a:latin typeface="DM Sans"/>
                <a:ea typeface="DM Sans"/>
                <a:cs typeface="DM Sans"/>
                <a:sym typeface="DM Sans"/>
              </a:rPr>
              <a:t>	3) Program verifies the user login.</a:t>
            </a:r>
            <a:endParaRPr sz="8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n" sz="800">
                <a:solidFill>
                  <a:schemeClr val="dk1"/>
                </a:solidFill>
                <a:latin typeface="DM Sans"/>
                <a:ea typeface="DM Sans"/>
                <a:cs typeface="DM Sans"/>
                <a:sym typeface="DM Sans"/>
              </a:rPr>
              <a:t>	4) If login is </a:t>
            </a:r>
            <a:r>
              <a:rPr lang="en" sz="800">
                <a:solidFill>
                  <a:schemeClr val="dk1"/>
                </a:solidFill>
                <a:latin typeface="DM Sans"/>
                <a:ea typeface="DM Sans"/>
                <a:cs typeface="DM Sans"/>
                <a:sym typeface="DM Sans"/>
              </a:rPr>
              <a:t>successful</a:t>
            </a:r>
            <a:r>
              <a:rPr lang="en" sz="800">
                <a:solidFill>
                  <a:schemeClr val="dk1"/>
                </a:solidFill>
                <a:latin typeface="DM Sans"/>
                <a:ea typeface="DM Sans"/>
                <a:cs typeface="DM Sans"/>
                <a:sym typeface="DM Sans"/>
              </a:rPr>
              <a:t>, the dashboard is displayed.</a:t>
            </a:r>
            <a:endParaRPr sz="8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n" sz="800">
                <a:solidFill>
                  <a:schemeClr val="dk1"/>
                </a:solidFill>
                <a:latin typeface="DM Sans"/>
                <a:ea typeface="DM Sans"/>
                <a:cs typeface="DM Sans"/>
                <a:sym typeface="DM Sans"/>
              </a:rPr>
              <a:t>	5) If login fails, a login error is displayed.</a:t>
            </a:r>
            <a:endParaRPr sz="8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sz="8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n" sz="800">
                <a:solidFill>
                  <a:schemeClr val="dk1"/>
                </a:solidFill>
                <a:latin typeface="DM Sans"/>
                <a:ea typeface="DM Sans"/>
                <a:cs typeface="DM Sans"/>
                <a:sym typeface="DM Sans"/>
              </a:rPr>
              <a:t>Dashboard Interface</a:t>
            </a:r>
            <a:endParaRPr sz="8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sz="8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n" sz="800">
                <a:solidFill>
                  <a:schemeClr val="dk1"/>
                </a:solidFill>
                <a:latin typeface="DM Sans"/>
                <a:ea typeface="DM Sans"/>
                <a:cs typeface="DM Sans"/>
                <a:sym typeface="DM Sans"/>
              </a:rPr>
              <a:t>After Login screen, users can see a dashboard. They can choose between entering:</a:t>
            </a:r>
            <a:endParaRPr sz="8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n" sz="800">
                <a:solidFill>
                  <a:schemeClr val="dk1"/>
                </a:solidFill>
                <a:latin typeface="DM Sans"/>
                <a:ea typeface="DM Sans"/>
                <a:cs typeface="DM Sans"/>
                <a:sym typeface="DM Sans"/>
              </a:rPr>
              <a:t>	1. Email/phone</a:t>
            </a:r>
            <a:endParaRPr sz="8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n" sz="800">
                <a:solidFill>
                  <a:schemeClr val="dk1"/>
                </a:solidFill>
                <a:latin typeface="DM Sans"/>
                <a:ea typeface="DM Sans"/>
                <a:cs typeface="DM Sans"/>
                <a:sym typeface="DM Sans"/>
              </a:rPr>
              <a:t>	2. Link/Upload file of privacy policy</a:t>
            </a:r>
            <a:endParaRPr sz="80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n" sz="800">
                <a:solidFill>
                  <a:schemeClr val="dk1"/>
                </a:solidFill>
                <a:latin typeface="DM Sans"/>
                <a:ea typeface="DM Sans"/>
                <a:cs typeface="DM Sans"/>
                <a:sym typeface="DM Sans"/>
              </a:rPr>
              <a:t>	3. Saved agree-to policies</a:t>
            </a:r>
            <a:endParaRPr sz="800">
              <a:solidFill>
                <a:schemeClr val="dk1"/>
              </a:solidFill>
              <a:latin typeface="DM Sans"/>
              <a:ea typeface="DM Sans"/>
              <a:cs typeface="DM Sans"/>
              <a:sym typeface="DM Sans"/>
            </a:endParaRPr>
          </a:p>
          <a:p>
            <a:pPr indent="0" lvl="0" marL="0" rtl="0" algn="l">
              <a:spcBef>
                <a:spcPts val="0"/>
              </a:spcBef>
              <a:spcAft>
                <a:spcPts val="0"/>
              </a:spcAft>
              <a:buNone/>
            </a:pPr>
            <a:r>
              <a:rPr lang="en" sz="800">
                <a:solidFill>
                  <a:schemeClr val="dk1"/>
                </a:solidFill>
                <a:latin typeface="DM Sans"/>
                <a:ea typeface="DM Sans"/>
                <a:cs typeface="DM Sans"/>
                <a:sym typeface="DM Sans"/>
              </a:rPr>
              <a:t>	4. and logging out</a:t>
            </a:r>
            <a:endParaRPr sz="800">
              <a:solidFill>
                <a:schemeClr val="dk1"/>
              </a:solidFill>
              <a:latin typeface="DM Sans"/>
              <a:ea typeface="DM Sans"/>
              <a:cs typeface="DM Sans"/>
              <a:sym typeface="DM Sans"/>
            </a:endParaRPr>
          </a:p>
          <a:p>
            <a:pPr indent="0" lvl="0" marL="0" rtl="0" algn="l">
              <a:spcBef>
                <a:spcPts val="0"/>
              </a:spcBef>
              <a:spcAft>
                <a:spcPts val="0"/>
              </a:spcAft>
              <a:buNone/>
            </a:pPr>
            <a:r>
              <a:t/>
            </a:r>
            <a:endParaRPr sz="800">
              <a:solidFill>
                <a:schemeClr val="dk1"/>
              </a:solidFill>
              <a:latin typeface="DM Sans"/>
              <a:ea typeface="DM Sans"/>
              <a:cs typeface="DM Sans"/>
              <a:sym typeface="DM Sans"/>
            </a:endParaRPr>
          </a:p>
          <a:p>
            <a:pPr indent="-279400" lvl="0" marL="457200" rtl="0" algn="l">
              <a:spcBef>
                <a:spcPts val="0"/>
              </a:spcBef>
              <a:spcAft>
                <a:spcPts val="0"/>
              </a:spcAft>
              <a:buClr>
                <a:schemeClr val="dk1"/>
              </a:buClr>
              <a:buSzPts val="800"/>
              <a:buFont typeface="DM Sans"/>
              <a:buAutoNum type="arabicPeriod"/>
            </a:pPr>
            <a:r>
              <a:rPr lang="en" sz="800">
                <a:solidFill>
                  <a:schemeClr val="dk1"/>
                </a:solidFill>
                <a:latin typeface="DM Sans"/>
                <a:ea typeface="DM Sans"/>
                <a:cs typeface="DM Sans"/>
                <a:sym typeface="DM Sans"/>
              </a:rPr>
              <a:t>Email/phone: user will enter their email or phone number</a:t>
            </a:r>
            <a:endParaRPr sz="800">
              <a:solidFill>
                <a:schemeClr val="dk1"/>
              </a:solidFill>
              <a:latin typeface="DM Sans"/>
              <a:ea typeface="DM Sans"/>
              <a:cs typeface="DM Sans"/>
              <a:sym typeface="DM Sans"/>
            </a:endParaRPr>
          </a:p>
          <a:p>
            <a:pPr indent="-279400" lvl="0" marL="457200" rtl="0" algn="l">
              <a:spcBef>
                <a:spcPts val="0"/>
              </a:spcBef>
              <a:spcAft>
                <a:spcPts val="0"/>
              </a:spcAft>
              <a:buClr>
                <a:schemeClr val="dk1"/>
              </a:buClr>
              <a:buSzPts val="800"/>
              <a:buFont typeface="DM Sans"/>
              <a:buAutoNum type="arabicPeriod"/>
            </a:pPr>
            <a:r>
              <a:rPr lang="en" sz="800">
                <a:solidFill>
                  <a:schemeClr val="dk1"/>
                </a:solidFill>
                <a:latin typeface="DM Sans"/>
                <a:ea typeface="DM Sans"/>
                <a:cs typeface="DM Sans"/>
                <a:sym typeface="DM Sans"/>
              </a:rPr>
              <a:t> System saves email/phone.</a:t>
            </a:r>
            <a:endParaRPr sz="800">
              <a:solidFill>
                <a:schemeClr val="dk1"/>
              </a:solidFill>
              <a:latin typeface="DM Sans"/>
              <a:ea typeface="DM Sans"/>
              <a:cs typeface="DM Sans"/>
              <a:sym typeface="DM Sans"/>
            </a:endParaRPr>
          </a:p>
          <a:p>
            <a:pPr indent="-279400" lvl="0" marL="457200" rtl="0" algn="l">
              <a:spcBef>
                <a:spcPts val="0"/>
              </a:spcBef>
              <a:spcAft>
                <a:spcPts val="0"/>
              </a:spcAft>
              <a:buClr>
                <a:schemeClr val="dk1"/>
              </a:buClr>
              <a:buSzPts val="800"/>
              <a:buFont typeface="DM Sans"/>
              <a:buAutoNum type="arabicPeriod"/>
            </a:pPr>
            <a:r>
              <a:rPr lang="en" sz="800">
                <a:solidFill>
                  <a:schemeClr val="dk1"/>
                </a:solidFill>
                <a:latin typeface="DM Sans"/>
                <a:ea typeface="DM Sans"/>
                <a:cs typeface="DM Sans"/>
                <a:sym typeface="DM Sans"/>
              </a:rPr>
              <a:t> Confirmation Message.</a:t>
            </a:r>
            <a:endParaRPr sz="800">
              <a:solidFill>
                <a:schemeClr val="dk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796" name="Shape 796"/>
        <p:cNvGrpSpPr/>
        <p:nvPr/>
      </p:nvGrpSpPr>
      <p:grpSpPr>
        <a:xfrm>
          <a:off x="0" y="0"/>
          <a:ext cx="0" cy="0"/>
          <a:chOff x="0" y="0"/>
          <a:chExt cx="0" cy="0"/>
        </a:xfrm>
      </p:grpSpPr>
      <p:sp>
        <p:nvSpPr>
          <p:cNvPr id="797" name="Google Shape;797;p91"/>
          <p:cNvSpPr txBox="1"/>
          <p:nvPr>
            <p:ph idx="3" type="body"/>
          </p:nvPr>
        </p:nvSpPr>
        <p:spPr>
          <a:xfrm>
            <a:off x="568700" y="596025"/>
            <a:ext cx="7025100" cy="3879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sz="1200"/>
              <a:t>PrivacySimply Continued:</a:t>
            </a:r>
            <a:endParaRPr sz="1200"/>
          </a:p>
          <a:p>
            <a:pPr indent="0" lvl="0" marL="0" rtl="0" algn="l">
              <a:spcBef>
                <a:spcPts val="0"/>
              </a:spcBef>
              <a:spcAft>
                <a:spcPts val="0"/>
              </a:spcAft>
              <a:buClr>
                <a:schemeClr val="dk1"/>
              </a:buClr>
              <a:buSzPts val="1100"/>
              <a:buNone/>
            </a:pPr>
            <a:r>
              <a:t/>
            </a:r>
            <a:endParaRPr sz="1200"/>
          </a:p>
          <a:p>
            <a:pPr indent="0" lvl="0" marL="0" rtl="0" algn="l">
              <a:spcBef>
                <a:spcPts val="0"/>
              </a:spcBef>
              <a:spcAft>
                <a:spcPts val="0"/>
              </a:spcAft>
              <a:buClr>
                <a:schemeClr val="dk1"/>
              </a:buClr>
              <a:buSzPts val="1100"/>
              <a:buNone/>
            </a:pPr>
            <a:r>
              <a:rPr lang="en" sz="1200"/>
              <a:t>Benefits:</a:t>
            </a:r>
            <a:endParaRPr sz="1200"/>
          </a:p>
          <a:p>
            <a:pPr indent="0" lvl="0" marL="0" rtl="0" algn="l">
              <a:spcBef>
                <a:spcPts val="0"/>
              </a:spcBef>
              <a:spcAft>
                <a:spcPts val="0"/>
              </a:spcAft>
              <a:buClr>
                <a:schemeClr val="dk1"/>
              </a:buClr>
              <a:buSzPts val="1100"/>
              <a:buNone/>
            </a:pPr>
            <a:r>
              <a:t/>
            </a:r>
            <a:endParaRPr sz="1200"/>
          </a:p>
          <a:p>
            <a:pPr indent="-304800" lvl="0" marL="457200" rtl="0" algn="l">
              <a:spcBef>
                <a:spcPts val="0"/>
              </a:spcBef>
              <a:spcAft>
                <a:spcPts val="0"/>
              </a:spcAft>
              <a:buSzPts val="1200"/>
              <a:buChar char="●"/>
            </a:pPr>
            <a:r>
              <a:rPr lang="en" sz="1200"/>
              <a:t>Encourages making informed decisions about which websites, apps, and software to use.</a:t>
            </a:r>
            <a:endParaRPr sz="1200"/>
          </a:p>
          <a:p>
            <a:pPr indent="-304800" lvl="0" marL="457200" rtl="0" algn="l">
              <a:spcBef>
                <a:spcPts val="0"/>
              </a:spcBef>
              <a:spcAft>
                <a:spcPts val="0"/>
              </a:spcAft>
              <a:buSzPts val="1200"/>
              <a:buChar char="●"/>
            </a:pPr>
            <a:r>
              <a:rPr lang="en" sz="1200"/>
              <a:t>Users can quickly understand the implications of privacy.</a:t>
            </a:r>
            <a:endParaRPr sz="1200"/>
          </a:p>
          <a:p>
            <a:pPr indent="-304800" lvl="0" marL="457200" rtl="0" algn="l">
              <a:spcBef>
                <a:spcPts val="0"/>
              </a:spcBef>
              <a:spcAft>
                <a:spcPts val="0"/>
              </a:spcAft>
              <a:buSzPts val="1200"/>
              <a:buChar char="●"/>
            </a:pPr>
            <a:r>
              <a:rPr lang="en" sz="1200"/>
              <a:t>The grading scale provides a clear assessment of the policy's fairness.</a:t>
            </a:r>
            <a:endParaRPr sz="1200"/>
          </a:p>
          <a:p>
            <a:pPr indent="-304800" lvl="0" marL="457200" rtl="0" algn="l">
              <a:spcBef>
                <a:spcPts val="0"/>
              </a:spcBef>
              <a:spcAft>
                <a:spcPts val="0"/>
              </a:spcAft>
              <a:buSzPts val="1200"/>
              <a:buChar char="●"/>
            </a:pPr>
            <a:r>
              <a:rPr lang="en" sz="1200"/>
              <a:t>Data alerts and saved agreed-to policies helps users keep organized.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Workflow Example:</a:t>
            </a:r>
            <a:br>
              <a:rPr lang="en" sz="1200"/>
            </a:br>
            <a:r>
              <a:rPr lang="en" sz="1200"/>
              <a:t>	Welcome Screen</a:t>
            </a:r>
            <a:endParaRPr sz="1200"/>
          </a:p>
          <a:p>
            <a:pPr indent="457200" lvl="0" marL="0" rtl="0" algn="l">
              <a:spcBef>
                <a:spcPts val="0"/>
              </a:spcBef>
              <a:spcAft>
                <a:spcPts val="0"/>
              </a:spcAft>
              <a:buNone/>
            </a:pPr>
            <a:r>
              <a:rPr lang="en" sz="1200"/>
              <a:t>User prompted to login.</a:t>
            </a:r>
            <a:br>
              <a:rPr lang="en" sz="1200"/>
            </a:br>
            <a:r>
              <a:rPr lang="en" sz="1200"/>
              <a:t>	1. User uploads a file containing privacy policy.</a:t>
            </a:r>
            <a:endParaRPr sz="1200"/>
          </a:p>
          <a:p>
            <a:pPr indent="0" lvl="0" marL="0" rtl="0" algn="l">
              <a:spcBef>
                <a:spcPts val="0"/>
              </a:spcBef>
              <a:spcAft>
                <a:spcPts val="0"/>
              </a:spcAft>
              <a:buNone/>
            </a:pPr>
            <a:r>
              <a:rPr lang="en" sz="1200"/>
              <a:t>	2. App analyzes the policy text and extracts key</a:t>
            </a:r>
            <a:endParaRPr sz="1200"/>
          </a:p>
          <a:p>
            <a:pPr indent="0" lvl="0" marL="0" rtl="0" algn="l">
              <a:spcBef>
                <a:spcPts val="0"/>
              </a:spcBef>
              <a:spcAft>
                <a:spcPts val="0"/>
              </a:spcAft>
              <a:buNone/>
            </a:pPr>
            <a:r>
              <a:rPr lang="en" sz="1200"/>
              <a:t>	3. App translates the key points into simple language and returns a grade to the user.</a:t>
            </a:r>
            <a:endParaRPr sz="1200"/>
          </a:p>
          <a:p>
            <a:pPr indent="0" lvl="0" marL="0" rtl="0" algn="l">
              <a:spcBef>
                <a:spcPts val="0"/>
              </a:spcBef>
              <a:spcAft>
                <a:spcPts val="0"/>
              </a:spcAft>
              <a:buNone/>
            </a:pPr>
            <a:r>
              <a:rPr lang="en" sz="1200"/>
              <a:t>	4. The user </a:t>
            </a:r>
            <a:r>
              <a:rPr lang="en" sz="1200"/>
              <a:t>receives</a:t>
            </a:r>
            <a:r>
              <a:rPr lang="en" sz="1200"/>
              <a:t> a simplified summary and grade.</a:t>
            </a:r>
            <a:endParaRPr sz="1200"/>
          </a:p>
          <a:p>
            <a:pPr indent="0" lvl="0" marL="0" rtl="0" algn="l">
              <a:spcBef>
                <a:spcPts val="0"/>
              </a:spcBef>
              <a:spcAft>
                <a:spcPts val="0"/>
              </a:spcAft>
              <a:buClr>
                <a:schemeClr val="dk1"/>
              </a:buClr>
              <a:buSzPts val="1100"/>
              <a:buNone/>
            </a:pPr>
            <a:r>
              <a:rPr lang="en" sz="1200"/>
              <a:t> </a:t>
            </a:r>
            <a:endParaRPr sz="1200"/>
          </a:p>
          <a:p>
            <a:pPr indent="0" lvl="0" marL="0" rtl="0" algn="l">
              <a:spcBef>
                <a:spcPts val="0"/>
              </a:spcBef>
              <a:spcAft>
                <a:spcPts val="0"/>
              </a:spcAft>
              <a:buClr>
                <a:schemeClr val="dk1"/>
              </a:buClr>
              <a:buSzPts val="1100"/>
              <a:buNone/>
            </a:pPr>
            <a:r>
              <a:t/>
            </a:r>
            <a:endParaRPr sz="1200"/>
          </a:p>
          <a:p>
            <a:pPr indent="0" lvl="0" marL="0" rtl="0" algn="l">
              <a:spcBef>
                <a:spcPts val="0"/>
              </a:spcBef>
              <a:spcAft>
                <a:spcPts val="0"/>
              </a:spcAft>
              <a:buClr>
                <a:schemeClr val="dk1"/>
              </a:buClr>
              <a:buSzPts val="1100"/>
              <a:buNone/>
            </a:pPr>
            <a:r>
              <a:t/>
            </a:r>
            <a:endParaRPr sz="1200"/>
          </a:p>
        </p:txBody>
      </p:sp>
      <p:sp>
        <p:nvSpPr>
          <p:cNvPr id="798" name="Google Shape;798;p9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ject Proposal">
  <a:themeElements>
    <a:clrScheme name="Simple Light">
      <a:dk1>
        <a:srgbClr val="000000"/>
      </a:dk1>
      <a:lt1>
        <a:srgbClr val="FFFFFF"/>
      </a:lt1>
      <a:dk2>
        <a:srgbClr val="FCEB00"/>
      </a:dk2>
      <a:lt2>
        <a:srgbClr val="000000"/>
      </a:lt2>
      <a:accent1>
        <a:srgbClr val="D9D9D9"/>
      </a:accent1>
      <a:accent2>
        <a:srgbClr val="999999"/>
      </a:accent2>
      <a:accent3>
        <a:srgbClr val="525252"/>
      </a:accent3>
      <a:accent4>
        <a:srgbClr val="EFEFEF"/>
      </a:accent4>
      <a:accent5>
        <a:srgbClr val="0097A7"/>
      </a:accent5>
      <a:accent6>
        <a:srgbClr val="EEFF4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fessional Development #2">
  <a:themeElements>
    <a:clrScheme name="Simple Light">
      <a:dk1>
        <a:srgbClr val="000000"/>
      </a:dk1>
      <a:lt1>
        <a:srgbClr val="FCEFE5"/>
      </a:lt1>
      <a:dk2>
        <a:srgbClr val="A47FA7"/>
      </a:dk2>
      <a:lt2>
        <a:srgbClr val="2170F2"/>
      </a:lt2>
      <a:accent1>
        <a:srgbClr val="FFD966"/>
      </a:accent1>
      <a:accent2>
        <a:srgbClr val="CC0000"/>
      </a:accent2>
      <a:accent3>
        <a:srgbClr val="646464"/>
      </a:accent3>
      <a:accent4>
        <a:srgbClr val="FFFFFF"/>
      </a:accent4>
      <a:accent5>
        <a:srgbClr val="3D0B37"/>
      </a:accent5>
      <a:accent6>
        <a:srgbClr val="63264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