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F5F7-6B8B-4A3C-948E-DE1B8020916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410-8279-4DC1-9FFA-105B04E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F5F7-6B8B-4A3C-948E-DE1B8020916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410-8279-4DC1-9FFA-105B04E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5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F5F7-6B8B-4A3C-948E-DE1B8020916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410-8279-4DC1-9FFA-105B04E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9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F5F7-6B8B-4A3C-948E-DE1B8020916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410-8279-4DC1-9FFA-105B04E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1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F5F7-6B8B-4A3C-948E-DE1B8020916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410-8279-4DC1-9FFA-105B04E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7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F5F7-6B8B-4A3C-948E-DE1B8020916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410-8279-4DC1-9FFA-105B04E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6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F5F7-6B8B-4A3C-948E-DE1B8020916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410-8279-4DC1-9FFA-105B04E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8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F5F7-6B8B-4A3C-948E-DE1B8020916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410-8279-4DC1-9FFA-105B04E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8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F5F7-6B8B-4A3C-948E-DE1B8020916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410-8279-4DC1-9FFA-105B04E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1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F5F7-6B8B-4A3C-948E-DE1B8020916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410-8279-4DC1-9FFA-105B04E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F5F7-6B8B-4A3C-948E-DE1B8020916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24410-8279-4DC1-9FFA-105B04E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F5F7-6B8B-4A3C-948E-DE1B8020916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24410-8279-4DC1-9FFA-105B04E9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94950" y="2860885"/>
            <a:ext cx="5234731" cy="2264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94310" y="1787293"/>
            <a:ext cx="1626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TOOLS AUTO CLUSTER</a:t>
            </a:r>
            <a:endParaRPr lang="en-US" sz="1200" b="1"/>
          </a:p>
        </p:txBody>
      </p:sp>
      <p:sp>
        <p:nvSpPr>
          <p:cNvPr id="5" name="Rectangle 4"/>
          <p:cNvSpPr/>
          <p:nvPr/>
        </p:nvSpPr>
        <p:spPr>
          <a:xfrm>
            <a:off x="763397" y="2014065"/>
            <a:ext cx="1375795" cy="27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Số lượng cần tạo</a:t>
            </a:r>
            <a:endParaRPr lang="en-US" sz="1200"/>
          </a:p>
        </p:txBody>
      </p:sp>
      <p:sp>
        <p:nvSpPr>
          <p:cNvPr id="6" name="Rectangle 5"/>
          <p:cNvSpPr/>
          <p:nvPr/>
        </p:nvSpPr>
        <p:spPr>
          <a:xfrm>
            <a:off x="2692866" y="2001048"/>
            <a:ext cx="511729" cy="30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0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780176" y="745269"/>
            <a:ext cx="1195432" cy="48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Mô hình triển khai</a:t>
            </a:r>
            <a:endParaRPr lang="en-US" sz="1200"/>
          </a:p>
        </p:txBody>
      </p:sp>
      <p:sp>
        <p:nvSpPr>
          <p:cNvPr id="8" name="Rectangle 7"/>
          <p:cNvSpPr/>
          <p:nvPr/>
        </p:nvSpPr>
        <p:spPr>
          <a:xfrm>
            <a:off x="2302777" y="340938"/>
            <a:ext cx="968929" cy="39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Cluster single</a:t>
            </a:r>
            <a:endParaRPr lang="en-US" sz="1200"/>
          </a:p>
        </p:txBody>
      </p:sp>
      <p:sp>
        <p:nvSpPr>
          <p:cNvPr id="9" name="Rectangle 8"/>
          <p:cNvSpPr/>
          <p:nvPr/>
        </p:nvSpPr>
        <p:spPr>
          <a:xfrm>
            <a:off x="2302777" y="1193787"/>
            <a:ext cx="968929" cy="298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Cluster HA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1975608" y="536949"/>
            <a:ext cx="327169" cy="45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1975608" y="988443"/>
            <a:ext cx="327169" cy="35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99813" y="4756670"/>
            <a:ext cx="1568741" cy="24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Nhập IP</a:t>
            </a:r>
            <a:endParaRPr lang="en-US" sz="1200"/>
          </a:p>
        </p:txBody>
      </p:sp>
      <p:sp>
        <p:nvSpPr>
          <p:cNvPr id="18" name="Rectangle 17"/>
          <p:cNvSpPr/>
          <p:nvPr/>
        </p:nvSpPr>
        <p:spPr>
          <a:xfrm>
            <a:off x="2323748" y="4756670"/>
            <a:ext cx="1568741" cy="24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Nhập tên</a:t>
            </a:r>
            <a:endParaRPr lang="en-US" sz="1200"/>
          </a:p>
        </p:txBody>
      </p:sp>
      <p:sp>
        <p:nvSpPr>
          <p:cNvPr id="19" name="Rectangle 18"/>
          <p:cNvSpPr/>
          <p:nvPr/>
        </p:nvSpPr>
        <p:spPr>
          <a:xfrm>
            <a:off x="599813" y="3603394"/>
            <a:ext cx="1568741" cy="24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Nhập IP</a:t>
            </a:r>
            <a:endParaRPr lang="en-US" sz="1200"/>
          </a:p>
        </p:txBody>
      </p:sp>
      <p:sp>
        <p:nvSpPr>
          <p:cNvPr id="20" name="Rectangle 19"/>
          <p:cNvSpPr/>
          <p:nvPr/>
        </p:nvSpPr>
        <p:spPr>
          <a:xfrm>
            <a:off x="2323748" y="3603394"/>
            <a:ext cx="1568741" cy="24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Nhập tên</a:t>
            </a:r>
            <a:endParaRPr lang="en-US" sz="1200"/>
          </a:p>
        </p:txBody>
      </p:sp>
      <p:sp>
        <p:nvSpPr>
          <p:cNvPr id="21" name="Rectangle 20"/>
          <p:cNvSpPr/>
          <p:nvPr/>
        </p:nvSpPr>
        <p:spPr>
          <a:xfrm>
            <a:off x="599813" y="4207402"/>
            <a:ext cx="1568741" cy="24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Nhập IP</a:t>
            </a:r>
            <a:endParaRPr lang="en-US" sz="1200"/>
          </a:p>
        </p:txBody>
      </p:sp>
      <p:sp>
        <p:nvSpPr>
          <p:cNvPr id="22" name="Rectangle 21"/>
          <p:cNvSpPr/>
          <p:nvPr/>
        </p:nvSpPr>
        <p:spPr>
          <a:xfrm>
            <a:off x="2323748" y="4207402"/>
            <a:ext cx="1568741" cy="24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Nhập tên</a:t>
            </a:r>
            <a:endParaRPr 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1135182" y="2555311"/>
            <a:ext cx="471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Đối với cụm đơn không yêu cầu load balancer</a:t>
            </a:r>
            <a:endParaRPr lang="en-US" sz="1200"/>
          </a:p>
        </p:txBody>
      </p:sp>
      <p:sp>
        <p:nvSpPr>
          <p:cNvPr id="25" name="Rectangle 24"/>
          <p:cNvSpPr/>
          <p:nvPr/>
        </p:nvSpPr>
        <p:spPr>
          <a:xfrm>
            <a:off x="609592" y="2988954"/>
            <a:ext cx="1568741" cy="24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Chọn cni</a:t>
            </a:r>
            <a:endParaRPr lang="en-US" sz="1200"/>
          </a:p>
        </p:txBody>
      </p:sp>
      <p:sp>
        <p:nvSpPr>
          <p:cNvPr id="26" name="Rectangle 25"/>
          <p:cNvSpPr/>
          <p:nvPr/>
        </p:nvSpPr>
        <p:spPr>
          <a:xfrm>
            <a:off x="4047683" y="4756670"/>
            <a:ext cx="1568741" cy="24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Action</a:t>
            </a:r>
            <a:endParaRPr lang="en-US" sz="1200"/>
          </a:p>
        </p:txBody>
      </p:sp>
      <p:sp>
        <p:nvSpPr>
          <p:cNvPr id="27" name="Rectangle 26"/>
          <p:cNvSpPr/>
          <p:nvPr/>
        </p:nvSpPr>
        <p:spPr>
          <a:xfrm>
            <a:off x="308295" y="6040073"/>
            <a:ext cx="8785372" cy="5033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Dashboard console</a:t>
            </a:r>
            <a:endParaRPr lang="en-US" sz="1200"/>
          </a:p>
        </p:txBody>
      </p:sp>
      <p:cxnSp>
        <p:nvCxnSpPr>
          <p:cNvPr id="29" name="Straight Arrow Connector 28"/>
          <p:cNvCxnSpPr>
            <a:stCxn id="26" idx="2"/>
          </p:cNvCxnSpPr>
          <p:nvPr/>
        </p:nvCxnSpPr>
        <p:spPr>
          <a:xfrm flipH="1">
            <a:off x="4832053" y="5000706"/>
            <a:ext cx="1" cy="101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3"/>
            <a:endCxn id="6" idx="1"/>
          </p:cNvCxnSpPr>
          <p:nvPr/>
        </p:nvCxnSpPr>
        <p:spPr>
          <a:xfrm flipV="1">
            <a:off x="2139192" y="2151487"/>
            <a:ext cx="553674" cy="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3"/>
          </p:cNvCxnSpPr>
          <p:nvPr/>
        </p:nvCxnSpPr>
        <p:spPr>
          <a:xfrm flipV="1">
            <a:off x="3271706" y="536948"/>
            <a:ext cx="6207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271706" y="1343164"/>
            <a:ext cx="6207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92489" y="536948"/>
            <a:ext cx="0" cy="1614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6" idx="3"/>
          </p:cNvCxnSpPr>
          <p:nvPr/>
        </p:nvCxnSpPr>
        <p:spPr>
          <a:xfrm flipH="1">
            <a:off x="3204595" y="2151486"/>
            <a:ext cx="6878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41673" y="842977"/>
            <a:ext cx="583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Step 1</a:t>
            </a:r>
            <a:endParaRPr lang="en-US" sz="1000"/>
          </a:p>
        </p:txBody>
      </p:sp>
      <p:sp>
        <p:nvSpPr>
          <p:cNvPr id="56" name="TextBox 55"/>
          <p:cNvSpPr txBox="1"/>
          <p:nvPr/>
        </p:nvSpPr>
        <p:spPr>
          <a:xfrm>
            <a:off x="3271705" y="1857375"/>
            <a:ext cx="583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Step 2</a:t>
            </a:r>
            <a:endParaRPr lang="en-US" sz="1000"/>
          </a:p>
        </p:txBody>
      </p:sp>
      <p:sp>
        <p:nvSpPr>
          <p:cNvPr id="57" name="TextBox 56"/>
          <p:cNvSpPr txBox="1"/>
          <p:nvPr/>
        </p:nvSpPr>
        <p:spPr>
          <a:xfrm>
            <a:off x="308294" y="2550126"/>
            <a:ext cx="583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Step 3</a:t>
            </a:r>
            <a:endParaRPr lang="en-US" sz="1000"/>
          </a:p>
        </p:txBody>
      </p:sp>
      <p:sp>
        <p:nvSpPr>
          <p:cNvPr id="58" name="Rectangle 57"/>
          <p:cNvSpPr/>
          <p:nvPr/>
        </p:nvSpPr>
        <p:spPr>
          <a:xfrm>
            <a:off x="2333527" y="2999386"/>
            <a:ext cx="1568741" cy="24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Chọn volume</a:t>
            </a:r>
            <a:endParaRPr lang="en-US" sz="1200"/>
          </a:p>
        </p:txBody>
      </p:sp>
      <p:sp>
        <p:nvSpPr>
          <p:cNvPr id="59" name="Rectangle 58"/>
          <p:cNvSpPr/>
          <p:nvPr/>
        </p:nvSpPr>
        <p:spPr>
          <a:xfrm>
            <a:off x="4028087" y="2999386"/>
            <a:ext cx="1568741" cy="24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Chọn dashboard</a:t>
            </a:r>
            <a:endParaRPr lang="en-US" sz="1200"/>
          </a:p>
        </p:txBody>
      </p:sp>
      <p:cxnSp>
        <p:nvCxnSpPr>
          <p:cNvPr id="61" name="Straight Connector 60"/>
          <p:cNvCxnSpPr>
            <a:stCxn id="5" idx="1"/>
          </p:cNvCxnSpPr>
          <p:nvPr/>
        </p:nvCxnSpPr>
        <p:spPr>
          <a:xfrm flipH="1" flipV="1">
            <a:off x="226503" y="2151486"/>
            <a:ext cx="536894" cy="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92947" y="2151486"/>
            <a:ext cx="33556" cy="1841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7" idx="1"/>
          </p:cNvCxnSpPr>
          <p:nvPr/>
        </p:nvCxnSpPr>
        <p:spPr>
          <a:xfrm>
            <a:off x="192947" y="3993279"/>
            <a:ext cx="302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485978" y="4508592"/>
            <a:ext cx="524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Step 5</a:t>
            </a:r>
            <a:endParaRPr lang="en-US" sz="1000"/>
          </a:p>
        </p:txBody>
      </p:sp>
      <p:sp>
        <p:nvSpPr>
          <p:cNvPr id="73" name="Rectangle 72"/>
          <p:cNvSpPr/>
          <p:nvPr/>
        </p:nvSpPr>
        <p:spPr>
          <a:xfrm>
            <a:off x="4047683" y="4207402"/>
            <a:ext cx="1568741" cy="244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</a:t>
            </a:r>
            <a:endParaRPr lang="en-US" sz="1200"/>
          </a:p>
        </p:txBody>
      </p:sp>
      <p:sp>
        <p:nvSpPr>
          <p:cNvPr id="74" name="Rectangle 73"/>
          <p:cNvSpPr/>
          <p:nvPr/>
        </p:nvSpPr>
        <p:spPr>
          <a:xfrm>
            <a:off x="6555988" y="4684741"/>
            <a:ext cx="1963024" cy="38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Thông số hợp lệ</a:t>
            </a:r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555988" y="3725412"/>
            <a:ext cx="1963024" cy="38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Thông sô 0 hợp lệ</a:t>
            </a:r>
            <a:endParaRPr lang="en-US"/>
          </a:p>
        </p:txBody>
      </p:sp>
      <p:cxnSp>
        <p:nvCxnSpPr>
          <p:cNvPr id="77" name="Straight Arrow Connector 76"/>
          <p:cNvCxnSpPr>
            <a:stCxn id="73" idx="3"/>
            <a:endCxn id="74" idx="1"/>
          </p:cNvCxnSpPr>
          <p:nvPr/>
        </p:nvCxnSpPr>
        <p:spPr>
          <a:xfrm>
            <a:off x="5616424" y="4329420"/>
            <a:ext cx="939564" cy="54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1"/>
            <a:endCxn id="26" idx="3"/>
          </p:cNvCxnSpPr>
          <p:nvPr/>
        </p:nvCxnSpPr>
        <p:spPr>
          <a:xfrm flipH="1">
            <a:off x="5616424" y="4878688"/>
            <a:ext cx="93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3"/>
            <a:endCxn id="75" idx="1"/>
          </p:cNvCxnSpPr>
          <p:nvPr/>
        </p:nvCxnSpPr>
        <p:spPr>
          <a:xfrm flipV="1">
            <a:off x="5616424" y="3919359"/>
            <a:ext cx="939564" cy="4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004807" y="1089198"/>
            <a:ext cx="1040235" cy="496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</a:t>
            </a:r>
            <a:r>
              <a:rPr lang="en-US" smtClean="0"/>
              <a:t>ser</a:t>
            </a:r>
            <a:endParaRPr lang="en-US"/>
          </a:p>
        </p:txBody>
      </p:sp>
      <p:cxnSp>
        <p:nvCxnSpPr>
          <p:cNvPr id="84" name="Straight Connector 83"/>
          <p:cNvCxnSpPr>
            <a:stCxn id="82" idx="6"/>
          </p:cNvCxnSpPr>
          <p:nvPr/>
        </p:nvCxnSpPr>
        <p:spPr>
          <a:xfrm>
            <a:off x="8045042" y="1337359"/>
            <a:ext cx="889233" cy="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8900719" y="1343164"/>
            <a:ext cx="16778" cy="3535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506437" y="4878687"/>
            <a:ext cx="419449" cy="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506437" y="3919358"/>
            <a:ext cx="394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345660" y="2832310"/>
            <a:ext cx="588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mesage</a:t>
            </a:r>
            <a:endParaRPr lang="en-US" sz="1000"/>
          </a:p>
        </p:txBody>
      </p:sp>
      <p:sp>
        <p:nvSpPr>
          <p:cNvPr id="99" name="TextBox 98"/>
          <p:cNvSpPr txBox="1"/>
          <p:nvPr/>
        </p:nvSpPr>
        <p:spPr>
          <a:xfrm>
            <a:off x="5184396" y="2193722"/>
            <a:ext cx="37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Dịch vụ tự động dành cho người lười</a:t>
            </a:r>
            <a:endParaRPr lang="en-US"/>
          </a:p>
        </p:txBody>
      </p:sp>
      <p:cxnSp>
        <p:nvCxnSpPr>
          <p:cNvPr id="101" name="Straight Arrow Connector 100"/>
          <p:cNvCxnSpPr>
            <a:stCxn id="82" idx="2"/>
          </p:cNvCxnSpPr>
          <p:nvPr/>
        </p:nvCxnSpPr>
        <p:spPr>
          <a:xfrm flipH="1" flipV="1">
            <a:off x="3902268" y="966087"/>
            <a:ext cx="3102539" cy="37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434356" y="3431510"/>
            <a:ext cx="2252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Thống số:  ram, cpu, network, volume</a:t>
            </a:r>
            <a:endParaRPr 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7080307" y="4188385"/>
            <a:ext cx="139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Tối thiểu &gt; 2ram, 2vcpu, 40Gb</a:t>
            </a:r>
            <a:endParaRPr lang="en-US" sz="1000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8909108" y="4878687"/>
            <a:ext cx="16778" cy="116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045042" y="5450123"/>
            <a:ext cx="989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Kết quả trả về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654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1295" y="763398"/>
            <a:ext cx="9219501" cy="5201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90488" y="889233"/>
            <a:ext cx="44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Công cụ tự động hóa quá trình triển khai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97916" y="1635853"/>
            <a:ext cx="2030135" cy="486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Chọn tác vụ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15948" y="1635853"/>
            <a:ext cx="2239861" cy="486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Tác vụ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13677" y="1606600"/>
            <a:ext cx="2164360" cy="486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Check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97916" y="2441197"/>
            <a:ext cx="2030134" cy="4865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Nhập số node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2304" y="2441197"/>
            <a:ext cx="662731" cy="4865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9289" y="2453780"/>
            <a:ext cx="2164360" cy="486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Chọn Network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13677" y="2441197"/>
            <a:ext cx="2164360" cy="4865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Chọn Volume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97916" y="3758268"/>
            <a:ext cx="7675926" cy="19378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Console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97916" y="3196206"/>
            <a:ext cx="2558642" cy="444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Nhập ip address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55035" y="3196206"/>
            <a:ext cx="2558642" cy="444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Nhâp tên node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37383" y="3179428"/>
            <a:ext cx="1936459" cy="4446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Chạy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45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127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DATV</dc:creator>
  <cp:lastModifiedBy>DATV</cp:lastModifiedBy>
  <cp:revision>8</cp:revision>
  <dcterms:created xsi:type="dcterms:W3CDTF">2023-02-24T10:24:58Z</dcterms:created>
  <dcterms:modified xsi:type="dcterms:W3CDTF">2023-02-24T14:40:48Z</dcterms:modified>
</cp:coreProperties>
</file>