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/>
    <p:restoredTop sz="94690"/>
  </p:normalViewPr>
  <p:slideViewPr>
    <p:cSldViewPr snapToGrid="0" snapToObjects="1">
      <p:cViewPr>
        <p:scale>
          <a:sx n="63" d="100"/>
          <a:sy n="63" d="100"/>
        </p:scale>
        <p:origin x="8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A143A-32DD-E84C-9E8F-A31C150C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EE78B4-6646-3347-AB62-989CC8F5B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7625-30D2-5A40-9E34-F098631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6F98F-D71D-8443-996B-7D7EB7B9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6ADC2-8015-5C45-BE24-808F4884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79EA-8706-6344-96D3-EF8432E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1499BA-98AD-3A4F-BF7F-FF31E127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D9E9A-5320-B14A-AD3D-0C7A5F0B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292C5-E8F8-9741-B3CA-08620FEB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0C7BE-980D-4048-89E8-0EE1C0B4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A77462-02CE-B645-ABC1-7CF0EFFC0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6B276-A076-0A49-9711-C0084C7F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334CB-1629-5B4B-B71F-8861458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D3813-EC4B-AE44-9E13-5770A2C7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BB502-D801-984C-A24E-D4AD0146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D269C-2481-3544-B219-311EE330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80406-32C4-1645-BBE6-C2768D42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13C2-CD04-CF41-90D8-92F2CA7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CB50D-B39D-134C-A19B-DE86CF8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85AB8-69E1-1142-8DE0-DC0E9225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BC2B2-06A7-ED4A-9163-AE986168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E24E0-EA08-CC49-8566-DB162BB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AB1A0-B5D4-0742-B1C9-F2B8BD67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3BD905-EFD0-7546-BC66-F6A7661C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F52F2-DFF0-C14C-B4E9-F4952189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938A-D148-EB4D-A52E-93556CC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E0ADF-EC9E-3E4D-9473-3F1EF5C6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8CCC03-4CD5-5A47-AC49-CDB2F373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FECD94-703A-F648-9C2B-0D37609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45368-3FF3-E84B-9749-360B9284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BF1FB-FA64-1047-AC09-47E21BC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6885E-A848-214C-9CE2-2F83B998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2541C-6BA3-904E-A640-3CA33155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82293-530F-9B41-8982-AFA8AC20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62278D-CCD7-864A-B649-021DCB1A0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830A9B-2A22-3144-8BE5-36ABA048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3D36AE-5587-6C44-946A-DF6E08C2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8DD22-5385-9C4B-9C76-22601FAE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C0E203-00E9-4748-A69E-0F0B49F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FBDF9-82B7-224D-BCF4-F68AB73A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EB40CE-9540-2642-A52F-50F4AB25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8B08AD-F273-DF4E-9280-FCAC0E3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9BF021-5BED-7945-AA15-A2616A5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02218E-2014-C340-B7EB-F687DC11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4AB01C-76CB-0B47-B045-F4A31588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07CC63-333D-E941-9556-2AA3040B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9563C-AFE2-E645-B3B3-1EF79BC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E0F6-CC55-0742-A74B-D40CD5D8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9B8601-461D-A04D-B64B-BB5C3CC1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943B-358B-DB4C-8F49-74C6CF4F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4E4AC-1631-9B4E-B17B-0B6445F1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11BB1-D226-D041-A148-6D3F64B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56EC-DD8C-8444-A020-3E1387CD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A572C-98DB-584F-883F-140C34E96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C5EF8-0111-2940-9A98-C575073E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222FC-56C8-F241-9793-71F05402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B663D-3DCB-084A-AD8B-7F8F8FE0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2BA78-45B2-0D46-8F71-12CB42E9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4B6084-7FB1-C24F-819F-92FE297A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26D23-BE2E-5F45-9C7A-AD10C708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667C5-8C4C-6142-BAA2-698DD6ED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6AB8B-E875-3C44-BBA8-38327517A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99229-54C0-A940-B776-0D9A05BD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BEF2DB-6A3B-704F-9D18-47F2861C970E}"/>
              </a:ext>
            </a:extLst>
          </p:cNvPr>
          <p:cNvSpPr txBox="1"/>
          <p:nvPr/>
        </p:nvSpPr>
        <p:spPr>
          <a:xfrm>
            <a:off x="511758" y="46798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7F723-ED39-2D4B-B06E-E8F81CECF9D8}"/>
              </a:ext>
            </a:extLst>
          </p:cNvPr>
          <p:cNvSpPr txBox="1"/>
          <p:nvPr/>
        </p:nvSpPr>
        <p:spPr>
          <a:xfrm>
            <a:off x="4513581" y="523471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0A4E5D-73BB-3E47-BA7A-E55EB21F7B34}"/>
              </a:ext>
            </a:extLst>
          </p:cNvPr>
          <p:cNvSpPr txBox="1"/>
          <p:nvPr/>
        </p:nvSpPr>
        <p:spPr>
          <a:xfrm>
            <a:off x="8613650" y="543977"/>
            <a:ext cx="33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EA Bank (Eurodollar)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8F0B960-3421-624A-B15B-C3063D2EE483}"/>
              </a:ext>
            </a:extLst>
          </p:cNvPr>
          <p:cNvGrpSpPr/>
          <p:nvPr/>
        </p:nvGrpSpPr>
        <p:grpSpPr>
          <a:xfrm>
            <a:off x="1448951" y="1252960"/>
            <a:ext cx="4553713" cy="1593273"/>
            <a:chOff x="1448951" y="1252960"/>
            <a:chExt cx="4553713" cy="159327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15761-C1B7-3047-8208-1BEFC45F7CD8}"/>
                </a:ext>
              </a:extLst>
            </p:cNvPr>
            <p:cNvSpPr txBox="1"/>
            <p:nvPr/>
          </p:nvSpPr>
          <p:spPr>
            <a:xfrm>
              <a:off x="2092781" y="1252960"/>
              <a:ext cx="31669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central bank currency swap line</a:t>
              </a:r>
            </a:p>
            <a:p>
              <a:pPr algn="ctr"/>
              <a:r>
                <a:rPr lang="en-US" sz="1600" dirty="0">
                  <a:latin typeface="Adobe Caslon Pro" panose="0205050205050A020403" pitchFamily="18" charset="77"/>
                </a:rPr>
                <a:t>(unlimited, fixed rate)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02E857-6C83-5B43-955E-789C28CFB4A7}"/>
                </a:ext>
              </a:extLst>
            </p:cNvPr>
            <p:cNvSpPr txBox="1"/>
            <p:nvPr/>
          </p:nvSpPr>
          <p:spPr>
            <a:xfrm>
              <a:off x="3620075" y="1805972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euros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C8608B-70FC-4D46-8C69-796D4BD8798D}"/>
                </a:ext>
              </a:extLst>
            </p:cNvPr>
            <p:cNvSpPr txBox="1"/>
            <p:nvPr/>
          </p:nvSpPr>
          <p:spPr>
            <a:xfrm>
              <a:off x="1448951" y="2476901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dollars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8EC52C8-FCC1-B34D-8EF4-F234F2460849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00" y="2813967"/>
              <a:ext cx="2742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F0EFD8-F469-884C-8750-48A62C50C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384" y="2163481"/>
              <a:ext cx="2718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57AFA96-F453-E347-87F5-B21CC958BF61}"/>
              </a:ext>
            </a:extLst>
          </p:cNvPr>
          <p:cNvGrpSpPr/>
          <p:nvPr/>
        </p:nvGrpSpPr>
        <p:grpSpPr>
          <a:xfrm>
            <a:off x="6140907" y="1284657"/>
            <a:ext cx="4553713" cy="1532513"/>
            <a:chOff x="6140907" y="1284657"/>
            <a:chExt cx="4553713" cy="153251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DEF543-CC54-E647-BA7A-24741E85A9D7}"/>
                </a:ext>
              </a:extLst>
            </p:cNvPr>
            <p:cNvSpPr txBox="1"/>
            <p:nvPr/>
          </p:nvSpPr>
          <p:spPr>
            <a:xfrm>
              <a:off x="7144511" y="1284657"/>
              <a:ext cx="23825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discount window </a:t>
              </a:r>
              <a:br>
                <a:rPr lang="en-US" dirty="0">
                  <a:latin typeface="Adobe Caslon Pro" panose="0205050205050A020403" pitchFamily="18" charset="77"/>
                </a:rPr>
              </a:br>
              <a:r>
                <a:rPr lang="en-US" sz="1600" dirty="0">
                  <a:latin typeface="Adobe Caslon Pro" panose="0205050205050A020403" pitchFamily="18" charset="77"/>
                </a:rPr>
                <a:t>(full allotment)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B587F5A-5BEC-7F46-95E8-4E5F4017CB0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30" y="2808395"/>
              <a:ext cx="2742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2810142-F765-2445-B736-39092AC0E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114" y="2157909"/>
              <a:ext cx="2718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F56021B-D6E2-E545-A5AF-606CDBFDB598}"/>
                </a:ext>
              </a:extLst>
            </p:cNvPr>
            <p:cNvSpPr txBox="1"/>
            <p:nvPr/>
          </p:nvSpPr>
          <p:spPr>
            <a:xfrm>
              <a:off x="8312031" y="1776909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collateral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03D5CBF-3C15-6149-8EE2-90B2E1C88679}"/>
                </a:ext>
              </a:extLst>
            </p:cNvPr>
            <p:cNvSpPr txBox="1"/>
            <p:nvPr/>
          </p:nvSpPr>
          <p:spPr>
            <a:xfrm>
              <a:off x="6140907" y="2447838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dollars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82923A9-0660-E044-87A3-D313D7748D85}"/>
              </a:ext>
            </a:extLst>
          </p:cNvPr>
          <p:cNvGrpSpPr/>
          <p:nvPr/>
        </p:nvGrpSpPr>
        <p:grpSpPr>
          <a:xfrm>
            <a:off x="-222694" y="3938860"/>
            <a:ext cx="7895457" cy="390038"/>
            <a:chOff x="-222694" y="3938860"/>
            <a:chExt cx="7895457" cy="39003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1F58F0-9981-0740-8B02-E3A680A748F4}"/>
                </a:ext>
              </a:extLst>
            </p:cNvPr>
            <p:cNvSpPr txBox="1"/>
            <p:nvPr/>
          </p:nvSpPr>
          <p:spPr>
            <a:xfrm>
              <a:off x="1061074" y="394495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97E892E-3BB0-2548-8DB6-9D90DDF19C40}"/>
                </a:ext>
              </a:extLst>
            </p:cNvPr>
            <p:cNvSpPr txBox="1"/>
            <p:nvPr/>
          </p:nvSpPr>
          <p:spPr>
            <a:xfrm>
              <a:off x="3907671" y="394495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3116840-BD23-DE49-A99C-E4CD8AB56355}"/>
                </a:ext>
              </a:extLst>
            </p:cNvPr>
            <p:cNvSpPr txBox="1"/>
            <p:nvPr/>
          </p:nvSpPr>
          <p:spPr>
            <a:xfrm>
              <a:off x="5290174" y="3959566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euros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0506FBC-5D60-D24D-BC9B-486EA1990DAA}"/>
                </a:ext>
              </a:extLst>
            </p:cNvPr>
            <p:cNvSpPr txBox="1"/>
            <p:nvPr/>
          </p:nvSpPr>
          <p:spPr>
            <a:xfrm>
              <a:off x="-222694" y="3938860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euros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6366CBA-C763-284A-BB78-790D78B9F1DE}"/>
              </a:ext>
            </a:extLst>
          </p:cNvPr>
          <p:cNvGrpSpPr/>
          <p:nvPr/>
        </p:nvGrpSpPr>
        <p:grpSpPr>
          <a:xfrm>
            <a:off x="3769647" y="4678114"/>
            <a:ext cx="6883861" cy="736555"/>
            <a:chOff x="3769647" y="4678114"/>
            <a:chExt cx="6883861" cy="736555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EE32526-9B4F-F14E-B8B3-0CF9D66698B2}"/>
                </a:ext>
              </a:extLst>
            </p:cNvPr>
            <p:cNvSpPr txBox="1"/>
            <p:nvPr/>
          </p:nvSpPr>
          <p:spPr>
            <a:xfrm>
              <a:off x="3769647" y="504533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collateral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D6D2EEE-3580-E845-A3D1-712CDE41DE27}"/>
                </a:ext>
              </a:extLst>
            </p:cNvPr>
            <p:cNvSpPr txBox="1"/>
            <p:nvPr/>
          </p:nvSpPr>
          <p:spPr>
            <a:xfrm>
              <a:off x="8270919" y="5001216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EE59F55-7420-5A40-B24A-DB107CF80D99}"/>
                </a:ext>
              </a:extLst>
            </p:cNvPr>
            <p:cNvSpPr txBox="1"/>
            <p:nvPr/>
          </p:nvSpPr>
          <p:spPr>
            <a:xfrm>
              <a:off x="3856194" y="4690614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- dollars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686F001-B629-B940-A216-3B80B4D873B7}"/>
                </a:ext>
              </a:extLst>
            </p:cNvPr>
            <p:cNvSpPr txBox="1"/>
            <p:nvPr/>
          </p:nvSpPr>
          <p:spPr>
            <a:xfrm>
              <a:off x="8147546" y="4678114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- collateral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FDC70CA-CCA7-6A42-AA4A-39730745BAC7}"/>
              </a:ext>
            </a:extLst>
          </p:cNvPr>
          <p:cNvGrpSpPr/>
          <p:nvPr/>
        </p:nvGrpSpPr>
        <p:grpSpPr>
          <a:xfrm>
            <a:off x="-65344" y="3332571"/>
            <a:ext cx="12005422" cy="2641600"/>
            <a:chOff x="-65344" y="3332571"/>
            <a:chExt cx="12005422" cy="26416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A67A266-4571-E941-9860-6E3701206383}"/>
                </a:ext>
              </a:extLst>
            </p:cNvPr>
            <p:cNvGrpSpPr/>
            <p:nvPr/>
          </p:nvGrpSpPr>
          <p:grpSpPr>
            <a:xfrm>
              <a:off x="487783" y="3332571"/>
              <a:ext cx="2595270" cy="2641600"/>
              <a:chOff x="487783" y="3332571"/>
              <a:chExt cx="2595270" cy="2641600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55DDF09-CEBC-7F47-8962-677B9DFDFDD8}"/>
                  </a:ext>
                </a:extLst>
              </p:cNvPr>
              <p:cNvCxnSpPr/>
              <p:nvPr/>
            </p:nvCxnSpPr>
            <p:spPr>
              <a:xfrm>
                <a:off x="17481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5CE80861-844D-7047-BBE3-A149617E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7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E5C13C2C-81CA-3749-980B-8B3C54CF40F7}"/>
                </a:ext>
              </a:extLst>
            </p:cNvPr>
            <p:cNvGrpSpPr/>
            <p:nvPr/>
          </p:nvGrpSpPr>
          <p:grpSpPr>
            <a:xfrm>
              <a:off x="4627983" y="3332571"/>
              <a:ext cx="2595270" cy="2641600"/>
              <a:chOff x="4627983" y="3332571"/>
              <a:chExt cx="2595270" cy="2641600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FC02FA0C-EA6C-E546-9B70-D2A37F11E98C}"/>
                  </a:ext>
                </a:extLst>
              </p:cNvPr>
              <p:cNvCxnSpPr/>
              <p:nvPr/>
            </p:nvCxnSpPr>
            <p:spPr>
              <a:xfrm>
                <a:off x="58883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50169EB9-A230-6B45-878E-44C81E535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9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3F33AB64-1C1B-6540-9BA7-76B11E4DF7C0}"/>
                </a:ext>
              </a:extLst>
            </p:cNvPr>
            <p:cNvGrpSpPr/>
            <p:nvPr/>
          </p:nvGrpSpPr>
          <p:grpSpPr>
            <a:xfrm>
              <a:off x="8907883" y="3332571"/>
              <a:ext cx="2595270" cy="2641600"/>
              <a:chOff x="8907883" y="3332571"/>
              <a:chExt cx="2595270" cy="2641600"/>
            </a:xfrm>
          </p:grpSpPr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59AF5795-502E-8147-A6AB-F5EDEA95622A}"/>
                  </a:ext>
                </a:extLst>
              </p:cNvPr>
              <p:cNvCxnSpPr/>
              <p:nvPr/>
            </p:nvCxnSpPr>
            <p:spPr>
              <a:xfrm>
                <a:off x="101682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63A3BE2C-C509-CB47-BBA5-79904C96F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8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593FE2-1C59-5946-8C97-009693DF3816}"/>
                </a:ext>
              </a:extLst>
            </p:cNvPr>
            <p:cNvGrpSpPr/>
            <p:nvPr/>
          </p:nvGrpSpPr>
          <p:grpSpPr>
            <a:xfrm>
              <a:off x="-65344" y="3369234"/>
              <a:ext cx="3564649" cy="385554"/>
              <a:chOff x="-65344" y="3369234"/>
              <a:chExt cx="3564649" cy="385554"/>
            </a:xfrm>
          </p:grpSpPr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F067F2F-6261-7D4D-B4E1-82694D14ADFB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479AA30-F2FD-7747-9C41-5BAB94B79034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871055F-F5CD-CA49-B50E-F17253587AC0}"/>
                </a:ext>
              </a:extLst>
            </p:cNvPr>
            <p:cNvGrpSpPr/>
            <p:nvPr/>
          </p:nvGrpSpPr>
          <p:grpSpPr>
            <a:xfrm>
              <a:off x="4046730" y="3398285"/>
              <a:ext cx="3564649" cy="385554"/>
              <a:chOff x="-65344" y="3369234"/>
              <a:chExt cx="3564649" cy="385554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CC7D76E-5052-8D45-88F9-0CC30C74855B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18E5D9BC-E24E-524C-9953-E84128781ECC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88AD72E-CE70-B541-9AC2-4A96F1F7D5CC}"/>
                </a:ext>
              </a:extLst>
            </p:cNvPr>
            <p:cNvGrpSpPr/>
            <p:nvPr/>
          </p:nvGrpSpPr>
          <p:grpSpPr>
            <a:xfrm>
              <a:off x="8375429" y="3377345"/>
              <a:ext cx="3564649" cy="385554"/>
              <a:chOff x="-65344" y="3369234"/>
              <a:chExt cx="3564649" cy="385554"/>
            </a:xfrm>
          </p:grpSpPr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9B07CBA6-0E0C-6943-A15C-4688903AFFAE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4DD2E-D933-E241-83B6-3D05F190C5E6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3A3849E-8B0A-AE44-AFE4-2D95BC607C8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337655" y="708137"/>
            <a:ext cx="1619234" cy="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BD05295-BB3F-584D-A2DD-4A43A82E0FEF}"/>
              </a:ext>
            </a:extLst>
          </p:cNvPr>
          <p:cNvCxnSpPr>
            <a:cxnSpLocks/>
          </p:cNvCxnSpPr>
          <p:nvPr/>
        </p:nvCxnSpPr>
        <p:spPr>
          <a:xfrm flipH="1" flipV="1">
            <a:off x="2894347" y="652653"/>
            <a:ext cx="1619234" cy="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3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Richtmann,M (pgt)</dc:creator>
  <cp:lastModifiedBy>Richtmann,M (pgt)</cp:lastModifiedBy>
  <cp:revision>19</cp:revision>
  <dcterms:created xsi:type="dcterms:W3CDTF">2019-10-22T13:00:34Z</dcterms:created>
  <dcterms:modified xsi:type="dcterms:W3CDTF">2019-10-23T12:54:22Z</dcterms:modified>
</cp:coreProperties>
</file>