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Relationship Id="rId8" Target="../media/image7.png" Type="http://schemas.openxmlformats.org/officeDocument/2006/relationships/image"/><Relationship Id="rId9" Target="../media/image8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72.png" Type="http://schemas.openxmlformats.org/officeDocument/2006/relationships/image"/><Relationship Id="rId4" Target="../media/image73.png" Type="http://schemas.openxmlformats.org/officeDocument/2006/relationships/image"/><Relationship Id="rId5" Target="../media/image74.png" Type="http://schemas.openxmlformats.org/officeDocument/2006/relationships/image"/><Relationship Id="rId6" Target="../media/image75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82.png" Type="http://schemas.openxmlformats.org/officeDocument/2006/relationships/image"/><Relationship Id="rId11" Target="../media/image83.png" Type="http://schemas.openxmlformats.org/officeDocument/2006/relationships/image"/><Relationship Id="rId12" Target="../media/image84.png" Type="http://schemas.openxmlformats.org/officeDocument/2006/relationships/image"/><Relationship Id="rId13" Target="../media/image85.png" Type="http://schemas.openxmlformats.org/officeDocument/2006/relationships/image"/><Relationship Id="rId14" Target="../media/image86.png" Type="http://schemas.openxmlformats.org/officeDocument/2006/relationships/image"/><Relationship Id="rId15" Target="../media/image87.png" Type="http://schemas.openxmlformats.org/officeDocument/2006/relationships/image"/><Relationship Id="rId16" Target="../media/image88.png" Type="http://schemas.openxmlformats.org/officeDocument/2006/relationships/image"/><Relationship Id="rId17" Target="../media/image89.png" Type="http://schemas.openxmlformats.org/officeDocument/2006/relationships/image"/><Relationship Id="rId18" Target="../media/image90.png" Type="http://schemas.openxmlformats.org/officeDocument/2006/relationships/image"/><Relationship Id="rId19" Target="../media/image91.png" Type="http://schemas.openxmlformats.org/officeDocument/2006/relationships/image"/><Relationship Id="rId2" Target="../media/image1.png" Type="http://schemas.openxmlformats.org/officeDocument/2006/relationships/image"/><Relationship Id="rId20" Target="../media/image92.png" Type="http://schemas.openxmlformats.org/officeDocument/2006/relationships/image"/><Relationship Id="rId21" Target="../media/image93.png" Type="http://schemas.openxmlformats.org/officeDocument/2006/relationships/image"/><Relationship Id="rId3" Target="../media/image76.png" Type="http://schemas.openxmlformats.org/officeDocument/2006/relationships/image"/><Relationship Id="rId4" Target="../media/image77.png" Type="http://schemas.openxmlformats.org/officeDocument/2006/relationships/image"/><Relationship Id="rId5" Target="../media/image25.png" Type="http://schemas.openxmlformats.org/officeDocument/2006/relationships/image"/><Relationship Id="rId6" Target="../media/image78.png" Type="http://schemas.openxmlformats.org/officeDocument/2006/relationships/image"/><Relationship Id="rId7" Target="../media/image79.png" Type="http://schemas.openxmlformats.org/officeDocument/2006/relationships/image"/><Relationship Id="rId8" Target="../media/image80.png" Type="http://schemas.openxmlformats.org/officeDocument/2006/relationships/image"/><Relationship Id="rId9" Target="../media/image81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94.png" Type="http://schemas.openxmlformats.org/officeDocument/2006/relationships/image"/><Relationship Id="rId5" Target="../media/image8.png" Type="http://schemas.openxmlformats.org/officeDocument/2006/relationships/image"/><Relationship Id="rId6" Target="../media/image95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6.png" Type="http://schemas.openxmlformats.org/officeDocument/2006/relationships/image"/><Relationship Id="rId11" Target="../media/image17.png" Type="http://schemas.openxmlformats.org/officeDocument/2006/relationships/image"/><Relationship Id="rId12" Target="../media/image18.png" Type="http://schemas.openxmlformats.org/officeDocument/2006/relationships/image"/><Relationship Id="rId13" Target="../media/image19.png" Type="http://schemas.openxmlformats.org/officeDocument/2006/relationships/image"/><Relationship Id="rId14" Target="../media/image20.png" Type="http://schemas.openxmlformats.org/officeDocument/2006/relationships/image"/><Relationship Id="rId15" Target="../media/image21.png" Type="http://schemas.openxmlformats.org/officeDocument/2006/relationships/image"/><Relationship Id="rId16" Target="../media/image22.png" Type="http://schemas.openxmlformats.org/officeDocument/2006/relationships/image"/><Relationship Id="rId2" Target="../media/image1.png" Type="http://schemas.openxmlformats.org/officeDocument/2006/relationships/image"/><Relationship Id="rId3" Target="../media/image9.png" Type="http://schemas.openxmlformats.org/officeDocument/2006/relationships/image"/><Relationship Id="rId4" Target="../media/image10.png" Type="http://schemas.openxmlformats.org/officeDocument/2006/relationships/image"/><Relationship Id="rId5" Target="../media/image11.png" Type="http://schemas.openxmlformats.org/officeDocument/2006/relationships/image"/><Relationship Id="rId6" Target="../media/image12.png" Type="http://schemas.openxmlformats.org/officeDocument/2006/relationships/image"/><Relationship Id="rId7" Target="../media/image13.png" Type="http://schemas.openxmlformats.org/officeDocument/2006/relationships/image"/><Relationship Id="rId8" Target="../media/image14.png" Type="http://schemas.openxmlformats.org/officeDocument/2006/relationships/image"/><Relationship Id="rId9" Target="../media/image15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0.png" Type="http://schemas.openxmlformats.org/officeDocument/2006/relationships/image"/><Relationship Id="rId11" Target="../media/image31.png" Type="http://schemas.openxmlformats.org/officeDocument/2006/relationships/image"/><Relationship Id="rId12" Target="../media/image32.png" Type="http://schemas.openxmlformats.org/officeDocument/2006/relationships/image"/><Relationship Id="rId13" Target="../media/image33.png" Type="http://schemas.openxmlformats.org/officeDocument/2006/relationships/image"/><Relationship Id="rId2" Target="../media/image1.png" Type="http://schemas.openxmlformats.org/officeDocument/2006/relationships/image"/><Relationship Id="rId3" Target="../media/image23.png" Type="http://schemas.openxmlformats.org/officeDocument/2006/relationships/image"/><Relationship Id="rId4" Target="../media/image24.png" Type="http://schemas.openxmlformats.org/officeDocument/2006/relationships/image"/><Relationship Id="rId5" Target="../media/image25.png" Type="http://schemas.openxmlformats.org/officeDocument/2006/relationships/image"/><Relationship Id="rId6" Target="../media/image26.png" Type="http://schemas.openxmlformats.org/officeDocument/2006/relationships/image"/><Relationship Id="rId7" Target="../media/image27.png" Type="http://schemas.openxmlformats.org/officeDocument/2006/relationships/image"/><Relationship Id="rId8" Target="../media/image28.png" Type="http://schemas.openxmlformats.org/officeDocument/2006/relationships/image"/><Relationship Id="rId9" Target="../media/image29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1.png" Type="http://schemas.openxmlformats.org/officeDocument/2006/relationships/image"/><Relationship Id="rId2" Target="../media/image1.png" Type="http://schemas.openxmlformats.org/officeDocument/2006/relationships/image"/><Relationship Id="rId3" Target="../media/image34.png" Type="http://schemas.openxmlformats.org/officeDocument/2006/relationships/image"/><Relationship Id="rId4" Target="../media/image35.png" Type="http://schemas.openxmlformats.org/officeDocument/2006/relationships/image"/><Relationship Id="rId5" Target="../media/image36.png" Type="http://schemas.openxmlformats.org/officeDocument/2006/relationships/image"/><Relationship Id="rId6" Target="../media/image37.png" Type="http://schemas.openxmlformats.org/officeDocument/2006/relationships/image"/><Relationship Id="rId7" Target="../media/image38.png" Type="http://schemas.openxmlformats.org/officeDocument/2006/relationships/image"/><Relationship Id="rId8" Target="../media/image39.png" Type="http://schemas.openxmlformats.org/officeDocument/2006/relationships/image"/><Relationship Id="rId9" Target="../media/image40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6.png" Type="http://schemas.openxmlformats.org/officeDocument/2006/relationships/image"/><Relationship Id="rId2" Target="../media/image1.png" Type="http://schemas.openxmlformats.org/officeDocument/2006/relationships/image"/><Relationship Id="rId3" Target="../media/image35.png" Type="http://schemas.openxmlformats.org/officeDocument/2006/relationships/image"/><Relationship Id="rId4" Target="../media/image37.png" Type="http://schemas.openxmlformats.org/officeDocument/2006/relationships/image"/><Relationship Id="rId5" Target="../media/image34.png" Type="http://schemas.openxmlformats.org/officeDocument/2006/relationships/image"/><Relationship Id="rId6" Target="../media/image42.png" Type="http://schemas.openxmlformats.org/officeDocument/2006/relationships/image"/><Relationship Id="rId7" Target="../media/image43.png" Type="http://schemas.openxmlformats.org/officeDocument/2006/relationships/image"/><Relationship Id="rId8" Target="../media/image44.png" Type="http://schemas.openxmlformats.org/officeDocument/2006/relationships/image"/><Relationship Id="rId9" Target="../media/image45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1.png" Type="http://schemas.openxmlformats.org/officeDocument/2006/relationships/image"/><Relationship Id="rId2" Target="../media/image1.png" Type="http://schemas.openxmlformats.org/officeDocument/2006/relationships/image"/><Relationship Id="rId3" Target="../media/image34.png" Type="http://schemas.openxmlformats.org/officeDocument/2006/relationships/image"/><Relationship Id="rId4" Target="../media/image35.png" Type="http://schemas.openxmlformats.org/officeDocument/2006/relationships/image"/><Relationship Id="rId5" Target="../media/image37.png" Type="http://schemas.openxmlformats.org/officeDocument/2006/relationships/image"/><Relationship Id="rId6" Target="../media/image47.png" Type="http://schemas.openxmlformats.org/officeDocument/2006/relationships/image"/><Relationship Id="rId7" Target="../media/image48.png" Type="http://schemas.openxmlformats.org/officeDocument/2006/relationships/image"/><Relationship Id="rId8" Target="../media/image49.png" Type="http://schemas.openxmlformats.org/officeDocument/2006/relationships/image"/><Relationship Id="rId9" Target="../media/image50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6.png" Type="http://schemas.openxmlformats.org/officeDocument/2006/relationships/image"/><Relationship Id="rId2" Target="../media/image1.png" Type="http://schemas.openxmlformats.org/officeDocument/2006/relationships/image"/><Relationship Id="rId3" Target="../media/image35.png" Type="http://schemas.openxmlformats.org/officeDocument/2006/relationships/image"/><Relationship Id="rId4" Target="../media/image37.png" Type="http://schemas.openxmlformats.org/officeDocument/2006/relationships/image"/><Relationship Id="rId5" Target="../media/image34.png" Type="http://schemas.openxmlformats.org/officeDocument/2006/relationships/image"/><Relationship Id="rId6" Target="../media/image52.png" Type="http://schemas.openxmlformats.org/officeDocument/2006/relationships/image"/><Relationship Id="rId7" Target="../media/image53.png" Type="http://schemas.openxmlformats.org/officeDocument/2006/relationships/image"/><Relationship Id="rId8" Target="../media/image54.png" Type="http://schemas.openxmlformats.org/officeDocument/2006/relationships/image"/><Relationship Id="rId9" Target="../media/image55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35.png" Type="http://schemas.openxmlformats.org/officeDocument/2006/relationships/image"/><Relationship Id="rId4" Target="../media/image57.png" Type="http://schemas.openxmlformats.org/officeDocument/2006/relationships/image"/><Relationship Id="rId5" Target="../media/image37.png" Type="http://schemas.openxmlformats.org/officeDocument/2006/relationships/image"/><Relationship Id="rId6" Target="../media/image58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65.png" Type="http://schemas.openxmlformats.org/officeDocument/2006/relationships/image"/><Relationship Id="rId11" Target="../media/image66.png" Type="http://schemas.openxmlformats.org/officeDocument/2006/relationships/image"/><Relationship Id="rId12" Target="../media/image67.png" Type="http://schemas.openxmlformats.org/officeDocument/2006/relationships/image"/><Relationship Id="rId13" Target="../media/image68.png" Type="http://schemas.openxmlformats.org/officeDocument/2006/relationships/image"/><Relationship Id="rId14" Target="../media/image69.png" Type="http://schemas.openxmlformats.org/officeDocument/2006/relationships/image"/><Relationship Id="rId15" Target="../media/image70.png" Type="http://schemas.openxmlformats.org/officeDocument/2006/relationships/image"/><Relationship Id="rId16" Target="../media/image71.png" Type="http://schemas.openxmlformats.org/officeDocument/2006/relationships/image"/><Relationship Id="rId17" Target="../media/image37.png" Type="http://schemas.openxmlformats.org/officeDocument/2006/relationships/image"/><Relationship Id="rId2" Target="../media/image1.png" Type="http://schemas.openxmlformats.org/officeDocument/2006/relationships/image"/><Relationship Id="rId3" Target="../media/image10.png" Type="http://schemas.openxmlformats.org/officeDocument/2006/relationships/image"/><Relationship Id="rId4" Target="../media/image59.png" Type="http://schemas.openxmlformats.org/officeDocument/2006/relationships/image"/><Relationship Id="rId5" Target="../media/image60.png" Type="http://schemas.openxmlformats.org/officeDocument/2006/relationships/image"/><Relationship Id="rId6" Target="../media/image61.png" Type="http://schemas.openxmlformats.org/officeDocument/2006/relationships/image"/><Relationship Id="rId7" Target="../media/image62.png" Type="http://schemas.openxmlformats.org/officeDocument/2006/relationships/image"/><Relationship Id="rId8" Target="../media/image63.png" Type="http://schemas.openxmlformats.org/officeDocument/2006/relationships/image"/><Relationship Id="rId9" Target="../media/image64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9D9D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660400" y="685800"/>
            <a:ext cx="16954500" cy="8915400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>
            <a:off x="2147483647" y="2147483647"/>
            <a:ext cx="2147483647" cy="1238250000"/>
          </a:xfrm>
        </p:grpSpPr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714500" y="6438900"/>
            <a:ext cx="11252200" cy="88900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2242800" y="3048000"/>
            <a:ext cx="4699000" cy="45720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2260600" y="7010400"/>
            <a:ext cx="5054600" cy="9398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2286000" y="7950200"/>
            <a:ext cx="1460500" cy="6985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3898900" y="7962900"/>
            <a:ext cx="2527300" cy="10668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90500" y="3911600"/>
            <a:ext cx="12319000" cy="27559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5163800" y="3378200"/>
            <a:ext cx="469900" cy="4826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4122400" y="2806700"/>
            <a:ext cx="469900" cy="4826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9D9D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660400" y="685800"/>
            <a:ext cx="16954500" cy="8915400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>
            <a:off x="2147483647" y="2147483647"/>
            <a:ext cx="2147483647" cy="793419800"/>
          </a:xfrm>
        </p:grpSpPr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739900" y="4394200"/>
            <a:ext cx="4000500" cy="63500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3746500" y="4978400"/>
            <a:ext cx="3835400" cy="37211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9829800" y="2197100"/>
            <a:ext cx="3314700" cy="72009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422400" y="2552700"/>
            <a:ext cx="3784600" cy="26797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9D9D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660400" y="685800"/>
            <a:ext cx="16954500" cy="89154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4008100" y="2514600"/>
            <a:ext cx="3136900" cy="2311400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>
            <a:off x="2147483647" y="2147483647"/>
            <a:ext cx="2147483647" cy="792187900"/>
          </a:xfrm>
        </p:grpSpPr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739900" y="4356100"/>
            <a:ext cx="12941300" cy="635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4135100" y="3060700"/>
            <a:ext cx="381000" cy="3810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447800" y="2463800"/>
            <a:ext cx="4445000" cy="22987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739900" y="4927600"/>
            <a:ext cx="7251700" cy="10795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9271000" y="4927600"/>
            <a:ext cx="7277100" cy="10795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739900" y="6248400"/>
            <a:ext cx="7251700" cy="10795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9283700" y="6248400"/>
            <a:ext cx="7251700" cy="10795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739900" y="7569200"/>
            <a:ext cx="7251700" cy="10795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9283700" y="7569200"/>
            <a:ext cx="7251700" cy="10795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9740900" y="6540500"/>
            <a:ext cx="508000" cy="5080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9753600" y="5295900"/>
            <a:ext cx="381000" cy="3937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2146300" y="7912100"/>
            <a:ext cx="482600" cy="393700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9740900" y="7886700"/>
            <a:ext cx="406400" cy="406400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2159000" y="5245100"/>
            <a:ext cx="457200" cy="457200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2197100" y="6565900"/>
            <a:ext cx="406400" cy="431800"/>
          </a:xfrm>
          <a:prstGeom prst="rect">
            <a:avLst/>
          </a:prstGeom>
        </p:spPr>
      </p:pic>
      <p:pic>
        <p:nvPicPr>
          <p:cNvPr name="Picture 20" id="20"/>
          <p:cNvPicPr>
            <a:picLocks noChangeAspect="true"/>
          </p:cNvPicPr>
          <p:nvPr/>
        </p:nvPicPr>
        <p:blipFill>
          <a:blip r:embed="rId16"/>
          <a:stretch>
            <a:fillRect/>
          </a:stretch>
        </p:blipFill>
        <p:spPr>
          <a:xfrm rot="0">
            <a:off x="2692400" y="5194300"/>
            <a:ext cx="2527300" cy="685800"/>
          </a:xfrm>
          <a:prstGeom prst="rect">
            <a:avLst/>
          </a:prstGeom>
        </p:spPr>
      </p:pic>
      <p:pic>
        <p:nvPicPr>
          <p:cNvPr name="Picture 21" id="21"/>
          <p:cNvPicPr>
            <a:picLocks noChangeAspect="true"/>
          </p:cNvPicPr>
          <p:nvPr/>
        </p:nvPicPr>
        <p:blipFill>
          <a:blip r:embed="rId17"/>
          <a:stretch>
            <a:fillRect/>
          </a:stretch>
        </p:blipFill>
        <p:spPr>
          <a:xfrm rot="0">
            <a:off x="2730500" y="6515100"/>
            <a:ext cx="1485900" cy="685800"/>
          </a:xfrm>
          <a:prstGeom prst="rect">
            <a:avLst/>
          </a:prstGeom>
        </p:spPr>
      </p:pic>
      <p:pic>
        <p:nvPicPr>
          <p:cNvPr name="Picture 22" id="22"/>
          <p:cNvPicPr>
            <a:picLocks noChangeAspect="true"/>
          </p:cNvPicPr>
          <p:nvPr/>
        </p:nvPicPr>
        <p:blipFill>
          <a:blip r:embed="rId18"/>
          <a:stretch>
            <a:fillRect/>
          </a:stretch>
        </p:blipFill>
        <p:spPr>
          <a:xfrm rot="0">
            <a:off x="2730500" y="7835900"/>
            <a:ext cx="3606800" cy="685800"/>
          </a:xfrm>
          <a:prstGeom prst="rect">
            <a:avLst/>
          </a:prstGeom>
        </p:spPr>
      </p:pic>
      <p:pic>
        <p:nvPicPr>
          <p:cNvPr name="Picture 23" id="23"/>
          <p:cNvPicPr>
            <a:picLocks noChangeAspect="true"/>
          </p:cNvPicPr>
          <p:nvPr/>
        </p:nvPicPr>
        <p:blipFill>
          <a:blip r:embed="rId19"/>
          <a:stretch>
            <a:fillRect/>
          </a:stretch>
        </p:blipFill>
        <p:spPr>
          <a:xfrm rot="0">
            <a:off x="10248900" y="5194300"/>
            <a:ext cx="1803400" cy="685800"/>
          </a:xfrm>
          <a:prstGeom prst="rect">
            <a:avLst/>
          </a:prstGeom>
        </p:spPr>
      </p:pic>
      <p:pic>
        <p:nvPicPr>
          <p:cNvPr name="Picture 24" id="24"/>
          <p:cNvPicPr>
            <a:picLocks noChangeAspect="true"/>
          </p:cNvPicPr>
          <p:nvPr/>
        </p:nvPicPr>
        <p:blipFill>
          <a:blip r:embed="rId20"/>
          <a:stretch>
            <a:fillRect/>
          </a:stretch>
        </p:blipFill>
        <p:spPr>
          <a:xfrm rot="0">
            <a:off x="10274300" y="6515100"/>
            <a:ext cx="1993900" cy="685800"/>
          </a:xfrm>
          <a:prstGeom prst="rect">
            <a:avLst/>
          </a:prstGeom>
        </p:spPr>
      </p:pic>
      <p:pic>
        <p:nvPicPr>
          <p:cNvPr name="Picture 25" id="25"/>
          <p:cNvPicPr>
            <a:picLocks noChangeAspect="true"/>
          </p:cNvPicPr>
          <p:nvPr/>
        </p:nvPicPr>
        <p:blipFill>
          <a:blip r:embed="rId21"/>
          <a:stretch>
            <a:fillRect/>
          </a:stretch>
        </p:blipFill>
        <p:spPr>
          <a:xfrm rot="0">
            <a:off x="10274300" y="7835900"/>
            <a:ext cx="2565400" cy="6858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9D9D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660400" y="685800"/>
            <a:ext cx="16954500" cy="8915400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>
            <a:off x="2147483647" y="2147483647"/>
            <a:ext cx="2147483647" cy="1238250000"/>
          </a:xfrm>
        </p:grpSpPr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676400" y="6032500"/>
            <a:ext cx="11252200" cy="889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2725400" y="3048000"/>
            <a:ext cx="4203700" cy="33020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1912600" y="3340100"/>
            <a:ext cx="469900" cy="4826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2357100" y="3987800"/>
            <a:ext cx="469900" cy="4826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663700" y="6413500"/>
            <a:ext cx="8585200" cy="3454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9D9D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660400" y="685800"/>
            <a:ext cx="16954500" cy="89154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4998700" y="2705100"/>
            <a:ext cx="1714500" cy="1346200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>
            <a:off x="2147483647" y="2147483647"/>
            <a:ext cx="2147483647" cy="793419800"/>
          </a:xfrm>
        </p:grpSpPr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752600" y="4102100"/>
            <a:ext cx="14782800" cy="63500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>
            <a:off x="2147483647" y="2147483647"/>
            <a:ext cx="2147483647" cy="162750500"/>
          </a:xfrm>
        </p:grpSpPr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765300" y="6070600"/>
            <a:ext cx="7099300" cy="12700"/>
          </a:xfrm>
          <a:prstGeom prst="rect">
            <a:avLst/>
          </a:prstGeom>
        </p:spPr>
      </p:pic>
      <p:grpSp>
        <p:nvGrpSpPr>
          <p:cNvPr name="Group 8" id="8"/>
          <p:cNvGrpSpPr/>
          <p:nvPr/>
        </p:nvGrpSpPr>
        <p:grpSpPr>
          <a:xfrm>
            <a:off x="2147483647" y="2147483647"/>
            <a:ext cx="2147483647" cy="162750500"/>
          </a:xfrm>
        </p:grpSpPr>
      </p:grpSp>
      <p:pic>
        <p:nvPicPr>
          <p:cNvPr name="Picture 9" id="9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9461500" y="6057900"/>
            <a:ext cx="7099300" cy="127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8420100" y="5067300"/>
            <a:ext cx="444500" cy="3683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397000" y="4800600"/>
            <a:ext cx="1549400" cy="10033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2616200" y="4864100"/>
            <a:ext cx="2387600" cy="9398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6116300" y="5054600"/>
            <a:ext cx="444500" cy="3683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9118600" y="4800600"/>
            <a:ext cx="1536700" cy="10033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0312400" y="4851400"/>
            <a:ext cx="2578100" cy="939800"/>
          </a:xfrm>
          <a:prstGeom prst="rect">
            <a:avLst/>
          </a:prstGeom>
        </p:spPr>
      </p:pic>
      <p:grpSp>
        <p:nvGrpSpPr>
          <p:cNvPr name="Group 16" id="16"/>
          <p:cNvGrpSpPr/>
          <p:nvPr/>
        </p:nvGrpSpPr>
        <p:grpSpPr>
          <a:xfrm>
            <a:off x="2147483647" y="2147483647"/>
            <a:ext cx="2147483647" cy="183057800"/>
          </a:xfrm>
        </p:grpSpPr>
      </p:grpSp>
      <p:pic>
        <p:nvPicPr>
          <p:cNvPr name="Picture 17" id="17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1765300" y="7785100"/>
            <a:ext cx="7099300" cy="12700"/>
          </a:xfrm>
          <a:prstGeom prst="rect">
            <a:avLst/>
          </a:prstGeom>
        </p:spPr>
      </p:pic>
      <p:grpSp>
        <p:nvGrpSpPr>
          <p:cNvPr name="Group 18" id="18"/>
          <p:cNvGrpSpPr/>
          <p:nvPr/>
        </p:nvGrpSpPr>
        <p:grpSpPr>
          <a:xfrm>
            <a:off x="2147483647" y="2147483647"/>
            <a:ext cx="2147483647" cy="183057800"/>
          </a:xfrm>
        </p:grpSpPr>
      </p:grpSp>
      <p:pic>
        <p:nvPicPr>
          <p:cNvPr name="Picture 19" id="19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9448800" y="7772400"/>
            <a:ext cx="7099300" cy="12700"/>
          </a:xfrm>
          <a:prstGeom prst="rect">
            <a:avLst/>
          </a:prstGeom>
        </p:spPr>
      </p:pic>
      <p:pic>
        <p:nvPicPr>
          <p:cNvPr name="Picture 20" id="20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8420100" y="6781800"/>
            <a:ext cx="444500" cy="368300"/>
          </a:xfrm>
          <a:prstGeom prst="rect">
            <a:avLst/>
          </a:prstGeom>
        </p:spPr>
      </p:pic>
      <p:pic>
        <p:nvPicPr>
          <p:cNvPr name="Picture 21" id="21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1422400" y="6527800"/>
            <a:ext cx="1536700" cy="1003300"/>
          </a:xfrm>
          <a:prstGeom prst="rect">
            <a:avLst/>
          </a:prstGeom>
        </p:spPr>
      </p:pic>
      <p:pic>
        <p:nvPicPr>
          <p:cNvPr name="Picture 22" id="22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2603500" y="6502400"/>
            <a:ext cx="1485900" cy="1104900"/>
          </a:xfrm>
          <a:prstGeom prst="rect">
            <a:avLst/>
          </a:prstGeom>
        </p:spPr>
      </p:pic>
      <p:pic>
        <p:nvPicPr>
          <p:cNvPr name="Picture 23" id="23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6103600" y="6769100"/>
            <a:ext cx="444500" cy="368300"/>
          </a:xfrm>
          <a:prstGeom prst="rect">
            <a:avLst/>
          </a:prstGeom>
        </p:spPr>
      </p:pic>
      <p:pic>
        <p:nvPicPr>
          <p:cNvPr name="Picture 24" id="24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9118600" y="6515100"/>
            <a:ext cx="1536700" cy="1003300"/>
          </a:xfrm>
          <a:prstGeom prst="rect">
            <a:avLst/>
          </a:prstGeom>
        </p:spPr>
      </p:pic>
      <p:pic>
        <p:nvPicPr>
          <p:cNvPr name="Picture 25" id="25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10312400" y="6515100"/>
            <a:ext cx="1714500" cy="1016000"/>
          </a:xfrm>
          <a:prstGeom prst="rect">
            <a:avLst/>
          </a:prstGeom>
        </p:spPr>
      </p:pic>
      <p:pic>
        <p:nvPicPr>
          <p:cNvPr name="Picture 26" id="26"/>
          <p:cNvPicPr>
            <a:picLocks noChangeAspect="true"/>
          </p:cNvPicPr>
          <p:nvPr/>
        </p:nvPicPr>
        <p:blipFill>
          <a:blip r:embed="rId16"/>
          <a:stretch>
            <a:fillRect/>
          </a:stretch>
        </p:blipFill>
        <p:spPr>
          <a:xfrm rot="0">
            <a:off x="1511300" y="2324100"/>
            <a:ext cx="2667000" cy="25019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9D9D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660400" y="685800"/>
            <a:ext cx="16954500" cy="8915400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>
            <a:off x="2147483647" y="2147483647"/>
            <a:ext cx="2147483647" cy="793419800"/>
          </a:xfrm>
        </p:grpSpPr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3416300" y="8737600"/>
            <a:ext cx="2324100" cy="635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282700" y="6375400"/>
            <a:ext cx="2857500" cy="25527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3543300" y="6324600"/>
            <a:ext cx="381000" cy="3810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4660900" y="3289300"/>
            <a:ext cx="3810000" cy="52197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9080500" y="3289300"/>
            <a:ext cx="3810000" cy="52197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3487400" y="3289300"/>
            <a:ext cx="3810000" cy="52197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4699000" y="4051300"/>
            <a:ext cx="3860800" cy="40132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498600" y="2717800"/>
            <a:ext cx="3797300" cy="26924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9118600" y="4051300"/>
            <a:ext cx="3848100" cy="33401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3550900" y="4051300"/>
            <a:ext cx="3835400" cy="30099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3225800" y="3365500"/>
            <a:ext cx="5524500" cy="8255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7467600" y="3314700"/>
            <a:ext cx="5715000" cy="8890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11772900" y="3289300"/>
            <a:ext cx="58547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9D9D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660400" y="685800"/>
            <a:ext cx="16954500" cy="89154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841500" y="3403600"/>
            <a:ext cx="3238500" cy="6057900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>
            <a:off x="2147483647" y="2147483647"/>
            <a:ext cx="2147483647" cy="792187900"/>
          </a:xfrm>
        </p:grpSpPr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739900" y="3200400"/>
            <a:ext cx="14097000" cy="63500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2260600" y="4025900"/>
            <a:ext cx="2413000" cy="52324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498600" y="1917700"/>
            <a:ext cx="5613400" cy="19939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5372100" y="3403600"/>
            <a:ext cx="3238500" cy="60579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800100" y="3492500"/>
            <a:ext cx="4559300" cy="7112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4711700" y="3492500"/>
            <a:ext cx="4152900" cy="711200"/>
          </a:xfrm>
          <a:prstGeom prst="rect">
            <a:avLst/>
          </a:prstGeom>
        </p:spPr>
      </p:pic>
      <p:grpSp>
        <p:nvGrpSpPr>
          <p:cNvPr name="Group 12" id="1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3" id="13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5778500" y="4025900"/>
            <a:ext cx="2413000" cy="52324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9029700" y="5016500"/>
            <a:ext cx="6845300" cy="2349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9D9D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660400" y="685800"/>
            <a:ext cx="16954500" cy="8915400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>
            <a:off x="2147483647" y="2147483647"/>
            <a:ext cx="2147483647" cy="792187900"/>
          </a:xfrm>
        </p:grpSpPr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739900" y="3200400"/>
            <a:ext cx="14097000" cy="635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498600" y="1917700"/>
            <a:ext cx="5613400" cy="19939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8890000" y="3403600"/>
            <a:ext cx="3238500" cy="60579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7810500" y="3441700"/>
            <a:ext cx="4610100" cy="7747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2395200" y="3403600"/>
            <a:ext cx="3238500" cy="60579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1912600" y="3492500"/>
            <a:ext cx="4000500" cy="711200"/>
          </a:xfrm>
          <a:prstGeom prst="rect">
            <a:avLst/>
          </a:prstGeom>
        </p:spPr>
      </p:pic>
      <p:grpSp>
        <p:nvGrpSpPr>
          <p:cNvPr name="Group 10" id="10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1" id="11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9309100" y="4025900"/>
            <a:ext cx="2413000" cy="5232400"/>
          </a:xfrm>
          <a:prstGeom prst="rect">
            <a:avLst/>
          </a:prstGeom>
        </p:spPr>
      </p:pic>
      <p:grpSp>
        <p:nvGrpSpPr>
          <p:cNvPr name="Group 12" id="1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3" id="13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2814300" y="4025900"/>
            <a:ext cx="2413000" cy="52324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625600" y="5346700"/>
            <a:ext cx="6870700" cy="2349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9D9D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660400" y="685800"/>
            <a:ext cx="16954500" cy="89154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841500" y="3403600"/>
            <a:ext cx="3238500" cy="6057900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>
            <a:off x="2147483647" y="2147483647"/>
            <a:ext cx="2147483647" cy="792187900"/>
          </a:xfrm>
        </p:grpSpPr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739900" y="3200400"/>
            <a:ext cx="14097000" cy="635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498600" y="1917700"/>
            <a:ext cx="5613400" cy="19939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5372100" y="3403600"/>
            <a:ext cx="3238500" cy="60579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485900" y="3492500"/>
            <a:ext cx="3873500" cy="7112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4559300" y="3492500"/>
            <a:ext cx="4318000" cy="711200"/>
          </a:xfrm>
          <a:prstGeom prst="rect">
            <a:avLst/>
          </a:prstGeom>
        </p:spPr>
      </p:pic>
      <p:grpSp>
        <p:nvGrpSpPr>
          <p:cNvPr name="Group 10" id="10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1" id="11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2260600" y="4025900"/>
            <a:ext cx="2413000" cy="5232400"/>
          </a:xfrm>
          <a:prstGeom prst="rect">
            <a:avLst/>
          </a:prstGeom>
        </p:spPr>
      </p:pic>
      <p:grpSp>
        <p:nvGrpSpPr>
          <p:cNvPr name="Group 12" id="1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3" id="13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5803900" y="4064000"/>
            <a:ext cx="2387600" cy="51943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9029700" y="4292600"/>
            <a:ext cx="6845300" cy="37719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9D9D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660400" y="685800"/>
            <a:ext cx="16954500" cy="8915400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>
            <a:off x="2147483647" y="2147483647"/>
            <a:ext cx="2147483647" cy="792187900"/>
          </a:xfrm>
        </p:grpSpPr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739900" y="3200400"/>
            <a:ext cx="14097000" cy="635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498600" y="1917700"/>
            <a:ext cx="5613400" cy="19939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8890000" y="3403600"/>
            <a:ext cx="3238500" cy="60579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8483600" y="3492500"/>
            <a:ext cx="3911600" cy="7112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2395200" y="3403600"/>
            <a:ext cx="3238500" cy="60579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1633200" y="3492500"/>
            <a:ext cx="4279900" cy="711200"/>
          </a:xfrm>
          <a:prstGeom prst="rect">
            <a:avLst/>
          </a:prstGeom>
        </p:spPr>
      </p:pic>
      <p:grpSp>
        <p:nvGrpSpPr>
          <p:cNvPr name="Group 10" id="10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1" id="11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9334500" y="4025900"/>
            <a:ext cx="2413000" cy="5232400"/>
          </a:xfrm>
          <a:prstGeom prst="rect">
            <a:avLst/>
          </a:prstGeom>
        </p:spPr>
      </p:pic>
      <p:grpSp>
        <p:nvGrpSpPr>
          <p:cNvPr name="Group 12" id="1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3" id="13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2814300" y="4025900"/>
            <a:ext cx="2413000" cy="52324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625600" y="4394200"/>
            <a:ext cx="6743700" cy="4254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9D9D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660400" y="685800"/>
            <a:ext cx="16954500" cy="8915400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>
            <a:off x="2147483647" y="2147483647"/>
            <a:ext cx="2147483647" cy="792187900"/>
          </a:xfrm>
        </p:grpSpPr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739900" y="3200400"/>
            <a:ext cx="14097000" cy="63500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2463800" y="3810000"/>
            <a:ext cx="12636500" cy="56388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498600" y="1917700"/>
            <a:ext cx="5613400" cy="19939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879600" y="3314700"/>
            <a:ext cx="2654300" cy="8128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9D9D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660400" y="685800"/>
            <a:ext cx="16954500" cy="8915400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>
            <a:off x="2147483647" y="2147483647"/>
            <a:ext cx="2147483647" cy="793419800"/>
          </a:xfrm>
        </p:grpSpPr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752600" y="5016500"/>
            <a:ext cx="14782800" cy="635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739900" y="3187700"/>
            <a:ext cx="2476500" cy="19431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6667500" y="4089400"/>
            <a:ext cx="1905000" cy="19050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5842000" y="4686300"/>
            <a:ext cx="2959100" cy="7366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9321800" y="4089400"/>
            <a:ext cx="1905000" cy="19050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8839200" y="4711700"/>
            <a:ext cx="2641600" cy="7366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1976100" y="4089400"/>
            <a:ext cx="1905000" cy="19050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1125200" y="4673600"/>
            <a:ext cx="3022600" cy="7620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4643100" y="4089400"/>
            <a:ext cx="1905000" cy="1905000"/>
          </a:xfrm>
          <a:prstGeom prst="rect">
            <a:avLst/>
          </a:prstGeom>
        </p:spPr>
      </p:pic>
      <p:grpSp>
        <p:nvGrpSpPr>
          <p:cNvPr name="Group 13" id="13"/>
          <p:cNvGrpSpPr/>
          <p:nvPr/>
        </p:nvGrpSpPr>
        <p:grpSpPr>
          <a:xfrm>
            <a:off x="2147483647" y="2147483647"/>
            <a:ext cx="2147483647" cy="549173400"/>
          </a:xfrm>
        </p:grpSpPr>
      </p:grpSp>
      <p:pic>
        <p:nvPicPr>
          <p:cNvPr name="Picture 14" id="14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5400000">
            <a:off x="7213600" y="6388100"/>
            <a:ext cx="812800" cy="38100"/>
          </a:xfrm>
          <a:prstGeom prst="rect">
            <a:avLst/>
          </a:prstGeom>
        </p:spPr>
      </p:pic>
      <p:grpSp>
        <p:nvGrpSpPr>
          <p:cNvPr name="Group 15" id="15"/>
          <p:cNvGrpSpPr/>
          <p:nvPr/>
        </p:nvGrpSpPr>
        <p:grpSpPr>
          <a:xfrm>
            <a:off x="2147483647" y="2147483647"/>
            <a:ext cx="2147483647" cy="549173400"/>
          </a:xfrm>
        </p:grpSpPr>
      </p:grpSp>
      <p:pic>
        <p:nvPicPr>
          <p:cNvPr name="Picture 16" id="16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5400000">
            <a:off x="9867900" y="6388100"/>
            <a:ext cx="812800" cy="38100"/>
          </a:xfrm>
          <a:prstGeom prst="rect">
            <a:avLst/>
          </a:prstGeom>
        </p:spPr>
      </p:pic>
      <p:grpSp>
        <p:nvGrpSpPr>
          <p:cNvPr name="Group 17" id="17"/>
          <p:cNvGrpSpPr/>
          <p:nvPr/>
        </p:nvGrpSpPr>
        <p:grpSpPr>
          <a:xfrm>
            <a:off x="2147483647" y="2147483647"/>
            <a:ext cx="2147483647" cy="549173400"/>
          </a:xfrm>
        </p:grpSpPr>
      </p:grpSp>
      <p:pic>
        <p:nvPicPr>
          <p:cNvPr name="Picture 18" id="18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5400000">
            <a:off x="12534900" y="6388100"/>
            <a:ext cx="812800" cy="38100"/>
          </a:xfrm>
          <a:prstGeom prst="rect">
            <a:avLst/>
          </a:prstGeom>
        </p:spPr>
      </p:pic>
      <p:grpSp>
        <p:nvGrpSpPr>
          <p:cNvPr name="Group 19" id="19"/>
          <p:cNvGrpSpPr/>
          <p:nvPr/>
        </p:nvGrpSpPr>
        <p:grpSpPr>
          <a:xfrm>
            <a:off x="2147483647" y="2147483647"/>
            <a:ext cx="2147483647" cy="549173400"/>
          </a:xfrm>
        </p:grpSpPr>
      </p:grpSp>
      <p:pic>
        <p:nvPicPr>
          <p:cNvPr name="Picture 20" id="20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5400000">
            <a:off x="15214600" y="6388100"/>
            <a:ext cx="812800" cy="38100"/>
          </a:xfrm>
          <a:prstGeom prst="rect">
            <a:avLst/>
          </a:prstGeom>
        </p:spPr>
      </p:pic>
      <p:pic>
        <p:nvPicPr>
          <p:cNvPr name="Picture 21" id="21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4643100" y="6870700"/>
            <a:ext cx="1905000" cy="1790700"/>
          </a:xfrm>
          <a:prstGeom prst="rect">
            <a:avLst/>
          </a:prstGeom>
        </p:spPr>
      </p:pic>
      <p:pic>
        <p:nvPicPr>
          <p:cNvPr name="Picture 22" id="22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1976100" y="6870700"/>
            <a:ext cx="1905000" cy="1790700"/>
          </a:xfrm>
          <a:prstGeom prst="rect">
            <a:avLst/>
          </a:prstGeom>
        </p:spPr>
      </p:pic>
      <p:pic>
        <p:nvPicPr>
          <p:cNvPr name="Picture 23" id="23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9321800" y="6870700"/>
            <a:ext cx="1905000" cy="1790700"/>
          </a:xfrm>
          <a:prstGeom prst="rect">
            <a:avLst/>
          </a:prstGeom>
        </p:spPr>
      </p:pic>
      <p:pic>
        <p:nvPicPr>
          <p:cNvPr name="Picture 24" id="24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6667500" y="6870700"/>
            <a:ext cx="1905000" cy="1790700"/>
          </a:xfrm>
          <a:prstGeom prst="rect">
            <a:avLst/>
          </a:prstGeom>
        </p:spPr>
      </p:pic>
      <p:grpSp>
        <p:nvGrpSpPr>
          <p:cNvPr name="Group 25" id="25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26" id="26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3022600" y="6083300"/>
            <a:ext cx="2933700" cy="2844800"/>
          </a:xfrm>
          <a:prstGeom prst="rect">
            <a:avLst/>
          </a:prstGeom>
        </p:spPr>
      </p:pic>
      <p:pic>
        <p:nvPicPr>
          <p:cNvPr name="Picture 27" id="27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14490700" y="4584700"/>
            <a:ext cx="2286000" cy="990600"/>
          </a:xfrm>
          <a:prstGeom prst="rect">
            <a:avLst/>
          </a:prstGeom>
        </p:spPr>
      </p:pic>
      <p:pic>
        <p:nvPicPr>
          <p:cNvPr name="Picture 28" id="28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14363700" y="7289800"/>
            <a:ext cx="2349500" cy="1104900"/>
          </a:xfrm>
          <a:prstGeom prst="rect">
            <a:avLst/>
          </a:prstGeom>
        </p:spPr>
      </p:pic>
      <p:pic>
        <p:nvPicPr>
          <p:cNvPr name="Picture 29" id="29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11963400" y="7289800"/>
            <a:ext cx="1828800" cy="1092200"/>
          </a:xfrm>
          <a:prstGeom prst="rect">
            <a:avLst/>
          </a:prstGeom>
        </p:spPr>
      </p:pic>
      <p:pic>
        <p:nvPicPr>
          <p:cNvPr name="Picture 30" id="30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9093200" y="7378700"/>
            <a:ext cx="2311400" cy="800100"/>
          </a:xfrm>
          <a:prstGeom prst="rect">
            <a:avLst/>
          </a:prstGeom>
        </p:spPr>
      </p:pic>
      <p:pic>
        <p:nvPicPr>
          <p:cNvPr name="Picture 31" id="31"/>
          <p:cNvPicPr>
            <a:picLocks noChangeAspect="true"/>
          </p:cNvPicPr>
          <p:nvPr/>
        </p:nvPicPr>
        <p:blipFill>
          <a:blip r:embed="rId16"/>
          <a:stretch>
            <a:fillRect/>
          </a:stretch>
        </p:blipFill>
        <p:spPr>
          <a:xfrm rot="0">
            <a:off x="6819900" y="7569200"/>
            <a:ext cx="1663700" cy="533400"/>
          </a:xfrm>
          <a:prstGeom prst="rect">
            <a:avLst/>
          </a:prstGeom>
        </p:spPr>
      </p:pic>
      <p:pic>
        <p:nvPicPr>
          <p:cNvPr name="Picture 32" id="32"/>
          <p:cNvPicPr>
            <a:picLocks noChangeAspect="true"/>
          </p:cNvPicPr>
          <p:nvPr/>
        </p:nvPicPr>
        <p:blipFill>
          <a:blip r:embed="rId17"/>
          <a:stretch>
            <a:fillRect/>
          </a:stretch>
        </p:blipFill>
        <p:spPr>
          <a:xfrm rot="0">
            <a:off x="1498600" y="4940300"/>
            <a:ext cx="5613400" cy="19939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