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6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6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3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9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9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8F7B-6E67-4464-896E-9BCEC85BCF2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B29F-90A8-4363-86E9-A48B322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32" y="2455799"/>
            <a:ext cx="1309688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23" y="692696"/>
            <a:ext cx="1519238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35613"/>
            <a:ext cx="1395239" cy="1014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9223" y="177957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注册中心</a:t>
            </a:r>
            <a:r>
              <a:rPr lang="en-US" altLang="zh-CN" dirty="0" smtClean="0"/>
              <a:t>8761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7923" y="338835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服务提供者</a:t>
            </a:r>
            <a:r>
              <a:rPr lang="en-US" altLang="zh-CN" dirty="0" smtClean="0"/>
              <a:t>8762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4358" y="329961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服务提供者</a:t>
            </a:r>
            <a:r>
              <a:rPr lang="en-US" altLang="zh-CN" dirty="0" smtClean="0"/>
              <a:t>8763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123728" y="1556792"/>
            <a:ext cx="1275495" cy="8990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975295" y="1556792"/>
            <a:ext cx="1612929" cy="8990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76" y="4725144"/>
            <a:ext cx="1309688" cy="952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15167" y="567764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服务消费者</a:t>
            </a:r>
            <a:r>
              <a:rPr lang="en-US" altLang="zh-CN" dirty="0" smtClean="0"/>
              <a:t>8764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913875" y="1779578"/>
            <a:ext cx="866037" cy="31965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01578"/>
            <a:ext cx="1528564" cy="15285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85695" y="4355812"/>
            <a:ext cx="94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ribbon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131840" y="4077072"/>
            <a:ext cx="1027002" cy="7920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66220" y="3140968"/>
            <a:ext cx="1346504" cy="432049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524500" y="3140968"/>
            <a:ext cx="775692" cy="334454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6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</cp:revision>
  <dcterms:created xsi:type="dcterms:W3CDTF">2017-08-22T07:43:36Z</dcterms:created>
  <dcterms:modified xsi:type="dcterms:W3CDTF">2017-08-22T07:57:51Z</dcterms:modified>
</cp:coreProperties>
</file>