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21D7F-88C5-4112-92CB-B6E8B6470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00F84-8588-4DBD-BD8A-FE465F099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96869-6D08-4426-90F2-73233408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51AC-40EE-4195-ACAA-45E3A2AF8417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3F999-E994-43CF-BFAD-A15875A4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CE3E0-A1E6-454D-BCFA-83D2FFD0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7272-9186-4E4E-B6A5-97306E9C3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8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72BC-87F5-4D80-A56C-6F9237CB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F8BED-1BC2-4118-8328-EBAC192AD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3590F-215A-46B5-985D-C3786B6D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51AC-40EE-4195-ACAA-45E3A2AF8417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4C271-329D-4E68-A454-1247C846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62442-EF73-4019-834E-17C805A2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7272-9186-4E4E-B6A5-97306E9C3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65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3B99F-627A-4D52-B1E1-7B8C2D44B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242AB-F7F9-4409-97AA-056619EE5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BB1DD-50AD-424D-AA62-A731DA35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51AC-40EE-4195-ACAA-45E3A2AF8417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EB135-291D-4C16-9391-D4F0EA11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5CDD4-255C-4830-8996-5E9C8983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7272-9186-4E4E-B6A5-97306E9C3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04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26BF-4B93-400C-B22B-1B9D9737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83736-0AD6-427E-BC3F-AFACCF123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FF943-6082-4496-890E-804C6BA9A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51AC-40EE-4195-ACAA-45E3A2AF8417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48BD4-9E16-48A2-A2B9-350DAF1DD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C61D0-372E-4E52-BB0D-C36BB4DE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7272-9186-4E4E-B6A5-97306E9C3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8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E8A8-6915-45B1-AC08-2B7F518B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B64A0-E51B-4179-B30B-E1C179D30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9A0AB-9DEE-4C85-9B9B-671F7581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51AC-40EE-4195-ACAA-45E3A2AF8417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24C74-34FD-44B8-BF3C-29499860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59E9E-2862-4469-B2CB-568834AB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7272-9186-4E4E-B6A5-97306E9C3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21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56A5-C1E1-4CF6-B372-7B605BDD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E070F-9AB6-4D65-95A5-DE0037D50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671F2-24FA-4240-9137-CC6C1579C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B0C8D-1986-4758-87BE-9EA95FB6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51AC-40EE-4195-ACAA-45E3A2AF8417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D0221-D126-4055-A5A1-D12C39F4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E3031-17CD-4ADB-A7A1-239CCB98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7272-9186-4E4E-B6A5-97306E9C3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5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5D4D-EDAA-4CB3-B9DB-58D83124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2E4EA-69E4-4037-9ED2-A5B158642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B4459-1626-4092-937B-06502ADA5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F9E20-ACC1-4E56-86C4-23426A90F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08CD4-B924-43B0-B2A3-C647DA376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DA0643-DBC2-4492-AC15-04F024A1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51AC-40EE-4195-ACAA-45E3A2AF8417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BA886-081C-43B3-9B5B-3A35CE57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45E01F-B288-45C5-8FED-AA7AAA7E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7272-9186-4E4E-B6A5-97306E9C3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82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83B0-4260-464A-B855-2208B3DD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8E300A-956A-4BA7-8726-5F21D4E9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51AC-40EE-4195-ACAA-45E3A2AF8417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22589-2B9C-462B-90E7-C5CC4331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CB876-1587-4E92-9A5E-F072B727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7272-9186-4E4E-B6A5-97306E9C3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4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4000D-BA50-4A4A-BC68-DAA6EB57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51AC-40EE-4195-ACAA-45E3A2AF8417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5FA08-CCAB-4F81-8892-370F87443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59F49-F335-4BAB-97D5-0A421B65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7272-9186-4E4E-B6A5-97306E9C3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41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0C63-6372-401D-8202-C0690115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6C2A4-0F1B-41B8-9551-2E62A9954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AD0F7-3582-4F1A-A1D9-52A0C9998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C168C-C73E-49FF-B116-2C618775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51AC-40EE-4195-ACAA-45E3A2AF8417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254EC-043F-45FF-8A6C-6D4E3224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DC4D3-5F34-49CC-A67B-A775A924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7272-9186-4E4E-B6A5-97306E9C3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40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7D29-A89F-4F15-91B2-7B494804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CE0856-9310-469A-8D10-C5D48CE19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971D7-BC27-4DD0-9E6A-6181717A7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16668-15C5-4DD2-9453-50914033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51AC-40EE-4195-ACAA-45E3A2AF8417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1B926-A7C2-45AA-8A6F-90685384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6463E-B534-42FA-A2EA-8E644B6B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7272-9186-4E4E-B6A5-97306E9C3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18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E38A4-A92B-4C56-9825-DDD71D00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B04EF-8BAF-4D01-8F11-431141A7C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54052-99F2-40DA-9589-41DEE9B4D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951AC-40EE-4195-ACAA-45E3A2AF8417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011F-09F7-4C74-A727-2C6375126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9EC35-A85F-43CA-A09C-E136144B1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A7272-9186-4E4E-B6A5-97306E9C3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40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42B5-9353-41C0-84B8-163EFAADB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Feasibility analysis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10C28-2686-4B0D-958B-FE0D4ED5E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268452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1520-F037-47A3-BBDF-BC5955D8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Finite difference method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6F0AD-BC79-4F44-9EAE-1C6DC268C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80406" cy="313966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Objective: To </a:t>
            </a:r>
            <a:r>
              <a:rPr lang="en-GB" dirty="0"/>
              <a:t>develop a python based Finite Difference Method solver to characterize vibrations in a n-DOF spring-mass-damper system.</a:t>
            </a:r>
          </a:p>
          <a:p>
            <a:r>
              <a:rPr lang="en-GB" dirty="0"/>
              <a:t>Steps: </a:t>
            </a:r>
            <a:endParaRPr lang="en-IN" dirty="0"/>
          </a:p>
          <a:p>
            <a:pPr lvl="1"/>
            <a:r>
              <a:rPr lang="en-IN" dirty="0"/>
              <a:t>1) Literature review of available computational codes to solve n-degree of freedom system</a:t>
            </a:r>
          </a:p>
          <a:p>
            <a:pPr lvl="1"/>
            <a:r>
              <a:rPr lang="en-IN" dirty="0"/>
              <a:t>2) Discretization of the governing partial differential equation using the finite difference method</a:t>
            </a:r>
          </a:p>
          <a:p>
            <a:pPr lvl="1"/>
            <a:r>
              <a:rPr lang="en-IN" dirty="0"/>
              <a:t>3) Implementation of the solving of the discretized partial differential equation in an available scientific computing python environment such as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  <a:p>
            <a:pPr lvl="1"/>
            <a:r>
              <a:rPr lang="en-IN" dirty="0"/>
              <a:t>4) Evaluation of the solution against analytical data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C24D91-4F8E-4876-AE8F-28E33D3D6ACC}"/>
              </a:ext>
            </a:extLst>
          </p:cNvPr>
          <p:cNvSpPr txBox="1">
            <a:spLocks/>
          </p:cNvSpPr>
          <p:nvPr/>
        </p:nvSpPr>
        <p:spPr>
          <a:xfrm>
            <a:off x="838200" y="5574889"/>
            <a:ext cx="10380406" cy="7283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IN" dirty="0"/>
              <a:t>Goals: If the finite difference solver thus developed solves a steady state SDOF or 2DOF freedom system to analytical accuracy, the target has been achieved.</a:t>
            </a:r>
          </a:p>
          <a:p>
            <a:pPr lvl="1"/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57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1520-F037-47A3-BBDF-BC5955D8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Modal analysis of flexible diaphragms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6F0AD-BC79-4F44-9EAE-1C6DC268C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80406" cy="3139665"/>
          </a:xfrm>
        </p:spPr>
        <p:txBody>
          <a:bodyPr>
            <a:normAutofit fontScale="92500"/>
          </a:bodyPr>
          <a:lstStyle/>
          <a:p>
            <a:r>
              <a:rPr lang="en-IN" dirty="0"/>
              <a:t>Objective: To perform the modal analysis of a flexible diaphragm using ANSYS</a:t>
            </a:r>
            <a:r>
              <a:rPr lang="en-GB" dirty="0"/>
              <a:t>.</a:t>
            </a:r>
          </a:p>
          <a:p>
            <a:r>
              <a:rPr lang="en-GB" dirty="0"/>
              <a:t>Steps: </a:t>
            </a:r>
            <a:endParaRPr lang="en-IN" dirty="0"/>
          </a:p>
          <a:p>
            <a:pPr lvl="1"/>
            <a:r>
              <a:rPr lang="en-IN" dirty="0"/>
              <a:t>1) Literature review of available studies conducted on flexible diaphragms, and selection of a theoretical study to evaluate solution against.</a:t>
            </a:r>
          </a:p>
          <a:p>
            <a:pPr lvl="1"/>
            <a:r>
              <a:rPr lang="en-IN" dirty="0"/>
              <a:t>2) Problem formulation and determining of boundary conditions, study scope, etc.</a:t>
            </a:r>
          </a:p>
          <a:p>
            <a:pPr lvl="1"/>
            <a:r>
              <a:rPr lang="en-IN" dirty="0"/>
              <a:t>3) Performing of the simulation for different stiffness/mass/etc of the diaphragm</a:t>
            </a:r>
          </a:p>
          <a:p>
            <a:pPr lvl="1"/>
            <a:r>
              <a:rPr lang="en-IN" dirty="0"/>
              <a:t>4) Evaluation of the solution against theoretical studies.</a:t>
            </a:r>
          </a:p>
          <a:p>
            <a:pPr lvl="1"/>
            <a:endParaRPr lang="en-IN" dirty="0"/>
          </a:p>
          <a:p>
            <a:pPr lvl="1"/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C24D91-4F8E-4876-AE8F-28E33D3D6ACC}"/>
              </a:ext>
            </a:extLst>
          </p:cNvPr>
          <p:cNvSpPr txBox="1">
            <a:spLocks/>
          </p:cNvSpPr>
          <p:nvPr/>
        </p:nvSpPr>
        <p:spPr>
          <a:xfrm>
            <a:off x="838200" y="5574889"/>
            <a:ext cx="10380406" cy="7283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IN" dirty="0"/>
              <a:t>Goals: Achieving reasonable alignment of computational results with theoretical results.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86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216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Feasibility analysis presentation</vt:lpstr>
      <vt:lpstr>Finite difference method solver</vt:lpstr>
      <vt:lpstr>Modal analysis of flexible diaphragms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Feasibility analysis presentation</dc:title>
  <dc:creator>Abhijit Pamarty</dc:creator>
  <cp:lastModifiedBy>Abhijit Pamarty</cp:lastModifiedBy>
  <cp:revision>1</cp:revision>
  <dcterms:created xsi:type="dcterms:W3CDTF">2022-02-08T05:27:31Z</dcterms:created>
  <dcterms:modified xsi:type="dcterms:W3CDTF">2022-02-08T05:40:23Z</dcterms:modified>
</cp:coreProperties>
</file>