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5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C2832-8C32-4F57-B880-23A1B2B25FB0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69026-EE1A-4768-857D-407FF5C7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49079-1358-4570-8ECA-F6F3E89CCF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25DA-27FA-11CD-6F1A-D8E6EC98C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2807-1C0B-ECA3-BF3C-2C34EEBE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62A8-8488-D339-4229-24E3DD77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809E-DCAB-7BF0-4ADA-E68B0CA4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D614-032C-E6DA-7933-C4BDE472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2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759A-A662-7D54-0236-C973CA2E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0A55-985C-CD3C-426A-D086B2FEA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58A6-7FA1-1DFD-7028-2D87C128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DA11-76C8-F42D-00D1-E7B23D26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79E6-C2AC-738C-156D-31A0B036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5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05518-339B-F971-44C4-9156CCF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47D8D-620A-56C8-F92E-F43E8A2C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63EA-1A64-EE5E-1494-CF935C71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C44E-7220-4874-3E70-4C21CB98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C8F7-2F39-FCF4-E780-51A3FD90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B82F-2FE8-0479-5A7A-AA3ADB612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3A19-D809-9FBF-CA6D-D31B5F61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E337-2C8E-3623-2FF3-5758885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6452-8860-5B7E-0D87-E85CD8D5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38E0-E971-BD42-E33D-CA718CD1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5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22FE-78BA-2C82-E33F-E463915E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8E4C-6F78-0730-B38A-7BD37F61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ECBE-906F-695B-CA50-2D4F8ED0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F53F-91C6-9A37-657C-B7A2F5AB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2EDE-75A9-EA24-EF84-4530FDC7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984F-3C5A-F386-2991-6FE86459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8E67-8556-ED2F-A5D0-9C1DFBE4F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058E3-42E0-3686-7FB2-5B1B6DF6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A6421-9033-70AB-C1E0-7B31E371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AD2A6-3D27-C8A5-4A9B-7417C2C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03AEB-6877-40FB-1FEC-9F88EF96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6761-27F3-156E-F353-532C74CE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A4CC-D918-1472-93D3-C956EF94A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CA11-BF78-F624-299B-D96573A2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A743C-1B5E-9298-7CFF-1C355D510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8E469-FF2F-CDC7-0D5B-58E0F4E4D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44EFA-E858-E391-7C9A-FBF615D5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F319F-9A1D-F111-3058-D9473534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9D6B4-BE86-8E66-C0F2-CC2D2A69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0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359E-0A6B-69A4-90DF-37FF0FB0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3DC0B-949F-802A-6319-69E1045D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D6DAE-E56B-FF65-0696-2D774B0A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1D18B-9B91-943F-BDE7-7CA74EDA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0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0884F-8677-5102-99D4-AB1D406B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AC19F-FAD2-D726-0C66-0CE6CC07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96682-8CD5-FF5F-5641-9432B1A9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8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760-BB65-F97A-9BF2-2843B425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5A35-7E7C-B045-DC87-414721A4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FF662-357F-8BEC-4428-1C6CC70D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B5FF5-98B1-D4ED-5C66-74A101FB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5B79-5A90-DAD6-EDE3-C25FFBE4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140AA-C0DA-E9F4-7AAD-B5B56C9A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9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5FD5-C071-FF63-EDAC-7B7345B5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56764-44B3-E245-7C62-C1DC52286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BDE7-F263-6DAC-80D2-552690748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B3CBE-9EA2-4722-FBED-A5B195FA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D889A-CA01-D0CD-DEFC-301C58BE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10110-E773-7E0C-5220-91E03E7D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AF712-B7E0-E35F-BF0D-F440151C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6CF3D-CED6-21E8-2DFF-F0261E65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2D42-CE29-3FEB-7BEA-DB2276940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FFE5B-3583-4E0F-8204-6EFDC72D30F4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345B-9973-E46E-785E-97F145412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888C-060B-E349-69D7-9D449D26A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20878-2A0B-4F9E-B083-907909ADC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74A43-4906-DB38-92A5-306747CD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/>
              <a:t>Client Server Model</a:t>
            </a:r>
            <a:endParaRPr lang="en-IN" sz="48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7F83-6FB3-79BC-1DD2-430B9827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700" b="1"/>
              <a:t>"How I Met Your Data: A Tale of Two Computers"</a:t>
            </a:r>
          </a:p>
          <a:p>
            <a:r>
              <a:rPr lang="en-US" sz="1700"/>
              <a:t>The client-server model is like a restaurant: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</a:t>
            </a:r>
            <a:r>
              <a:rPr lang="en-US" sz="1700" b="1"/>
              <a:t>Client</a:t>
            </a:r>
            <a:r>
              <a:rPr lang="en-US" sz="1700"/>
              <a:t> is the hungry customer (your device) who keeps asking "Where's my data?" 🍽️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</a:t>
            </a:r>
            <a:r>
              <a:rPr lang="en-US" sz="1700" b="1"/>
              <a:t>Server</a:t>
            </a:r>
            <a:r>
              <a:rPr lang="en-US" sz="1700"/>
              <a:t> is the overworked chef (remote computer) who handles multiple orders 👨‍🍳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</a:t>
            </a:r>
            <a:r>
              <a:rPr lang="en-US" sz="1700" b="1"/>
              <a:t>Network</a:t>
            </a:r>
            <a:r>
              <a:rPr lang="en-US" sz="1700"/>
              <a:t> is the waiter running back and forth with requests and responses 🏃‍♂️</a:t>
            </a:r>
          </a:p>
          <a:p>
            <a:endParaRPr lang="en-IN" sz="170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CB97A221-0FC8-25D1-F071-9B93A4E11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80413"/>
            <a:ext cx="5150277" cy="33219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ontendVsBackend | backend-memes, frontend-memes, front-end-memes, back-end-memes | ProgrammerHumor.io">
            <a:extLst>
              <a:ext uri="{FF2B5EF4-FFF2-40B4-BE49-F238E27FC236}">
                <a16:creationId xmlns:a16="http://schemas.microsoft.com/office/drawing/2014/main" id="{4F57CBDC-9CFB-BE44-364B-A121E7384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486" y="643467"/>
            <a:ext cx="55850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4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45EF-3E95-9242-9C28-9398E1DA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Frontend vs. Backend: The Epic Battle</a:t>
            </a:r>
            <a:br>
              <a:rPr lang="en-US" b="1" i="1" dirty="0"/>
            </a:br>
            <a:endParaRPr lang="en-US" i="1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2B2BEDBC-4186-024D-7131-E1A62BE992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8527" y="1943620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dirty="0"/>
              <a:t>Backend (The Brain):</a:t>
            </a:r>
            <a:br>
              <a:rPr lang="en-US" sz="2400" i="1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Logic, data handling, APIs—Node.js, Python, Java, Databases (SQL/NoSQL).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Verifying if the pizza place actually exists and can deliver to Antarctica.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asks, ‘What’s your name?’ Backend checks if you exist.</a:t>
            </a:r>
          </a:p>
        </p:txBody>
      </p:sp>
    </p:spTree>
    <p:extLst>
      <p:ext uri="{BB962C8B-B14F-4D97-AF65-F5344CB8AC3E}">
        <p14:creationId xmlns:p14="http://schemas.microsoft.com/office/powerpoint/2010/main" val="412011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0D88-38E4-0A94-447E-ECAF46E9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9626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API: The Matchmaker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AD8874-A0FF-40E8-B887-DB561D7B5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532" y="1977392"/>
            <a:ext cx="116689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What’s an API?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(Application Programming Interface) bridges the frontend and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 of it as a waiter taking your order (frontend) and delivering food from the kitchen (backend).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7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0D88-38E4-0A94-447E-ECAF46E9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9626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API: The Matchmaker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AD8874-A0FF-40E8-B887-DB561D7B5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532" y="1977392"/>
            <a:ext cx="116689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What’s an API?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(Application Programming Interface) bridges the frontend and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 of it as a waiter taking your order (frontend) and delivering food from the kitchen (backend).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2469-9FF7-C2B8-9FC3-507B293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API: The Matchmaker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3D98-0DBA-3B4E-CF8C-D438762D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Workflow: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sends a Get Request : </a:t>
            </a:r>
            <a:r>
              <a:rPr lang="en-US" altLang="en-US" sz="2400" i="1" dirty="0">
                <a:latin typeface="Arial" panose="020B0604020202020204" pitchFamily="34" charset="0"/>
              </a:rPr>
              <a:t>“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me pizza options.”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responds: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“Here are all the pizzas. Gluten-free? Good luck.”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displays options, Backend processes the order.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1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0B64-432D-7843-2D56-A4CB8D9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Taking It Live: Enter the Cloud!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9C89D8-073C-B447-49A2-96895DF81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8189" y="2235292"/>
            <a:ext cx="1143562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Cloud?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Scalability, reliability, and because hosting it on your laptop isn’t an option.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services: AWS, Google Cloud, Microsoft Azure.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0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0B64-432D-7843-2D56-A4CB8D9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Taking It Live: Enter the Cloud!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9C89D8-073C-B447-49A2-96895DF81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8189" y="2235292"/>
            <a:ext cx="1143562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Cloud?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Scalability, reliability, and because hosting it on your laptop isn’t an option.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services: AWS, Google Cloud, Microsoft Azure.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8E9B9-4B6A-CD52-420C-BB299FFB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41" y="350199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b="1"/>
              <a:t>How You're Living the Client-Server Life</a:t>
            </a:r>
            <a:endParaRPr lang="en-IN" sz="48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9E3F-DDC5-EAC9-A082-D5190C3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N" sz="1400" b="1"/>
              <a:t>Common 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/>
              <a:t>Netflix and Chill</a:t>
            </a:r>
            <a:r>
              <a:rPr lang="en-IN" sz="1400"/>
              <a:t> 🎬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Your device (client): "Show me Stranger Things!"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Netflix server: "Here's your binge-worthy content!"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/>
              <a:t>Social Media Drama</a:t>
            </a:r>
            <a:r>
              <a:rPr lang="en-IN" sz="1400"/>
              <a:t> 📱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Your app (client): "Any new likes on my post?"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Facebook server: "Still just your mom..."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/>
              <a:t>Online Shopping Sprees</a:t>
            </a:r>
            <a:r>
              <a:rPr lang="en-IN" sz="1400"/>
              <a:t> 🛍️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Your browser (client): "Show me those shoes!"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Amazon server: "Here's everything you can't afford!"</a:t>
            </a:r>
          </a:p>
          <a:p>
            <a:endParaRPr lang="en-IN" sz="1400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D77758C5-362C-560D-6D5D-2296AE6CF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61" y="2484255"/>
            <a:ext cx="4048218" cy="37142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05D4A-AFEA-68D6-40F4-6C0F2A64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 fontScale="90000"/>
          </a:bodyPr>
          <a:lstStyle/>
          <a:p>
            <a:r>
              <a:rPr lang="en-US" sz="3100" b="1"/>
              <a:t>HTTP Requests - The Internet's Secret Language 🤫</a:t>
            </a:r>
            <a:endParaRPr lang="en-IN" sz="31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3ED4-0BD7-82AD-1BFA-F71DF326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b="1"/>
              <a:t>The Four HTTP Methods (aka "The CRUD Boy Band" 🎤)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GET</a:t>
            </a:r>
            <a:r>
              <a:rPr lang="en-US" sz="1800"/>
              <a:t> - The shy one who just wants to read stuff 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POST</a:t>
            </a:r>
            <a:r>
              <a:rPr lang="en-US" sz="1800"/>
              <a:t> - The creative one always making new things 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PUT/PATCH</a:t>
            </a:r>
            <a:r>
              <a:rPr lang="en-US" sz="1800"/>
              <a:t> - The perfectionist who updates everything ✏️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DELETE</a:t>
            </a:r>
            <a:r>
              <a:rPr lang="en-US" sz="1800"/>
              <a:t> - The cleanup crew 🧹</a:t>
            </a:r>
          </a:p>
          <a:p>
            <a:endParaRPr lang="en-IN" sz="1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6B102B-03C0-3BBB-8CB7-A3CAECACB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72" y="901032"/>
            <a:ext cx="3120893" cy="511622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9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5FF9F9-2976-47BF-9D5B-059E893A7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D5173-686B-03C0-4F15-3817ABA6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388098"/>
            <a:ext cx="5068315" cy="2573122"/>
          </a:xfrm>
        </p:spPr>
        <p:txBody>
          <a:bodyPr anchor="t">
            <a:normAutofit/>
          </a:bodyPr>
          <a:lstStyle/>
          <a:p>
            <a:r>
              <a:rPr lang="en-US" sz="4800" b="1"/>
              <a:t>APIs &amp; Endpoints - Your Gateway to Web Services 🌐</a:t>
            </a:r>
            <a:endParaRPr lang="en-IN" sz="4800" b="1"/>
          </a:p>
        </p:txBody>
      </p:sp>
      <p:pic>
        <p:nvPicPr>
          <p:cNvPr id="6" name="Picture 5" descr="A diagram with text and words&#10;&#10;Description automatically generated with medium confidence">
            <a:extLst>
              <a:ext uri="{FF2B5EF4-FFF2-40B4-BE49-F238E27FC236}">
                <a16:creationId xmlns:a16="http://schemas.microsoft.com/office/drawing/2014/main" id="{58514BED-3735-5ECC-E99B-9D5EACC70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39" y="0"/>
            <a:ext cx="8902698" cy="293789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3BE6DF4-AFE3-4F60-9816-C87AF5E35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1" y="3023324"/>
            <a:ext cx="5867120" cy="3089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API Structure Basics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Base URL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- The starting point of all requests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https://api.bookstore.com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Like the street address of our digital service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Resource Endpoints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- Specific paths to access different data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/books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- Collection of all books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/books/{id}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- Specific book by ID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/books/{id}/reviews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- Reviews for a specific book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Query Parameters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- Additional filters and options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sz="9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books?genre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=fiction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- Get only fiction books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sz="9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books?sort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=</a:t>
            </a:r>
            <a:r>
              <a:rPr kumimoji="0" lang="en-US" altLang="en-US" sz="9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price&amp;order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=desc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- Sort by price, descending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sz="9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books?limit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=10&amp;page=2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- Pagination example</a:t>
            </a:r>
            <a:endParaRPr kumimoji="0" lang="en-US" altLang="en-US" sz="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24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6481A-72EA-8FD2-D94F-2384AD0D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 Status Codes - What's Your Server Trying to Tell You? 🤔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669F264-0DFC-5C7B-09E5-651F3BE12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41" y="1675227"/>
            <a:ext cx="102190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9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A9A8F-290A-8473-D0EA-7050AF7C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OCR Web Application with Flask 🔍</a:t>
            </a:r>
          </a:p>
        </p:txBody>
      </p:sp>
      <p:pic>
        <p:nvPicPr>
          <p:cNvPr id="5" name="Content Placeholder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6C6970E2-3274-E23E-C006-9097BAD2C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64" y="418278"/>
            <a:ext cx="5441954" cy="589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43642-CCA3-D383-09B9-AA1C0323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IN" sz="3200">
                <a:ea typeface="+mj-lt"/>
                <a:cs typeface="+mj-lt"/>
              </a:rPr>
              <a:t>Implementation Roadmap 🚀</a:t>
            </a:r>
            <a:r>
              <a:rPr lang="en-IN" sz="3200"/>
              <a:t> </a:t>
            </a:r>
            <a:endParaRPr lang="en-US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427581-00A5-8CB0-21E7-4AB72DE36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500" b="1" dirty="0">
                <a:ea typeface="+mn-lt"/>
                <a:cs typeface="+mn-lt"/>
              </a:rPr>
              <a:t>Core Features</a:t>
            </a:r>
            <a:r>
              <a:rPr lang="en-US" sz="1500" dirty="0">
                <a:ea typeface="+mn-lt"/>
                <a:cs typeface="+mn-lt"/>
              </a:rPr>
              <a:t> 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Image upload &amp; validation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PyTorch model integration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Text detection processing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Result display &amp; caching</a:t>
            </a:r>
            <a:endParaRPr lang="en-US" sz="1500" dirty="0"/>
          </a:p>
          <a:p>
            <a:endParaRPr lang="en-US" sz="1500"/>
          </a:p>
        </p:txBody>
      </p:sp>
      <p:pic>
        <p:nvPicPr>
          <p:cNvPr id="4" name="Content Placeholder 3" descr="A diagram of a project&#10;&#10;AI-generated content may be incorrect.">
            <a:extLst>
              <a:ext uri="{FF2B5EF4-FFF2-40B4-BE49-F238E27FC236}">
                <a16:creationId xmlns:a16="http://schemas.microsoft.com/office/drawing/2014/main" id="{8E048095-BE86-737B-DD08-2E1E3082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373462"/>
            <a:ext cx="11164824" cy="22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8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DC5B-6211-2D57-DFF4-9B68EA5D2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187" y="1657246"/>
            <a:ext cx="9144000" cy="3543508"/>
          </a:xfrm>
        </p:spPr>
        <p:txBody>
          <a:bodyPr>
            <a:normAutofit/>
          </a:bodyPr>
          <a:lstStyle/>
          <a:p>
            <a:r>
              <a:rPr lang="en-US" i="1" dirty="0"/>
              <a:t>Connecting the Frontend and Backend: Where Magic Happens!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A6629-5706-EEA0-02CF-45169E080692}"/>
              </a:ext>
            </a:extLst>
          </p:cNvPr>
          <p:cNvSpPr txBox="1"/>
          <p:nvPr/>
        </p:nvSpPr>
        <p:spPr>
          <a:xfrm>
            <a:off x="3429000" y="472796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—a love story featuring APIs, data, and debug logs.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5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716A-CA44-FC65-B4CE-EAD97505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/>
              <a:t>Frontend vs. Backend: The Epic Battle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0E24-46DF-D385-EA82-5AED197FA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Frontend</a:t>
            </a:r>
            <a:r>
              <a:rPr lang="en-US" sz="2800" b="1" dirty="0"/>
              <a:t> (The Face):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What users see and interact with—HTML, CSS, JavaScript, React, Vue,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Example: The shiny button users click to "Order Pizza."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Frontend makes things </a:t>
            </a:r>
            <a:r>
              <a:rPr lang="en-US" sz="2800" i="1" dirty="0">
                <a:solidFill>
                  <a:schemeClr val="tx1"/>
                </a:solidFill>
                <a:latin typeface="Arial"/>
                <a:cs typeface="Arial"/>
              </a:rPr>
              <a:t>look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clickable; Backend makes them actually work.</a:t>
            </a:r>
          </a:p>
          <a:p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37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88015010EEF44B55100754D3B2217" ma:contentTypeVersion="8" ma:contentTypeDescription="Create a new document." ma:contentTypeScope="" ma:versionID="92eb003420b3baa455627a386ae152f8">
  <xsd:schema xmlns:xsd="http://www.w3.org/2001/XMLSchema" xmlns:xs="http://www.w3.org/2001/XMLSchema" xmlns:p="http://schemas.microsoft.com/office/2006/metadata/properties" xmlns:ns3="67f35745-8eef-4036-9e6b-904a8c9da033" xmlns:ns4="ce415012-30cd-4ff1-a37c-d716a469dd51" targetNamespace="http://schemas.microsoft.com/office/2006/metadata/properties" ma:root="true" ma:fieldsID="df50322035bdd476eae256c8ba021a7f" ns3:_="" ns4:_="">
    <xsd:import namespace="67f35745-8eef-4036-9e6b-904a8c9da033"/>
    <xsd:import namespace="ce415012-30cd-4ff1-a37c-d716a469dd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35745-8eef-4036-9e6b-904a8c9da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415012-30cd-4ff1-a37c-d716a469dd5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f35745-8eef-4036-9e6b-904a8c9da0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CF064-9BC1-4003-8470-56C14D5718DA}">
  <ds:schemaRefs>
    <ds:schemaRef ds:uri="67f35745-8eef-4036-9e6b-904a8c9da033"/>
    <ds:schemaRef ds:uri="ce415012-30cd-4ff1-a37c-d716a469dd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5B57A6-A322-4F09-B2E5-AE2451FC5543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67f35745-8eef-4036-9e6b-904a8c9da033"/>
    <ds:schemaRef ds:uri="http://purl.org/dc/terms/"/>
    <ds:schemaRef ds:uri="http://purl.org/dc/elements/1.1/"/>
    <ds:schemaRef ds:uri="http://schemas.microsoft.com/office/infopath/2007/PartnerControls"/>
    <ds:schemaRef ds:uri="ce415012-30cd-4ff1-a37c-d716a469dd5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F17B917-0D13-4FD0-9992-DC49162E38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727</Words>
  <Application>Microsoft Office PowerPoint</Application>
  <PresentationFormat>Widescreen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Aptos</vt:lpstr>
      <vt:lpstr>Aptos Display</vt:lpstr>
      <vt:lpstr>Arial</vt:lpstr>
      <vt:lpstr>Calibri</vt:lpstr>
      <vt:lpstr>Office Theme</vt:lpstr>
      <vt:lpstr>Client Server Model</vt:lpstr>
      <vt:lpstr>How You're Living the Client-Server Life</vt:lpstr>
      <vt:lpstr>HTTP Requests - The Internet's Secret Language 🤫</vt:lpstr>
      <vt:lpstr>APIs &amp; Endpoints - Your Gateway to Web Services 🌐</vt:lpstr>
      <vt:lpstr>HTTP Status Codes - What's Your Server Trying to Tell You? 🤔</vt:lpstr>
      <vt:lpstr>OCR Web Application with Flask 🔍</vt:lpstr>
      <vt:lpstr>Implementation Roadmap 🚀 </vt:lpstr>
      <vt:lpstr>Connecting the Frontend and Backend: Where Magic Happens! </vt:lpstr>
      <vt:lpstr>Frontend vs. Backend: The Epic Battle </vt:lpstr>
      <vt:lpstr>PowerPoint Presentation</vt:lpstr>
      <vt:lpstr>Frontend vs. Backend: The Epic Battle </vt:lpstr>
      <vt:lpstr>API: The Matchmaker </vt:lpstr>
      <vt:lpstr>API: The Matchmaker </vt:lpstr>
      <vt:lpstr>API: The Matchmaker </vt:lpstr>
      <vt:lpstr>Taking It Live: Enter the Cloud!</vt:lpstr>
      <vt:lpstr>Taking It Live: Enter the Cloud!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 goel - 123102495 - MITMPL</dc:creator>
  <cp:lastModifiedBy>M VISHAL KUMAR - 124155446 - MITMPL</cp:lastModifiedBy>
  <cp:revision>18</cp:revision>
  <dcterms:created xsi:type="dcterms:W3CDTF">2025-01-14T19:23:19Z</dcterms:created>
  <dcterms:modified xsi:type="dcterms:W3CDTF">2025-01-20T11:31:52Z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0x01010074D88015010EEF44B55100754D3B2217</vt:lpwstr>
  </property>
</Properties>
</file>