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38" autoAdjust="0"/>
  </p:normalViewPr>
  <p:slideViewPr>
    <p:cSldViewPr snapToGrid="0" snapToObjects="1">
      <p:cViewPr varScale="1">
        <p:scale>
          <a:sx n="98" d="100"/>
          <a:sy n="98" d="100"/>
        </p:scale>
        <p:origin x="-4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30B7-D6F2-454F-8C68-1949A95E7996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9A8-5114-BF4D-ADB1-D12D0CA75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850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30B7-D6F2-454F-8C68-1949A95E7996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9A8-5114-BF4D-ADB1-D12D0CA75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53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30B7-D6F2-454F-8C68-1949A95E7996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9A8-5114-BF4D-ADB1-D12D0CA75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38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30B7-D6F2-454F-8C68-1949A95E7996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9A8-5114-BF4D-ADB1-D12D0CA75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997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30B7-D6F2-454F-8C68-1949A95E7996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9A8-5114-BF4D-ADB1-D12D0CA75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88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30B7-D6F2-454F-8C68-1949A95E7996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9A8-5114-BF4D-ADB1-D12D0CA75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71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30B7-D6F2-454F-8C68-1949A95E7996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9A8-5114-BF4D-ADB1-D12D0CA75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1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30B7-D6F2-454F-8C68-1949A95E7996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9A8-5114-BF4D-ADB1-D12D0CA75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839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30B7-D6F2-454F-8C68-1949A95E7996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9A8-5114-BF4D-ADB1-D12D0CA75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217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30B7-D6F2-454F-8C68-1949A95E7996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9A8-5114-BF4D-ADB1-D12D0CA75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87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30B7-D6F2-454F-8C68-1949A95E7996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9A8-5114-BF4D-ADB1-D12D0CA75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980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330B7-D6F2-454F-8C68-1949A95E7996}" type="datetimeFigureOut">
              <a:rPr kumimoji="1" lang="zh-CN" altLang="en-US" smtClean="0"/>
              <a:t>14-6-19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09A8-5114-BF4D-ADB1-D12D0CA75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995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75" y="635053"/>
            <a:ext cx="3031971" cy="4570110"/>
          </a:xfrm>
          <a:prstGeom prst="borderCallout1">
            <a:avLst>
              <a:gd name="adj1" fmla="val 69300"/>
              <a:gd name="adj2" fmla="val 76880"/>
              <a:gd name="adj3" fmla="val 68659"/>
              <a:gd name="adj4" fmla="val 77211"/>
            </a:avLst>
          </a:prstGeom>
          <a:ln>
            <a:solidFill>
              <a:srgbClr val="4F81BD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149500" y="4598459"/>
            <a:ext cx="1587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err="1" smtClean="0"/>
              <a:t>Public_nextButtonSelect.png</a:t>
            </a:r>
            <a:endParaRPr kumimoji="1" lang="zh-CN" altLang="en-US" sz="1000" dirty="0"/>
          </a:p>
        </p:txBody>
      </p:sp>
      <p:sp>
        <p:nvSpPr>
          <p:cNvPr id="8" name="文本框 7"/>
          <p:cNvSpPr txBox="1"/>
          <p:nvPr/>
        </p:nvSpPr>
        <p:spPr>
          <a:xfrm>
            <a:off x="6667101" y="2986323"/>
            <a:ext cx="149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Public_AuthorNomal.png</a:t>
            </a:r>
            <a:endParaRPr kumimoji="1"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1149500" y="4066608"/>
            <a:ext cx="16859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err="1" smtClean="0">
                <a:solidFill>
                  <a:schemeClr val="tx1"/>
                </a:solidFill>
              </a:rPr>
              <a:t>Public_nextButtonNomal.png</a:t>
            </a:r>
            <a:endParaRPr kumimoji="1" lang="zh-CN" altLang="en-US" sz="1000" dirty="0" smtClean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20368" y="3405050"/>
            <a:ext cx="1467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Public_AuthorSelect.png</a:t>
            </a:r>
            <a:endParaRPr kumimoji="1" lang="zh-CN" altLang="en-US" sz="1000" dirty="0"/>
          </a:p>
        </p:txBody>
      </p:sp>
      <p:cxnSp>
        <p:nvCxnSpPr>
          <p:cNvPr id="12" name="直线箭头连接符 11"/>
          <p:cNvCxnSpPr>
            <a:stCxn id="10" idx="1"/>
          </p:cNvCxnSpPr>
          <p:nvPr/>
        </p:nvCxnSpPr>
        <p:spPr>
          <a:xfrm flipH="1">
            <a:off x="5462863" y="3528161"/>
            <a:ext cx="1357505" cy="347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1"/>
          </p:cNvCxnSpPr>
          <p:nvPr/>
        </p:nvCxnSpPr>
        <p:spPr>
          <a:xfrm flipH="1">
            <a:off x="5462863" y="3109434"/>
            <a:ext cx="1204238" cy="766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2736905" y="4182409"/>
            <a:ext cx="733491" cy="109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6" idx="3"/>
          </p:cNvCxnSpPr>
          <p:nvPr/>
        </p:nvCxnSpPr>
        <p:spPr>
          <a:xfrm flipV="1">
            <a:off x="2736905" y="4291895"/>
            <a:ext cx="733491" cy="506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907949" y="1335743"/>
            <a:ext cx="106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Author_main.jpg</a:t>
            </a:r>
            <a:endParaRPr kumimoji="1" lang="zh-CN" altLang="en-US" sz="1000" dirty="0"/>
          </a:p>
        </p:txBody>
      </p:sp>
      <p:cxnSp>
        <p:nvCxnSpPr>
          <p:cNvPr id="23" name="直线箭头连接符 22"/>
          <p:cNvCxnSpPr>
            <a:stCxn id="21" idx="1"/>
          </p:cNvCxnSpPr>
          <p:nvPr/>
        </p:nvCxnSpPr>
        <p:spPr>
          <a:xfrm flipH="1">
            <a:off x="5462863" y="1458854"/>
            <a:ext cx="1445086" cy="123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00360" y="5756134"/>
            <a:ext cx="408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Ps</a:t>
            </a:r>
            <a:r>
              <a:rPr kumimoji="1" lang="zh-CN" altLang="en-US" dirty="0" smtClean="0"/>
              <a:t>：所有的下一步，提交按钮图片相同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25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会员管理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91" y="557899"/>
            <a:ext cx="2948955" cy="524803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0216" y="1467494"/>
            <a:ext cx="1351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Public_cardphone.png</a:t>
            </a:r>
            <a:endParaRPr kumimoji="1" lang="zh-CN" altLang="en-US" sz="1000" dirty="0"/>
          </a:p>
        </p:txBody>
      </p:sp>
      <p:cxnSp>
        <p:nvCxnSpPr>
          <p:cNvPr id="9" name="直线箭头连接符 8"/>
          <p:cNvCxnSpPr>
            <a:stCxn id="7" idx="3"/>
          </p:cNvCxnSpPr>
          <p:nvPr/>
        </p:nvCxnSpPr>
        <p:spPr>
          <a:xfrm flipV="1">
            <a:off x="2241630" y="1554994"/>
            <a:ext cx="1153060" cy="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74248" y="1151408"/>
            <a:ext cx="149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Public_AuthorNomal.png</a:t>
            </a:r>
            <a:endParaRPr kumimoji="1" lang="zh-CN" altLang="en-US" sz="1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074248" y="1713715"/>
            <a:ext cx="1467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Public_AuthorSelect.png</a:t>
            </a:r>
            <a:endParaRPr kumimoji="1" lang="zh-CN" altLang="en-US" sz="1000" dirty="0"/>
          </a:p>
        </p:txBody>
      </p:sp>
      <p:cxnSp>
        <p:nvCxnSpPr>
          <p:cNvPr id="15" name="直线箭头连接符 14"/>
          <p:cNvCxnSpPr>
            <a:stCxn id="10" idx="1"/>
          </p:cNvCxnSpPr>
          <p:nvPr/>
        </p:nvCxnSpPr>
        <p:spPr>
          <a:xfrm flipH="1">
            <a:off x="5752019" y="1274519"/>
            <a:ext cx="1322229" cy="280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1" idx="1"/>
          </p:cNvCxnSpPr>
          <p:nvPr/>
        </p:nvCxnSpPr>
        <p:spPr>
          <a:xfrm flipH="1" flipV="1">
            <a:off x="5849718" y="1590605"/>
            <a:ext cx="1224530" cy="246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3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会员管理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16" y="439197"/>
            <a:ext cx="3092220" cy="5488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3803" y="1306576"/>
            <a:ext cx="168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Public_card.png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3"/>
          </p:cNvCxnSpPr>
          <p:nvPr/>
        </p:nvCxnSpPr>
        <p:spPr>
          <a:xfrm flipV="1">
            <a:off x="2478203" y="1453108"/>
            <a:ext cx="977893" cy="38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1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资助点餐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48" y="280853"/>
            <a:ext cx="3452365" cy="61479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7521" y="1083776"/>
            <a:ext cx="163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Public_City.png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36" y="2024023"/>
            <a:ext cx="17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Public_shop.png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044" y="2723052"/>
            <a:ext cx="169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Public_date.png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9277" y="4467723"/>
            <a:ext cx="170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Public_time.png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4336" y="3528978"/>
            <a:ext cx="17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Public_meal.png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1728533" y="1294365"/>
            <a:ext cx="1275706" cy="244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V="1">
            <a:off x="1728533" y="2234612"/>
            <a:ext cx="1275706" cy="48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1612031" y="2894006"/>
            <a:ext cx="1392208" cy="85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V="1">
            <a:off x="1728533" y="3528978"/>
            <a:ext cx="1269116" cy="268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V="1">
            <a:off x="1636456" y="4235714"/>
            <a:ext cx="1361193" cy="464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193076" y="2344511"/>
            <a:ext cx="19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Public_arrows.png</a:t>
            </a:r>
            <a:endParaRPr kumimoji="1" lang="zh-CN" altLang="en-US" dirty="0"/>
          </a:p>
        </p:txBody>
      </p:sp>
      <p:cxnSp>
        <p:nvCxnSpPr>
          <p:cNvPr id="25" name="直线箭头连接符 24"/>
          <p:cNvCxnSpPr>
            <a:stCxn id="23" idx="1"/>
          </p:cNvCxnSpPr>
          <p:nvPr/>
        </p:nvCxnSpPr>
        <p:spPr>
          <a:xfrm flipH="1" flipV="1">
            <a:off x="6057328" y="1538585"/>
            <a:ext cx="1135748" cy="99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87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屏幕快照 2014-04-23 下午2.00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6" y="241218"/>
            <a:ext cx="3241324" cy="57023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48585" y="1606991"/>
            <a:ext cx="9958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Order_plus.png</a:t>
            </a:r>
            <a:endParaRPr kumimoji="1" lang="zh-CN" altLang="en-US" sz="1000" dirty="0"/>
          </a:p>
        </p:txBody>
      </p:sp>
      <p:sp>
        <p:nvSpPr>
          <p:cNvPr id="6" name="文本框 5"/>
          <p:cNvSpPr txBox="1"/>
          <p:nvPr/>
        </p:nvSpPr>
        <p:spPr>
          <a:xfrm>
            <a:off x="7022104" y="2259032"/>
            <a:ext cx="10983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Order_minus.png</a:t>
            </a:r>
            <a:endParaRPr kumimoji="1" lang="zh-CN" altLang="en-US" sz="1000" dirty="0"/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5670603" y="1746172"/>
            <a:ext cx="1177982" cy="635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>
            <a:off x="5165826" y="2382143"/>
            <a:ext cx="1856278" cy="718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71948" y="3090799"/>
            <a:ext cx="1034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Order_Num.png</a:t>
            </a:r>
            <a:endParaRPr kumimoji="1" lang="zh-CN" altLang="en-US" sz="1000" dirty="0"/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5395169" y="3178469"/>
            <a:ext cx="1868491" cy="511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989537" y="4857974"/>
            <a:ext cx="12302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Order_myorder.png</a:t>
            </a:r>
            <a:endParaRPr kumimoji="1" lang="zh-CN" altLang="en-US" sz="1000" dirty="0"/>
          </a:p>
        </p:txBody>
      </p:sp>
      <p:cxnSp>
        <p:nvCxnSpPr>
          <p:cNvPr id="18" name="直线箭头连接符 17"/>
          <p:cNvCxnSpPr/>
          <p:nvPr/>
        </p:nvCxnSpPr>
        <p:spPr>
          <a:xfrm flipH="1">
            <a:off x="5670603" y="4981085"/>
            <a:ext cx="1318934" cy="793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7659" y="2599941"/>
            <a:ext cx="97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Order_line.png</a:t>
            </a:r>
            <a:endParaRPr kumimoji="1" lang="zh-CN" altLang="en-US" sz="1000" dirty="0"/>
          </a:p>
        </p:txBody>
      </p:sp>
      <p:cxnSp>
        <p:nvCxnSpPr>
          <p:cNvPr id="21" name="直线箭头连接符 20"/>
          <p:cNvCxnSpPr>
            <a:stCxn id="19" idx="3"/>
          </p:cNvCxnSpPr>
          <p:nvPr/>
        </p:nvCxnSpPr>
        <p:spPr>
          <a:xfrm>
            <a:off x="1719237" y="2723052"/>
            <a:ext cx="1870330" cy="257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5788" y="1360770"/>
            <a:ext cx="1203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Order_butBgW.png</a:t>
            </a:r>
            <a:endParaRPr kumimoji="1" lang="zh-CN" altLang="en-US" sz="1000" dirty="0"/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1719237" y="1016860"/>
            <a:ext cx="1443763" cy="467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35464" y="241218"/>
            <a:ext cx="12717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Order_paddown.png</a:t>
            </a:r>
            <a:endParaRPr kumimoji="1" lang="zh-CN" altLang="en-US" sz="1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365080" y="525922"/>
            <a:ext cx="1112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Order_padup.png</a:t>
            </a:r>
            <a:endParaRPr kumimoji="1" lang="zh-CN" altLang="en-US" sz="1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281957" y="809166"/>
            <a:ext cx="1415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Order_paddownsel.png</a:t>
            </a:r>
            <a:endParaRPr kumimoji="1" lang="zh-CN" altLang="en-US" sz="1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365080" y="1230857"/>
            <a:ext cx="1255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Order_padupsel.png</a:t>
            </a:r>
            <a:endParaRPr kumimoji="1" lang="zh-CN" altLang="en-US" sz="1000" dirty="0"/>
          </a:p>
        </p:txBody>
      </p:sp>
      <p:cxnSp>
        <p:nvCxnSpPr>
          <p:cNvPr id="31" name="直线箭头连接符 30"/>
          <p:cNvCxnSpPr>
            <a:stCxn id="26" idx="1"/>
          </p:cNvCxnSpPr>
          <p:nvPr/>
        </p:nvCxnSpPr>
        <p:spPr>
          <a:xfrm flipH="1">
            <a:off x="5597587" y="364329"/>
            <a:ext cx="737877" cy="1066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7" idx="1"/>
          </p:cNvCxnSpPr>
          <p:nvPr/>
        </p:nvCxnSpPr>
        <p:spPr>
          <a:xfrm flipH="1">
            <a:off x="5670603" y="649033"/>
            <a:ext cx="694477" cy="82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>
            <a:off x="5670603" y="1016860"/>
            <a:ext cx="694477" cy="467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9" idx="1"/>
          </p:cNvCxnSpPr>
          <p:nvPr/>
        </p:nvCxnSpPr>
        <p:spPr>
          <a:xfrm flipH="1">
            <a:off x="5670603" y="1353968"/>
            <a:ext cx="694477" cy="129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10533" y="2012811"/>
            <a:ext cx="1105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Order_padbg.png</a:t>
            </a:r>
            <a:endParaRPr kumimoji="1" lang="zh-CN" altLang="en-US" sz="1000" dirty="0"/>
          </a:p>
        </p:txBody>
      </p:sp>
      <p:cxnSp>
        <p:nvCxnSpPr>
          <p:cNvPr id="43" name="直线箭头连接符 42"/>
          <p:cNvCxnSpPr>
            <a:stCxn id="41" idx="3"/>
          </p:cNvCxnSpPr>
          <p:nvPr/>
        </p:nvCxnSpPr>
        <p:spPr>
          <a:xfrm flipV="1">
            <a:off x="1515986" y="1477078"/>
            <a:ext cx="1178142" cy="658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47659" y="2297906"/>
            <a:ext cx="11232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Order_search.png</a:t>
            </a:r>
            <a:endParaRPr kumimoji="1" lang="zh-CN" altLang="en-US" sz="1000" dirty="0"/>
          </a:p>
        </p:txBody>
      </p:sp>
      <p:cxnSp>
        <p:nvCxnSpPr>
          <p:cNvPr id="46" name="直线箭头连接符 45"/>
          <p:cNvCxnSpPr>
            <a:stCxn id="44" idx="3"/>
          </p:cNvCxnSpPr>
          <p:nvPr/>
        </p:nvCxnSpPr>
        <p:spPr>
          <a:xfrm flipV="1">
            <a:off x="1870896" y="1853212"/>
            <a:ext cx="1135528" cy="567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6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资助点餐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83" y="427385"/>
            <a:ext cx="3121168" cy="56619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85466" y="5519370"/>
            <a:ext cx="177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Order_order.png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1"/>
          </p:cNvCxnSpPr>
          <p:nvPr/>
        </p:nvCxnSpPr>
        <p:spPr>
          <a:xfrm flipH="1">
            <a:off x="5813080" y="5704036"/>
            <a:ext cx="1172386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560716" y="3333602"/>
            <a:ext cx="135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Order_check_plus.png</a:t>
            </a:r>
            <a:endParaRPr kumimoji="1"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6560716" y="2752579"/>
            <a:ext cx="146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Order_check_minus.png</a:t>
            </a:r>
            <a:endParaRPr kumimoji="1" lang="zh-CN" altLang="en-US" sz="1000" dirty="0"/>
          </a:p>
        </p:txBody>
      </p:sp>
      <p:cxnSp>
        <p:nvCxnSpPr>
          <p:cNvPr id="11" name="直线箭头连接符 10"/>
          <p:cNvCxnSpPr/>
          <p:nvPr/>
        </p:nvCxnSpPr>
        <p:spPr>
          <a:xfrm flipH="1" flipV="1">
            <a:off x="5349012" y="2576520"/>
            <a:ext cx="1211704" cy="266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8" idx="1"/>
          </p:cNvCxnSpPr>
          <p:nvPr/>
        </p:nvCxnSpPr>
        <p:spPr>
          <a:xfrm flipH="1" flipV="1">
            <a:off x="6020690" y="3101593"/>
            <a:ext cx="540026" cy="355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560716" y="2186768"/>
            <a:ext cx="1623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Order_check_Num.png.png</a:t>
            </a:r>
            <a:endParaRPr kumimoji="1" lang="zh-CN" altLang="en-US" sz="1000" dirty="0"/>
          </a:p>
        </p:txBody>
      </p:sp>
      <p:cxnSp>
        <p:nvCxnSpPr>
          <p:cNvPr id="19" name="直线箭头连接符 18"/>
          <p:cNvCxnSpPr/>
          <p:nvPr/>
        </p:nvCxnSpPr>
        <p:spPr>
          <a:xfrm flipH="1" flipV="1">
            <a:off x="5654320" y="2002603"/>
            <a:ext cx="906396" cy="184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985466" y="988090"/>
            <a:ext cx="1239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Order_addFood.png</a:t>
            </a:r>
            <a:endParaRPr kumimoji="1" lang="zh-CN" altLang="en-US" sz="1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558034" y="354119"/>
            <a:ext cx="1035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Order_clear.png</a:t>
            </a:r>
            <a:endParaRPr kumimoji="1" lang="zh-CN" altLang="en-US" sz="1000" dirty="0"/>
          </a:p>
        </p:txBody>
      </p:sp>
      <p:cxnSp>
        <p:nvCxnSpPr>
          <p:cNvPr id="23" name="直线箭头连接符 22"/>
          <p:cNvCxnSpPr>
            <a:stCxn id="20" idx="1"/>
          </p:cNvCxnSpPr>
          <p:nvPr/>
        </p:nvCxnSpPr>
        <p:spPr>
          <a:xfrm flipH="1">
            <a:off x="6020690" y="1111201"/>
            <a:ext cx="964776" cy="268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21" idx="1"/>
          </p:cNvCxnSpPr>
          <p:nvPr/>
        </p:nvCxnSpPr>
        <p:spPr>
          <a:xfrm flipH="1">
            <a:off x="5165826" y="477230"/>
            <a:ext cx="1392208" cy="757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08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资助点餐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47" y="268642"/>
            <a:ext cx="3257455" cy="57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0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快照 2014-06-19 下午3.1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9" y="352095"/>
            <a:ext cx="3356708" cy="51556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6909" y="1405390"/>
            <a:ext cx="135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vipmessage.png</a:t>
            </a:r>
            <a:endParaRPr kumimoji="1" lang="zh-CN" altLang="en-US" sz="1400" dirty="0"/>
          </a:p>
        </p:txBody>
      </p:sp>
      <p:cxnSp>
        <p:nvCxnSpPr>
          <p:cNvPr id="8" name="直线箭头连接符 7"/>
          <p:cNvCxnSpPr>
            <a:stCxn id="6" idx="3"/>
          </p:cNvCxnSpPr>
          <p:nvPr/>
        </p:nvCxnSpPr>
        <p:spPr>
          <a:xfrm flipV="1">
            <a:off x="1679701" y="1546705"/>
            <a:ext cx="1476221" cy="12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3015" y="1895809"/>
            <a:ext cx="15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Num</a:t>
            </a:r>
            <a:r>
              <a:rPr kumimoji="1" lang="en-US" altLang="zh-CN" sz="1400" dirty="0" smtClean="0"/>
              <a:t>_</a:t>
            </a:r>
            <a:r>
              <a:rPr kumimoji="1" lang="zh-CN" altLang="en-US" sz="1400" dirty="0" smtClean="0"/>
              <a:t>“</a:t>
            </a:r>
            <a:r>
              <a:rPr kumimoji="1" lang="en-US" altLang="zh-CN" sz="1400" dirty="0" smtClean="0"/>
              <a:t>0~9</a:t>
            </a:r>
            <a:r>
              <a:rPr kumimoji="1" lang="zh-CN" altLang="en-US" sz="1400" dirty="0" smtClean="0"/>
              <a:t>”</a:t>
            </a:r>
            <a:r>
              <a:rPr kumimoji="1" lang="en-US" altLang="zh-CN" sz="1400" dirty="0" smtClean="0"/>
              <a:t>.</a:t>
            </a:r>
            <a:r>
              <a:rPr kumimoji="1" lang="en-US" altLang="zh-CN" sz="1400" dirty="0" err="1"/>
              <a:t>png</a:t>
            </a:r>
            <a:endParaRPr kumimoji="1" lang="zh-CN" altLang="en-US" sz="1400" dirty="0"/>
          </a:p>
        </p:txBody>
      </p:sp>
      <p:cxnSp>
        <p:nvCxnSpPr>
          <p:cNvPr id="11" name="直线箭头连接符 10"/>
          <p:cNvCxnSpPr>
            <a:stCxn id="9" idx="3"/>
          </p:cNvCxnSpPr>
          <p:nvPr/>
        </p:nvCxnSpPr>
        <p:spPr>
          <a:xfrm flipV="1">
            <a:off x="1679701" y="1999399"/>
            <a:ext cx="1337913" cy="50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777059" y="1671535"/>
            <a:ext cx="1762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card_messageNomal.png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813728" y="2203586"/>
            <a:ext cx="1725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card_messageSelect.png</a:t>
            </a:r>
            <a:endParaRPr kumimoji="1" lang="zh-CN" altLang="en-US" sz="1200" dirty="0"/>
          </a:p>
        </p:txBody>
      </p:sp>
      <p:cxnSp>
        <p:nvCxnSpPr>
          <p:cNvPr id="15" name="直线箭头连接符 14"/>
          <p:cNvCxnSpPr>
            <a:stCxn id="12" idx="1"/>
          </p:cNvCxnSpPr>
          <p:nvPr/>
        </p:nvCxnSpPr>
        <p:spPr>
          <a:xfrm flipH="1">
            <a:off x="5714799" y="1810035"/>
            <a:ext cx="1062260" cy="574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3" idx="1"/>
          </p:cNvCxnSpPr>
          <p:nvPr/>
        </p:nvCxnSpPr>
        <p:spPr>
          <a:xfrm flipH="1">
            <a:off x="5714798" y="2342086"/>
            <a:ext cx="1098930" cy="138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155922" y="5818124"/>
            <a:ext cx="1840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Public_forgetPass.png.png</a:t>
            </a:r>
            <a:endParaRPr kumimoji="1" lang="zh-CN" altLang="en-US" sz="1200" dirty="0"/>
          </a:p>
        </p:txBody>
      </p:sp>
      <p:cxnSp>
        <p:nvCxnSpPr>
          <p:cNvPr id="22" name="直线箭头连接符 21"/>
          <p:cNvCxnSpPr/>
          <p:nvPr/>
        </p:nvCxnSpPr>
        <p:spPr>
          <a:xfrm flipV="1">
            <a:off x="4652182" y="5235016"/>
            <a:ext cx="596101" cy="58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388651" y="4396786"/>
            <a:ext cx="1766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Public_relexPass.png.png</a:t>
            </a:r>
            <a:endParaRPr kumimoji="1" lang="zh-CN" altLang="en-US" sz="1200" dirty="0"/>
          </a:p>
        </p:txBody>
      </p:sp>
      <p:cxnSp>
        <p:nvCxnSpPr>
          <p:cNvPr id="25" name="直线箭头连接符 24"/>
          <p:cNvCxnSpPr>
            <a:stCxn id="23" idx="1"/>
          </p:cNvCxnSpPr>
          <p:nvPr/>
        </p:nvCxnSpPr>
        <p:spPr>
          <a:xfrm flipH="1">
            <a:off x="5857343" y="4535286"/>
            <a:ext cx="531308" cy="259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60140" y="5237193"/>
            <a:ext cx="1879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Public_settingPass.png.png</a:t>
            </a:r>
            <a:endParaRPr kumimoji="1" lang="zh-CN" altLang="en-US" sz="1200" dirty="0"/>
          </a:p>
        </p:txBody>
      </p:sp>
      <p:cxnSp>
        <p:nvCxnSpPr>
          <p:cNvPr id="28" name="直线箭头连接符 27"/>
          <p:cNvCxnSpPr>
            <a:stCxn id="26" idx="1"/>
          </p:cNvCxnSpPr>
          <p:nvPr/>
        </p:nvCxnSpPr>
        <p:spPr>
          <a:xfrm flipH="1" flipV="1">
            <a:off x="5857344" y="5235017"/>
            <a:ext cx="802796" cy="140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419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4-06-19 下午3.1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02" y="591017"/>
            <a:ext cx="3610415" cy="55567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8051" y="1846479"/>
            <a:ext cx="1584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Public_cardphone.png</a:t>
            </a:r>
            <a:endParaRPr kumimoji="1" lang="zh-CN" altLang="en-US" sz="1200" dirty="0"/>
          </a:p>
        </p:txBody>
      </p:sp>
      <p:cxnSp>
        <p:nvCxnSpPr>
          <p:cNvPr id="5" name="直线箭头连接符 4"/>
          <p:cNvCxnSpPr>
            <a:stCxn id="3" idx="3"/>
          </p:cNvCxnSpPr>
          <p:nvPr/>
        </p:nvCxnSpPr>
        <p:spPr>
          <a:xfrm flipV="1">
            <a:off x="1882815" y="1982568"/>
            <a:ext cx="1110650" cy="2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3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4-06-19 下午3.1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95" y="477844"/>
            <a:ext cx="3572821" cy="5454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2054" y="1710177"/>
            <a:ext cx="168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Public_card.png</a:t>
            </a:r>
            <a:endParaRPr kumimoji="1" lang="zh-CN" altLang="en-US" dirty="0"/>
          </a:p>
        </p:txBody>
      </p:sp>
      <p:cxnSp>
        <p:nvCxnSpPr>
          <p:cNvPr id="5" name="直线箭头连接符 4"/>
          <p:cNvCxnSpPr>
            <a:stCxn id="3" idx="3"/>
          </p:cNvCxnSpPr>
          <p:nvPr/>
        </p:nvCxnSpPr>
        <p:spPr>
          <a:xfrm flipV="1">
            <a:off x="2036454" y="1823351"/>
            <a:ext cx="981160" cy="71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>
            <a:stCxn id="3" idx="3"/>
          </p:cNvCxnSpPr>
          <p:nvPr/>
        </p:nvCxnSpPr>
        <p:spPr>
          <a:xfrm>
            <a:off x="2036454" y="1894843"/>
            <a:ext cx="981160" cy="783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31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4-06-19 下午3.14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29" y="716766"/>
            <a:ext cx="3384220" cy="5176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880" y="2372687"/>
            <a:ext cx="199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Public_integral.png</a:t>
            </a:r>
            <a:endParaRPr kumimoji="1" lang="zh-CN" altLang="en-US" dirty="0"/>
          </a:p>
        </p:txBody>
      </p:sp>
      <p:cxnSp>
        <p:nvCxnSpPr>
          <p:cNvPr id="5" name="直线箭头连接符 4"/>
          <p:cNvCxnSpPr>
            <a:stCxn id="3" idx="3"/>
          </p:cNvCxnSpPr>
          <p:nvPr/>
        </p:nvCxnSpPr>
        <p:spPr>
          <a:xfrm flipV="1">
            <a:off x="2144447" y="1999399"/>
            <a:ext cx="1086915" cy="557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3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13" y="547436"/>
            <a:ext cx="3104821" cy="55254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0748" y="5036408"/>
            <a:ext cx="16530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err="1" smtClean="0"/>
              <a:t>Public_nextButtonSelect.png</a:t>
            </a:r>
            <a:endParaRPr kumimoji="1" lang="zh-CN" altLang="en-US" sz="1000" dirty="0" smtClean="0"/>
          </a:p>
          <a:p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1970572" y="5036408"/>
            <a:ext cx="1258976" cy="153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86728" y="4532410"/>
            <a:ext cx="171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>
                <a:solidFill>
                  <a:schemeClr val="tx1"/>
                </a:solidFill>
              </a:rPr>
              <a:t>Public_nextButtonNomal.png</a:t>
            </a:r>
            <a:endParaRPr kumimoji="1" lang="zh-CN" altLang="en-US" sz="1000" dirty="0" smtClean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1970572" y="4653203"/>
            <a:ext cx="1258976" cy="251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59743" y="1880503"/>
            <a:ext cx="1347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Public_sexNomal.png</a:t>
            </a:r>
            <a:endParaRPr kumimoji="1" lang="zh-CN" altLang="en-US" sz="1000" dirty="0"/>
          </a:p>
        </p:txBody>
      </p:sp>
      <p:cxnSp>
        <p:nvCxnSpPr>
          <p:cNvPr id="15" name="直线箭头连接符 14"/>
          <p:cNvCxnSpPr>
            <a:stCxn id="13" idx="1"/>
          </p:cNvCxnSpPr>
          <p:nvPr/>
        </p:nvCxnSpPr>
        <p:spPr>
          <a:xfrm flipH="1">
            <a:off x="5003063" y="2003614"/>
            <a:ext cx="2156680" cy="32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0748" y="2235849"/>
            <a:ext cx="1316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Public_sexSelect.png</a:t>
            </a:r>
            <a:endParaRPr kumimoji="1" lang="zh-CN" altLang="en-US" sz="1000" dirty="0"/>
          </a:p>
        </p:txBody>
      </p:sp>
      <p:cxnSp>
        <p:nvCxnSpPr>
          <p:cNvPr id="20" name="直线箭头连接符 19"/>
          <p:cNvCxnSpPr>
            <a:stCxn id="18" idx="3"/>
          </p:cNvCxnSpPr>
          <p:nvPr/>
        </p:nvCxnSpPr>
        <p:spPr>
          <a:xfrm flipV="1">
            <a:off x="1787410" y="2036461"/>
            <a:ext cx="1856078" cy="322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6728" y="1149615"/>
            <a:ext cx="1085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Public_white.png</a:t>
            </a:r>
            <a:endParaRPr kumimoji="1" lang="zh-CN" altLang="en-US" sz="1000" dirty="0"/>
          </a:p>
        </p:txBody>
      </p:sp>
      <p:cxnSp>
        <p:nvCxnSpPr>
          <p:cNvPr id="23" name="直线箭头连接符 22"/>
          <p:cNvCxnSpPr>
            <a:stCxn id="21" idx="3"/>
          </p:cNvCxnSpPr>
          <p:nvPr/>
        </p:nvCxnSpPr>
        <p:spPr>
          <a:xfrm>
            <a:off x="1372081" y="1272726"/>
            <a:ext cx="1857467" cy="336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1415976" y="1395836"/>
            <a:ext cx="1715043" cy="1078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1335610" y="1395836"/>
            <a:ext cx="1795409" cy="1571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10124" y="3229870"/>
            <a:ext cx="1018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Public_City.png</a:t>
            </a:r>
            <a:endParaRPr kumimoji="1" lang="zh-CN" altLang="en-US" sz="1000" dirty="0"/>
          </a:p>
        </p:txBody>
      </p:sp>
      <p:cxnSp>
        <p:nvCxnSpPr>
          <p:cNvPr id="30" name="直线箭头连接符 29"/>
          <p:cNvCxnSpPr>
            <a:stCxn id="28" idx="3"/>
          </p:cNvCxnSpPr>
          <p:nvPr/>
        </p:nvCxnSpPr>
        <p:spPr>
          <a:xfrm>
            <a:off x="1828790" y="3352981"/>
            <a:ext cx="1302229" cy="19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8" idx="3"/>
          </p:cNvCxnSpPr>
          <p:nvPr/>
        </p:nvCxnSpPr>
        <p:spPr>
          <a:xfrm>
            <a:off x="1828790" y="3352981"/>
            <a:ext cx="1302229" cy="457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8" idx="3"/>
          </p:cNvCxnSpPr>
          <p:nvPr/>
        </p:nvCxnSpPr>
        <p:spPr>
          <a:xfrm>
            <a:off x="1828790" y="3352981"/>
            <a:ext cx="1302229" cy="840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269220" y="3426947"/>
            <a:ext cx="1150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Public_arrows.png</a:t>
            </a:r>
            <a:endParaRPr kumimoji="1" lang="zh-CN" altLang="en-US" sz="1000" dirty="0"/>
          </a:p>
        </p:txBody>
      </p:sp>
      <p:cxnSp>
        <p:nvCxnSpPr>
          <p:cNvPr id="37" name="直线箭头连接符 36"/>
          <p:cNvCxnSpPr>
            <a:stCxn id="35" idx="1"/>
          </p:cNvCxnSpPr>
          <p:nvPr/>
        </p:nvCxnSpPr>
        <p:spPr>
          <a:xfrm flipH="1" flipV="1">
            <a:off x="5824134" y="3352982"/>
            <a:ext cx="1445086" cy="197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35" idx="1"/>
          </p:cNvCxnSpPr>
          <p:nvPr/>
        </p:nvCxnSpPr>
        <p:spPr>
          <a:xfrm flipH="1">
            <a:off x="5824134" y="3550058"/>
            <a:ext cx="1445086" cy="260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5" idx="1"/>
          </p:cNvCxnSpPr>
          <p:nvPr/>
        </p:nvCxnSpPr>
        <p:spPr>
          <a:xfrm flipH="1">
            <a:off x="5824134" y="3550058"/>
            <a:ext cx="1445086" cy="643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89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4-06-19 下午3.14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35" y="603592"/>
            <a:ext cx="3387069" cy="52562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0069" y="1471256"/>
            <a:ext cx="20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Public_balance.png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4" idx="3"/>
          </p:cNvCxnSpPr>
          <p:nvPr/>
        </p:nvCxnSpPr>
        <p:spPr>
          <a:xfrm>
            <a:off x="2443667" y="1655922"/>
            <a:ext cx="850562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31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4-06-19 下午3.17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44" y="452694"/>
            <a:ext cx="3207940" cy="49577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161" y="1332932"/>
            <a:ext cx="1352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Public_btnline.png</a:t>
            </a:r>
            <a:endParaRPr kumimoji="1"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6751911" y="1332932"/>
            <a:ext cx="1514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Public_btnnoline.png</a:t>
            </a:r>
            <a:endParaRPr kumimoji="1" lang="zh-CN" altLang="en-US" sz="1200" dirty="0"/>
          </a:p>
        </p:txBody>
      </p:sp>
      <p:cxnSp>
        <p:nvCxnSpPr>
          <p:cNvPr id="6" name="直线箭头连接符 5"/>
          <p:cNvCxnSpPr>
            <a:stCxn id="4" idx="1"/>
          </p:cNvCxnSpPr>
          <p:nvPr/>
        </p:nvCxnSpPr>
        <p:spPr>
          <a:xfrm flipH="1" flipV="1">
            <a:off x="5645453" y="1471256"/>
            <a:ext cx="1106458" cy="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1886009" y="1458681"/>
            <a:ext cx="1068738" cy="46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3161" y="2426943"/>
            <a:ext cx="148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card_vipCoupon.png</a:t>
            </a:r>
            <a:endParaRPr kumimoji="1" lang="en-US" altLang="zh-CN" sz="1200" dirty="0" smtClean="0"/>
          </a:p>
          <a:p>
            <a:r>
              <a:rPr kumimoji="1" lang="zh-CN" altLang="en-US" sz="1200" dirty="0"/>
              <a:t>未使用</a:t>
            </a:r>
          </a:p>
          <a:p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3156283"/>
            <a:ext cx="196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card_vipCouponcantuse.png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已过期</a:t>
            </a:r>
            <a:endParaRPr kumimoji="1" lang="en-US" altLang="zh-CN" sz="1200" dirty="0"/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1465665" y="2540116"/>
            <a:ext cx="1489082" cy="50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9482" y="3935923"/>
            <a:ext cx="1697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card_vipCouponuse.png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未激活</a:t>
            </a:r>
            <a:endParaRPr kumimoji="1" lang="en-US" altLang="zh-CN" sz="1200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402349" y="4740712"/>
            <a:ext cx="1697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card_vipCouponuse.png</a:t>
            </a:r>
            <a:endParaRPr kumimoji="1" lang="en-US" altLang="zh-CN" sz="1200" dirty="0" smtClean="0"/>
          </a:p>
          <a:p>
            <a:r>
              <a:rPr kumimoji="1" lang="en-US" altLang="en-US" sz="1200" dirty="0" smtClean="0"/>
              <a:t>已使用</a:t>
            </a:r>
            <a:endParaRPr kumimoji="1" lang="zh-CN" altLang="en-US" sz="1200" dirty="0"/>
          </a:p>
        </p:txBody>
      </p:sp>
      <p:cxnSp>
        <p:nvCxnSpPr>
          <p:cNvPr id="16" name="直线箭头连接符 15"/>
          <p:cNvCxnSpPr>
            <a:stCxn id="10" idx="3"/>
          </p:cNvCxnSpPr>
          <p:nvPr/>
        </p:nvCxnSpPr>
        <p:spPr>
          <a:xfrm flipV="1">
            <a:off x="1968959" y="2590416"/>
            <a:ext cx="1136669" cy="79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1886009" y="2728739"/>
            <a:ext cx="1445940" cy="137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1886009" y="2728739"/>
            <a:ext cx="1672261" cy="2200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3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4-06-19 下午3.17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48" y="301796"/>
            <a:ext cx="3559995" cy="54950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7340" y="4379790"/>
            <a:ext cx="1457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Map_BusNomal.png</a:t>
            </a:r>
            <a:endParaRPr kumimoji="1"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244009" y="4807403"/>
            <a:ext cx="14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Map_BusSelect.png</a:t>
            </a:r>
            <a:endParaRPr kumimoji="1" lang="zh-CN" altLang="en-US" sz="1200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1503212" y="4535286"/>
            <a:ext cx="1464336" cy="945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503212" y="4988814"/>
            <a:ext cx="1464336" cy="609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3143" y="5934745"/>
            <a:ext cx="1425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Map_carNomal.png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38146" y="6320230"/>
            <a:ext cx="138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Map_carSelect.png</a:t>
            </a:r>
            <a:endParaRPr kumimoji="1" lang="zh-CN" altLang="en-US" sz="1200" dirty="0"/>
          </a:p>
        </p:txBody>
      </p:sp>
      <p:cxnSp>
        <p:nvCxnSpPr>
          <p:cNvPr id="14" name="直线箭头连接符 13"/>
          <p:cNvCxnSpPr>
            <a:stCxn id="11" idx="3"/>
          </p:cNvCxnSpPr>
          <p:nvPr/>
        </p:nvCxnSpPr>
        <p:spPr>
          <a:xfrm flipV="1">
            <a:off x="2008458" y="5597838"/>
            <a:ext cx="1671820" cy="475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12" idx="3"/>
          </p:cNvCxnSpPr>
          <p:nvPr/>
        </p:nvCxnSpPr>
        <p:spPr>
          <a:xfrm flipV="1">
            <a:off x="2026792" y="5688544"/>
            <a:ext cx="1653486" cy="770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764455" y="4945902"/>
            <a:ext cx="198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Map_changeStyleNomal.png</a:t>
            </a:r>
            <a:endParaRPr kumimoji="1"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673743" y="5299805"/>
            <a:ext cx="194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Map_changeStyleSelect.png</a:t>
            </a:r>
            <a:endParaRPr kumimoji="1" lang="zh-CN" altLang="en-US" sz="1200" dirty="0"/>
          </a:p>
        </p:txBody>
      </p:sp>
      <p:cxnSp>
        <p:nvCxnSpPr>
          <p:cNvPr id="20" name="直线箭头连接符 19"/>
          <p:cNvCxnSpPr>
            <a:stCxn id="17" idx="1"/>
          </p:cNvCxnSpPr>
          <p:nvPr/>
        </p:nvCxnSpPr>
        <p:spPr>
          <a:xfrm flipH="1">
            <a:off x="6025807" y="5084402"/>
            <a:ext cx="738648" cy="396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8" idx="1"/>
          </p:cNvCxnSpPr>
          <p:nvPr/>
        </p:nvCxnSpPr>
        <p:spPr>
          <a:xfrm flipH="1">
            <a:off x="6116518" y="5438305"/>
            <a:ext cx="557225" cy="159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71218" y="6160697"/>
            <a:ext cx="15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Map_localNomal.png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680278" y="6437696"/>
            <a:ext cx="148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Map_localSelect.png</a:t>
            </a:r>
            <a:endParaRPr kumimoji="1" lang="zh-CN" altLang="en-US" sz="1200" dirty="0"/>
          </a:p>
        </p:txBody>
      </p:sp>
      <p:cxnSp>
        <p:nvCxnSpPr>
          <p:cNvPr id="26" name="直线箭头连接符 25"/>
          <p:cNvCxnSpPr/>
          <p:nvPr/>
        </p:nvCxnSpPr>
        <p:spPr>
          <a:xfrm flipV="1">
            <a:off x="4030163" y="5688544"/>
            <a:ext cx="414680" cy="52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 flipH="1" flipV="1">
            <a:off x="4594667" y="5688544"/>
            <a:ext cx="303731" cy="908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311843" y="6017315"/>
            <a:ext cx="1521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Map_walkNomal.png</a:t>
            </a:r>
            <a:endParaRPr kumimoji="1"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311843" y="6294314"/>
            <a:ext cx="1485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Map_walkSelect.png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/>
          <p:nvPr/>
        </p:nvCxnSpPr>
        <p:spPr>
          <a:xfrm flipH="1" flipV="1">
            <a:off x="5351953" y="5688544"/>
            <a:ext cx="1101492" cy="472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30" idx="1"/>
          </p:cNvCxnSpPr>
          <p:nvPr/>
        </p:nvCxnSpPr>
        <p:spPr>
          <a:xfrm flipH="1" flipV="1">
            <a:off x="5351953" y="5688544"/>
            <a:ext cx="959890" cy="744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3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4-06-19 下午3.10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8" y="691615"/>
            <a:ext cx="3195493" cy="49283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39805" y="3835324"/>
            <a:ext cx="216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Public_tableblue.png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6002" y="3903600"/>
            <a:ext cx="229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Public_tablegreen.png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6514" y="2163979"/>
            <a:ext cx="206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Public_tablered.png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39805" y="2163979"/>
            <a:ext cx="236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Public_tableyellow.png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8" idx="1"/>
          </p:cNvCxnSpPr>
          <p:nvPr/>
        </p:nvCxnSpPr>
        <p:spPr>
          <a:xfrm flipH="1">
            <a:off x="5637045" y="2348645"/>
            <a:ext cx="902760" cy="74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5" idx="1"/>
          </p:cNvCxnSpPr>
          <p:nvPr/>
        </p:nvCxnSpPr>
        <p:spPr>
          <a:xfrm flipH="1" flipV="1">
            <a:off x="5637045" y="3903600"/>
            <a:ext cx="902760" cy="116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2371447" y="2348645"/>
            <a:ext cx="453555" cy="74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2371447" y="4204656"/>
            <a:ext cx="4535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6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09" y="539286"/>
            <a:ext cx="2988701" cy="53139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8048" y="810205"/>
            <a:ext cx="1009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Menu_logo.png</a:t>
            </a:r>
            <a:endParaRPr kumimoji="1" lang="zh-CN" altLang="en-US" sz="1000" dirty="0"/>
          </a:p>
        </p:txBody>
      </p:sp>
      <p:cxnSp>
        <p:nvCxnSpPr>
          <p:cNvPr id="7" name="直线箭头连接符 6"/>
          <p:cNvCxnSpPr>
            <a:stCxn id="5" idx="1"/>
          </p:cNvCxnSpPr>
          <p:nvPr/>
        </p:nvCxnSpPr>
        <p:spPr>
          <a:xfrm flipH="1">
            <a:off x="4981167" y="933316"/>
            <a:ext cx="1696881" cy="41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42967" y="2715281"/>
            <a:ext cx="1752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Menu_menuNomal</a:t>
            </a:r>
            <a:r>
              <a:rPr kumimoji="1" lang="zh-CN" altLang="en-US" sz="1000" dirty="0" smtClean="0"/>
              <a:t>“</a:t>
            </a:r>
            <a:r>
              <a:rPr kumimoji="1" lang="en-US" altLang="zh-CN" sz="1000" dirty="0" smtClean="0"/>
              <a:t>n</a:t>
            </a:r>
            <a:r>
              <a:rPr kumimoji="1" lang="zh-CN" altLang="en-US" sz="1000" dirty="0" smtClean="0"/>
              <a:t>”</a:t>
            </a:r>
            <a:r>
              <a:rPr kumimoji="1" lang="en-US" altLang="zh-CN" sz="1000" dirty="0" smtClean="0"/>
              <a:t>.</a:t>
            </a:r>
            <a:r>
              <a:rPr kumimoji="1" lang="en-US" altLang="zh-CN" sz="1000" dirty="0" err="1" smtClean="0"/>
              <a:t>png</a:t>
            </a:r>
            <a:endParaRPr kumimoji="1" lang="zh-CN" altLang="en-US" sz="1000" dirty="0"/>
          </a:p>
        </p:txBody>
      </p:sp>
      <p:cxnSp>
        <p:nvCxnSpPr>
          <p:cNvPr id="10" name="直线箭头连接符 9"/>
          <p:cNvCxnSpPr>
            <a:stCxn id="8" idx="3"/>
          </p:cNvCxnSpPr>
          <p:nvPr/>
        </p:nvCxnSpPr>
        <p:spPr>
          <a:xfrm>
            <a:off x="2595758" y="2838392"/>
            <a:ext cx="732319" cy="249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36433" y="3421347"/>
            <a:ext cx="17222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Menu_menuSelect</a:t>
            </a:r>
            <a:r>
              <a:rPr kumimoji="1" lang="zh-CN" altLang="en-US" sz="1000" dirty="0" smtClean="0"/>
              <a:t>“</a:t>
            </a:r>
            <a:r>
              <a:rPr kumimoji="1" lang="en-US" altLang="zh-CN" sz="1000" dirty="0" smtClean="0"/>
              <a:t>n</a:t>
            </a:r>
            <a:r>
              <a:rPr kumimoji="1" lang="zh-CN" altLang="en-US" sz="1000" dirty="0" smtClean="0"/>
              <a:t>”</a:t>
            </a:r>
            <a:r>
              <a:rPr kumimoji="1" lang="en-US" altLang="zh-CN" sz="1000" dirty="0" smtClean="0"/>
              <a:t>.</a:t>
            </a:r>
            <a:r>
              <a:rPr kumimoji="1" lang="en-US" altLang="zh-CN" sz="1000" dirty="0" err="1" smtClean="0"/>
              <a:t>png</a:t>
            </a:r>
            <a:endParaRPr kumimoji="1" lang="zh-CN" altLang="en-US" sz="1000" dirty="0"/>
          </a:p>
        </p:txBody>
      </p:sp>
      <p:cxnSp>
        <p:nvCxnSpPr>
          <p:cNvPr id="13" name="直线箭头连接符 12"/>
          <p:cNvCxnSpPr/>
          <p:nvPr/>
        </p:nvCxnSpPr>
        <p:spPr>
          <a:xfrm flipV="1">
            <a:off x="2112891" y="3164178"/>
            <a:ext cx="1215186" cy="394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45054" y="305201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r>
              <a:rPr kumimoji="1" lang="zh-CN" altLang="en-US" dirty="0" smtClean="0"/>
              <a:t>，从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开始对应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56857" y="5463408"/>
            <a:ext cx="1202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Menu_reserve.png</a:t>
            </a:r>
            <a:endParaRPr kumimoji="1" lang="zh-CN" altLang="en-US" sz="1000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1760462" y="5607078"/>
            <a:ext cx="1392452" cy="41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601415" y="5463408"/>
            <a:ext cx="1009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Menu_wait.png</a:t>
            </a:r>
            <a:endParaRPr kumimoji="1" lang="zh-CN" altLang="en-US" sz="1000" dirty="0"/>
          </a:p>
        </p:txBody>
      </p:sp>
      <p:cxnSp>
        <p:nvCxnSpPr>
          <p:cNvPr id="22" name="直线箭头连接符 21"/>
          <p:cNvCxnSpPr/>
          <p:nvPr/>
        </p:nvCxnSpPr>
        <p:spPr>
          <a:xfrm flipH="1">
            <a:off x="4806005" y="5586519"/>
            <a:ext cx="1882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96101" y="1667538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ad_logoGif.gif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536433" y="2038437"/>
            <a:ext cx="1191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ad_logoPng.png</a:t>
            </a:r>
            <a:endParaRPr kumimoji="1" lang="zh-CN" altLang="en-US" sz="1200" dirty="0"/>
          </a:p>
        </p:txBody>
      </p:sp>
      <p:cxnSp>
        <p:nvCxnSpPr>
          <p:cNvPr id="9" name="直线箭头连接符 8"/>
          <p:cNvCxnSpPr>
            <a:stCxn id="2" idx="3"/>
          </p:cNvCxnSpPr>
          <p:nvPr/>
        </p:nvCxnSpPr>
        <p:spPr>
          <a:xfrm flipV="1">
            <a:off x="1665625" y="1788198"/>
            <a:ext cx="1487289" cy="1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3" idx="3"/>
          </p:cNvCxnSpPr>
          <p:nvPr/>
        </p:nvCxnSpPr>
        <p:spPr>
          <a:xfrm>
            <a:off x="1728135" y="2176937"/>
            <a:ext cx="14247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17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在线订位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08" y="394154"/>
            <a:ext cx="3262030" cy="57916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4114" y="856674"/>
            <a:ext cx="1031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Public_back.png</a:t>
            </a:r>
            <a:endParaRPr kumimoji="1" lang="zh-CN" altLang="en-US" sz="1000" dirty="0"/>
          </a:p>
        </p:txBody>
      </p:sp>
      <p:cxnSp>
        <p:nvCxnSpPr>
          <p:cNvPr id="7" name="直线箭头连接符 6"/>
          <p:cNvCxnSpPr>
            <a:stCxn id="5" idx="3"/>
          </p:cNvCxnSpPr>
          <p:nvPr/>
        </p:nvCxnSpPr>
        <p:spPr>
          <a:xfrm flipV="1">
            <a:off x="1425554" y="856674"/>
            <a:ext cx="1793046" cy="123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0" y="2923307"/>
            <a:ext cx="1108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err="1" smtClean="0"/>
              <a:t>Public_meal.png</a:t>
            </a:r>
            <a:endParaRPr kumimoji="1"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1125475" y="1464452"/>
            <a:ext cx="98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Public_City.png</a:t>
            </a:r>
            <a:endParaRPr kumimoji="1" lang="zh-CN" altLang="en-US" sz="1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44520" y="2314686"/>
            <a:ext cx="1025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Public_date.png</a:t>
            </a:r>
            <a:endParaRPr kumimoji="1" lang="zh-CN" altLang="en-US" sz="1000" dirty="0"/>
          </a:p>
        </p:txBody>
      </p:sp>
      <p:cxnSp>
        <p:nvCxnSpPr>
          <p:cNvPr id="12" name="直线箭头连接符 11"/>
          <p:cNvCxnSpPr>
            <a:stCxn id="9" idx="3"/>
          </p:cNvCxnSpPr>
          <p:nvPr/>
        </p:nvCxnSpPr>
        <p:spPr>
          <a:xfrm flipV="1">
            <a:off x="2114398" y="1566865"/>
            <a:ext cx="1104202" cy="2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10" idx="3"/>
          </p:cNvCxnSpPr>
          <p:nvPr/>
        </p:nvCxnSpPr>
        <p:spPr>
          <a:xfrm flipV="1">
            <a:off x="2070199" y="2314686"/>
            <a:ext cx="1148401" cy="123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8" idx="3"/>
          </p:cNvCxnSpPr>
          <p:nvPr/>
        </p:nvCxnSpPr>
        <p:spPr>
          <a:xfrm flipV="1">
            <a:off x="2152593" y="2923307"/>
            <a:ext cx="1066007" cy="123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65943" y="2338427"/>
            <a:ext cx="1150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Public_arrows.png</a:t>
            </a:r>
            <a:endParaRPr kumimoji="1" lang="zh-CN" altLang="en-US" sz="1000" dirty="0"/>
          </a:p>
        </p:txBody>
      </p:sp>
      <p:cxnSp>
        <p:nvCxnSpPr>
          <p:cNvPr id="20" name="直线箭头连接符 19"/>
          <p:cNvCxnSpPr>
            <a:stCxn id="18" idx="1"/>
          </p:cNvCxnSpPr>
          <p:nvPr/>
        </p:nvCxnSpPr>
        <p:spPr>
          <a:xfrm flipH="1" flipV="1">
            <a:off x="6089076" y="2314686"/>
            <a:ext cx="1376867" cy="146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8" idx="1"/>
          </p:cNvCxnSpPr>
          <p:nvPr/>
        </p:nvCxnSpPr>
        <p:spPr>
          <a:xfrm flipH="1" flipV="1">
            <a:off x="6089076" y="1587563"/>
            <a:ext cx="1376867" cy="873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8" idx="1"/>
          </p:cNvCxnSpPr>
          <p:nvPr/>
        </p:nvCxnSpPr>
        <p:spPr>
          <a:xfrm flipH="1">
            <a:off x="6089076" y="2461538"/>
            <a:ext cx="1376867" cy="461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6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在线订位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699" y="757082"/>
            <a:ext cx="3270300" cy="58010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3000" y="1863619"/>
            <a:ext cx="1257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Public_shopLine.png</a:t>
            </a:r>
            <a:endParaRPr kumimoji="1" lang="zh-CN" altLang="en-US" sz="1000" dirty="0"/>
          </a:p>
        </p:txBody>
      </p:sp>
      <p:cxnSp>
        <p:nvCxnSpPr>
          <p:cNvPr id="5" name="直线箭头连接符 4"/>
          <p:cNvCxnSpPr>
            <a:stCxn id="2" idx="3"/>
          </p:cNvCxnSpPr>
          <p:nvPr/>
        </p:nvCxnSpPr>
        <p:spPr>
          <a:xfrm>
            <a:off x="1530175" y="1986730"/>
            <a:ext cx="1769558" cy="434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2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在线订位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14" y="623037"/>
            <a:ext cx="3094775" cy="54946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32015" y="1404264"/>
            <a:ext cx="194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Public_default.png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1"/>
          </p:cNvCxnSpPr>
          <p:nvPr/>
        </p:nvCxnSpPr>
        <p:spPr>
          <a:xfrm flipH="1">
            <a:off x="5556621" y="1588930"/>
            <a:ext cx="1575394" cy="450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49556" y="3355021"/>
            <a:ext cx="219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Public_sexNomal.png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95398" y="4383747"/>
            <a:ext cx="214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Public_sexSelect.png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2503533" y="3602243"/>
            <a:ext cx="879289" cy="402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V="1">
            <a:off x="2210436" y="4286059"/>
            <a:ext cx="1172386" cy="293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在线订位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77" y="293064"/>
            <a:ext cx="3483085" cy="61985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17501" y="3455712"/>
            <a:ext cx="149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Public_AuthorNomal.png</a:t>
            </a:r>
            <a:endParaRPr kumimoji="1" lang="zh-CN" altLang="en-US" sz="1000" dirty="0"/>
          </a:p>
        </p:txBody>
      </p:sp>
      <p:sp>
        <p:nvSpPr>
          <p:cNvPr id="6" name="文本框 5"/>
          <p:cNvSpPr txBox="1"/>
          <p:nvPr/>
        </p:nvSpPr>
        <p:spPr>
          <a:xfrm>
            <a:off x="7339625" y="4054050"/>
            <a:ext cx="1467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Public_AuthorSelect.png</a:t>
            </a:r>
            <a:endParaRPr kumimoji="1" lang="zh-CN" altLang="en-US" sz="1000" dirty="0"/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5984053" y="3553400"/>
            <a:ext cx="13555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6" idx="1"/>
          </p:cNvCxnSpPr>
          <p:nvPr/>
        </p:nvCxnSpPr>
        <p:spPr>
          <a:xfrm flipH="1" flipV="1">
            <a:off x="5984053" y="3701933"/>
            <a:ext cx="1355572" cy="475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014901" y="5044829"/>
            <a:ext cx="11236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Public_phone.png</a:t>
            </a:r>
            <a:endParaRPr kumimoji="1" lang="zh-CN" altLang="en-US" sz="1000" dirty="0"/>
          </a:p>
        </p:txBody>
      </p:sp>
      <p:cxnSp>
        <p:nvCxnSpPr>
          <p:cNvPr id="7" name="直线箭头连接符 6"/>
          <p:cNvCxnSpPr>
            <a:stCxn id="2" idx="1"/>
          </p:cNvCxnSpPr>
          <p:nvPr/>
        </p:nvCxnSpPr>
        <p:spPr>
          <a:xfrm flipH="1" flipV="1">
            <a:off x="5984053" y="4653113"/>
            <a:ext cx="1030848" cy="5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0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会员管理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0"/>
            <a:ext cx="3874168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4782" y="961485"/>
            <a:ext cx="168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Public_card.png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2159182" y="1246370"/>
            <a:ext cx="7369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7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会员管理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74" y="273014"/>
            <a:ext cx="3387298" cy="60659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3303" y="1118850"/>
            <a:ext cx="1017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Public_card.png</a:t>
            </a:r>
            <a:endParaRPr kumimoji="1" lang="zh-CN" altLang="en-US" sz="1000" dirty="0"/>
          </a:p>
        </p:txBody>
      </p:sp>
      <p:cxnSp>
        <p:nvCxnSpPr>
          <p:cNvPr id="7" name="直线箭头连接符 6"/>
          <p:cNvCxnSpPr>
            <a:stCxn id="5" idx="3"/>
          </p:cNvCxnSpPr>
          <p:nvPr/>
        </p:nvCxnSpPr>
        <p:spPr>
          <a:xfrm>
            <a:off x="1991155" y="1241961"/>
            <a:ext cx="1059318" cy="28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9174" y="1768658"/>
            <a:ext cx="1085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Public_white.png</a:t>
            </a:r>
            <a:endParaRPr kumimoji="1" lang="zh-CN" altLang="en-US" sz="1000" dirty="0"/>
          </a:p>
        </p:txBody>
      </p:sp>
      <p:cxnSp>
        <p:nvCxnSpPr>
          <p:cNvPr id="10" name="直线箭头连接符 9"/>
          <p:cNvCxnSpPr>
            <a:stCxn id="8" idx="3"/>
          </p:cNvCxnSpPr>
          <p:nvPr/>
        </p:nvCxnSpPr>
        <p:spPr>
          <a:xfrm flipV="1">
            <a:off x="1524527" y="1768658"/>
            <a:ext cx="1407250" cy="123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69738" y="3145599"/>
            <a:ext cx="1207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Public_cardline.png</a:t>
            </a:r>
            <a:endParaRPr kumimoji="1" lang="zh-CN" altLang="en-US" sz="1000" dirty="0"/>
          </a:p>
        </p:txBody>
      </p:sp>
      <p:cxnSp>
        <p:nvCxnSpPr>
          <p:cNvPr id="14" name="直线箭头连接符 13"/>
          <p:cNvCxnSpPr>
            <a:stCxn id="12" idx="3"/>
          </p:cNvCxnSpPr>
          <p:nvPr/>
        </p:nvCxnSpPr>
        <p:spPr>
          <a:xfrm flipV="1">
            <a:off x="1777633" y="2872585"/>
            <a:ext cx="1272840" cy="396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7281" y="3708755"/>
            <a:ext cx="1084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Public_agree.png</a:t>
            </a:r>
            <a:endParaRPr kumimoji="1" lang="zh-CN" altLang="en-US" sz="1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29399" y="4169488"/>
            <a:ext cx="1231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Public_disagree.png</a:t>
            </a:r>
            <a:endParaRPr kumimoji="1" lang="zh-CN" altLang="en-US" sz="1000" dirty="0"/>
          </a:p>
        </p:txBody>
      </p:sp>
      <p:cxnSp>
        <p:nvCxnSpPr>
          <p:cNvPr id="18" name="直线箭头连接符 17"/>
          <p:cNvCxnSpPr>
            <a:stCxn id="15" idx="3"/>
          </p:cNvCxnSpPr>
          <p:nvPr/>
        </p:nvCxnSpPr>
        <p:spPr>
          <a:xfrm flipV="1">
            <a:off x="1271507" y="3477965"/>
            <a:ext cx="1778966" cy="353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6" idx="3"/>
          </p:cNvCxnSpPr>
          <p:nvPr/>
        </p:nvCxnSpPr>
        <p:spPr>
          <a:xfrm flipV="1">
            <a:off x="1360588" y="3477965"/>
            <a:ext cx="1630537" cy="814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400686" y="2197979"/>
            <a:ext cx="18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Public_down.png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21" idx="1"/>
          </p:cNvCxnSpPr>
          <p:nvPr/>
        </p:nvCxnSpPr>
        <p:spPr>
          <a:xfrm flipH="1" flipV="1">
            <a:off x="5984053" y="2197979"/>
            <a:ext cx="1416633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28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131</Words>
  <Application>Microsoft Macintosh PowerPoint</Application>
  <PresentationFormat>全屏显示(4:3)</PresentationFormat>
  <Paragraphs>103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道然 孙</dc:creator>
  <cp:lastModifiedBy>道然 孙</cp:lastModifiedBy>
  <cp:revision>282</cp:revision>
  <dcterms:created xsi:type="dcterms:W3CDTF">2014-04-23T02:05:11Z</dcterms:created>
  <dcterms:modified xsi:type="dcterms:W3CDTF">2014-06-19T08:13:28Z</dcterms:modified>
</cp:coreProperties>
</file>