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54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6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7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0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3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0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4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9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38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2D64-2174-45F5-A935-23424DF59C02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9337-E49F-4B35-9ABC-021EF5CE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94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121" y="1379941"/>
            <a:ext cx="9144000" cy="23876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15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81069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doc-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constructor.site</a:t>
            </a:r>
            <a:endParaRPr lang="ru-RU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2390"/>
            <a:ext cx="9144000" cy="1999445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 медицинских документов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94" y="720703"/>
            <a:ext cx="5056810" cy="3675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75" y="1020428"/>
            <a:ext cx="2037985" cy="33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550" y="2786355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Экономия времени</a:t>
            </a:r>
            <a:endParaRPr lang="ru-RU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106" y="2775712"/>
            <a:ext cx="3750227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Отчетность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70" y="1541858"/>
            <a:ext cx="6397900" cy="3793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1287" y="5626679"/>
            <a:ext cx="41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Просмотр ранее созданных документов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50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184821"/>
            <a:ext cx="10515600" cy="1325563"/>
          </a:xfrm>
        </p:spPr>
        <p:txBody>
          <a:bodyPr/>
          <a:lstStyle/>
          <a:p>
            <a:r>
              <a:rPr lang="ru-RU" dirty="0" smtClean="0"/>
              <a:t>Удобство создания новых шаблонов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92962" y="5950038"/>
            <a:ext cx="433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Нужно выбрать картинку и выделить поля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24" y="1248445"/>
            <a:ext cx="5263090" cy="43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2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doc-constructor.site</vt:lpstr>
      <vt:lpstr>Экономия времени</vt:lpstr>
      <vt:lpstr>Отчетность</vt:lpstr>
      <vt:lpstr>Удобство создания новых шаблонов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doc-constructor.site</dc:title>
  <dc:creator>Пользователь Windows</dc:creator>
  <cp:lastModifiedBy>Пользователь Windows</cp:lastModifiedBy>
  <cp:revision>8</cp:revision>
  <dcterms:created xsi:type="dcterms:W3CDTF">2019-06-23T07:12:29Z</dcterms:created>
  <dcterms:modified xsi:type="dcterms:W3CDTF">2019-06-23T11:27:35Z</dcterms:modified>
</cp:coreProperties>
</file>