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A8868-3FC5-3C8D-1760-CEA9F88F7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D0005A-79C0-1D42-B3B5-B7C6C585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9A858-B89A-4B16-DCE4-9D35B0A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E1485-F850-3FC1-4091-2EB1C6AD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5B825-48C8-7DD8-F19E-AAB5696E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BD3F5-52B9-ED66-EF06-5AF8ACB2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002F9-17EF-66E2-7474-43815534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D4AB7-96F0-EA5F-E1A2-42A5861E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F2B30-1F7B-48F1-A307-CAB8208E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7B0A2-B821-0AD7-E539-496E6CF9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8EDAF-6CD4-1DD0-908A-A189B5A1A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6F51E0-29FC-9D61-7B75-F97C579D7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7BDAF-27F8-F64D-F12F-37492244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EBA5-5052-E4EC-A19B-F1C6EAA2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87FCA-D864-D7C0-68E7-505EDD45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9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13537-4EF7-D28F-228B-2D3BCBE3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050CD-FD65-5B5F-D3EB-58F918B1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9D612-357D-CD6F-ABCA-5CB7F157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B92A1-37B4-A732-6727-E140C2FF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54DBA-F80B-8CED-AA21-3F191855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7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DAC15-2AFC-405C-8E5D-9FB0F7EC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6EA1E-5172-ADC0-9C78-B5F96ECC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F24F9-6624-BE0E-01AF-AD70340D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8E64B-329A-F8DD-0644-B2F58E00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86C4B-D116-AFFE-1055-6522BDBB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4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94B60-A6EC-EB69-A500-F896F3B9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5FE18-86EE-22F3-658D-3474EB8E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CA5BC-EF3C-00DE-C449-E69D4AD3F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C4F83-ACA8-CD78-9BFE-092B7AF1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1610C-247F-8CA1-5CEF-13156DC4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B5D72-C7FC-C228-F9D5-EA428F40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6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F1725-E546-50C1-A8C9-4CC47ED7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65033-C9E0-602F-7D1E-CC2D8A17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684ED-AB4B-6AEC-1DBE-82F12AEDE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6C2581-E215-1DB4-965A-BDA11D1E1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82264-AF32-5BF2-93B2-ADA5FB84B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A656E2-7E66-4B64-6F81-2588CE90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52CAEC-F567-13BA-7AE7-8D8FE7F5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B8B608-FC24-0476-5299-123A7CE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F88FE-E832-79AE-A680-1B590B9F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E31892-5A32-0343-3E50-FA9BDEAC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758E89-AD9A-6FCA-8D4A-42D2891E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AE0071-C9C3-A860-5DD7-CDBBC2DE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0F741C-756E-85F7-5B77-1D05B7F1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C4CF8B-2609-3474-3DF1-9355287B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AA346-4E4F-4D6B-1EEB-6A7F93C9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04EEC-CD0F-7E9F-D31E-1D8A16D3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CB470-BC30-A6A4-1B20-A63F2B511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829E9-8C6F-7E8F-B8BD-6A4D46FE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A7AF-8044-2D06-5248-A7FA44F9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3FC07-C29B-7A4A-FA05-0ACCBB75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7B43D-0FDF-BDAF-EE6C-DD04E988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9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C0C28-64B6-97E5-71AE-BD827EE4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D2396-CF9C-5D1E-7780-5AB651AF6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F7885-4C25-9967-F49F-2C0DB05EC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36EB8-FD9D-FAA2-8849-E21C1014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75FD8-8B97-6C3F-A46C-00399B9A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20DD6-306B-D68D-F094-353566E6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7AFCD7-8343-0E3E-E496-6EB48780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16CE2-950A-AC6D-346E-96A83167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273FA-CC22-C807-DBE6-76E7276D3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2151-2CF6-43EF-A6EA-1F41A8192392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2DEB5-6B1E-7B36-4A7E-018E3E274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CA448-3A74-DD2F-8DD7-2B0235DB4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BD0F8-B2B6-47E6-8CC1-AC3EF1178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18BC-2CBD-10AE-63A4-757567A2D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10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6828-9057-E477-820E-7C0E02B9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F8B09-84FA-C134-E9AB-4DF76779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4"/>
            <a:ext cx="10515600" cy="4937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500" dirty="0"/>
              <a:t>소프트웨어의 구체적인 부분에 해당하는 설계와 구현을 재사용이 가능하게끔 일련의 </a:t>
            </a:r>
            <a:r>
              <a:rPr lang="ko-KR" altLang="en-US" sz="2500" dirty="0" err="1"/>
              <a:t>협업화된</a:t>
            </a:r>
            <a:r>
              <a:rPr lang="ko-KR" altLang="en-US" sz="2500" dirty="0"/>
              <a:t> 형태로 클래스들을 제공하는 것</a:t>
            </a:r>
            <a:r>
              <a:rPr lang="en-US" altLang="ko-KR" sz="2500" dirty="0"/>
              <a:t>. – </a:t>
            </a:r>
            <a:r>
              <a:rPr lang="ko-KR" altLang="en-US" sz="2500" dirty="0" err="1"/>
              <a:t>랄프</a:t>
            </a:r>
            <a:r>
              <a:rPr lang="ko-KR" altLang="en-US" sz="2500" dirty="0"/>
              <a:t> 존슨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dirty="0"/>
              <a:t>개발하는 영역에서 공통적인 부분</a:t>
            </a:r>
            <a:r>
              <a:rPr lang="en-US" altLang="ko-KR" dirty="0"/>
              <a:t>(</a:t>
            </a:r>
            <a:r>
              <a:rPr lang="ko-KR" altLang="en-US" dirty="0"/>
              <a:t>화면 표현</a:t>
            </a:r>
            <a:r>
              <a:rPr lang="en-US" altLang="ko-KR" dirty="0"/>
              <a:t>, </a:t>
            </a:r>
            <a:r>
              <a:rPr lang="ko-KR" altLang="en-US" dirty="0"/>
              <a:t>데이터 처리</a:t>
            </a:r>
            <a:r>
              <a:rPr lang="en-US" altLang="ko-KR" dirty="0"/>
              <a:t>, </a:t>
            </a:r>
            <a:r>
              <a:rPr lang="ko-KR" altLang="en-US" dirty="0"/>
              <a:t>외부 모듈과 연계하는 방식 등</a:t>
            </a:r>
            <a:r>
              <a:rPr lang="en-US" altLang="ko-KR" dirty="0"/>
              <a:t>)</a:t>
            </a:r>
            <a:r>
              <a:rPr lang="ko-KR" altLang="en-US" dirty="0"/>
              <a:t>을 미리 구조화된 틀을 제공하고 그 기반에서 개발자가 개발한 코드를 제어하는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명확하게 정의된 </a:t>
            </a:r>
            <a:r>
              <a:rPr lang="en-US" altLang="ko-KR" dirty="0"/>
              <a:t>API</a:t>
            </a:r>
            <a:r>
              <a:rPr lang="ko-KR" altLang="en-US" dirty="0"/>
              <a:t>를 가지고 코드를 재사용 가능한 형태로 </a:t>
            </a:r>
            <a:r>
              <a:rPr lang="ko-KR" altLang="en-US" dirty="0" err="1"/>
              <a:t>구조화한다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호출 측이 전체 프로그램 제어 구조를 지정할 수 있다</a:t>
            </a:r>
            <a:r>
              <a:rPr lang="en-US" altLang="ko-KR" dirty="0"/>
              <a:t>. (</a:t>
            </a:r>
            <a:r>
              <a:rPr lang="ko-KR" altLang="en-US" sz="2300" dirty="0"/>
              <a:t>제어의 반전</a:t>
            </a:r>
            <a:r>
              <a:rPr lang="en-US" altLang="ko-KR" sz="2300" dirty="0"/>
              <a:t>. </a:t>
            </a:r>
            <a:r>
              <a:rPr lang="ko-KR" altLang="en-US" sz="2300" dirty="0"/>
              <a:t>작업 구현 방식과 수행 자체를 분리</a:t>
            </a:r>
            <a:r>
              <a:rPr lang="en-US" altLang="ko-KR" sz="2300" dirty="0"/>
              <a:t>. </a:t>
            </a:r>
            <a:r>
              <a:rPr lang="ko-KR" altLang="en-US" sz="2300" dirty="0"/>
              <a:t>외부 라이브러리의 코드가 프로그래머가 작성한 코드를 호출하는 것</a:t>
            </a:r>
            <a:r>
              <a:rPr lang="en-US" altLang="ko-KR" sz="2300" dirty="0"/>
              <a:t>. </a:t>
            </a:r>
            <a:r>
              <a:rPr lang="ko-KR" altLang="en-US" sz="2300" dirty="0"/>
              <a:t>미리 정해진 협약대로만 동작하게 하면 된다</a:t>
            </a:r>
            <a:r>
              <a:rPr lang="en-US" altLang="ko-KR" sz="2300" dirty="0"/>
              <a:t>. </a:t>
            </a:r>
            <a:r>
              <a:rPr lang="ko-KR" altLang="en-US" sz="2300" dirty="0"/>
              <a:t>모듈을 바꿔도 다른 시스템에 부작용을 일으키지 않는다</a:t>
            </a:r>
            <a:r>
              <a:rPr lang="en-US" altLang="ko-KR" sz="2300" dirty="0"/>
              <a:t>.)</a:t>
            </a:r>
          </a:p>
          <a:p>
            <a:pPr marL="0" indent="0">
              <a:buNone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세부적인 사항을 제외한 공통 부분들의 개발에 드는 시간을 줄이고 세부 요구사항 구현에 집중하도록 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74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5D1D-C009-6DBC-932D-FD47D491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084CE-8C96-EAF3-C8C4-75DF6923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301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효율적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처음</a:t>
            </a:r>
            <a:r>
              <a:rPr lang="en-US" altLang="ko-KR" sz="2500" dirty="0"/>
              <a:t>(</a:t>
            </a:r>
            <a:r>
              <a:rPr lang="ko-KR" altLang="en-US" sz="2500" dirty="0"/>
              <a:t>밑바닥</a:t>
            </a:r>
            <a:r>
              <a:rPr lang="en-US" altLang="ko-KR" sz="2500" dirty="0"/>
              <a:t>)</a:t>
            </a:r>
            <a:r>
              <a:rPr lang="ko-KR" altLang="en-US" sz="2500" dirty="0"/>
              <a:t>부터 시작하지 않아서 시간과 비용이 절약되어 생산성이 좋아진다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품질의 향상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검증된 코드를 사용하기에 개발자가 반복 작업에서 실수하기 쉬운 부분을 커버해준다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유지 보수가 좋다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개인이 짜 놓은 코드보다 프레임워크를 이용했기에 사람이 바뀌어도 유지보수에 보다 안정적이다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31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4252-1EE9-1F2C-76AE-E84978C6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F44C7-C86E-E2A6-B27C-4715A88D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학습시간이 길다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본인의 코드가 아니기 때문에 코드를 습득하고 이해하기까지 시간이 걸린다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제작자의 의도된 제약 사항이 있다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sz="2500" dirty="0"/>
              <a:t>제작자가 설계한 구조를 어느 정도 유지해야하기 때문에 자유롭고 유연한 개발에 한계가 있다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36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E32CB-F1FC-44C5-34CF-590644FD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F5B3F3-903C-8994-8F41-E42E26295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12016"/>
              </p:ext>
            </p:extLst>
          </p:nvPr>
        </p:nvGraphicFramePr>
        <p:xfrm>
          <a:off x="838200" y="3434292"/>
          <a:ext cx="8128000" cy="244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val="2892565142"/>
                    </a:ext>
                  </a:extLst>
                </a:gridCol>
                <a:gridCol w="5137150">
                  <a:extLst>
                    <a:ext uri="{9D8B030D-6E8A-4147-A177-3AD203B41FA5}">
                      <a16:colId xmlns:a16="http://schemas.microsoft.com/office/drawing/2014/main" val="2434237284"/>
                    </a:ext>
                  </a:extLst>
                </a:gridCol>
              </a:tblGrid>
              <a:tr h="385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043"/>
                  </a:ext>
                </a:extLst>
              </a:tr>
              <a:tr h="4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Struts, Spring, </a:t>
                      </a:r>
                      <a:r>
                        <a:rPr lang="ko-KR" altLang="en-US"/>
                        <a:t>전자정부 프레임워크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1933"/>
                  </a:ext>
                </a:extLst>
              </a:tr>
              <a:tr h="527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자바스크립트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myBatis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iBatis</a:t>
                      </a:r>
                      <a:r>
                        <a:rPr lang="en-US" altLang="ko-KR" dirty="0"/>
                        <a:t>), Hibernate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90527"/>
                  </a:ext>
                </a:extLst>
              </a:tr>
              <a:tr h="52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ORM </a:t>
                      </a:r>
                      <a:r>
                        <a:rPr lang="ko-KR" altLang="en-US" dirty="0"/>
                        <a:t>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AngularJS, React, Polymer, Ember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7068"/>
                  </a:ext>
                </a:extLst>
              </a:tr>
              <a:tr h="527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프론트엔드</a:t>
                      </a:r>
                      <a:r>
                        <a:rPr lang="ko-KR" altLang="en-US" dirty="0"/>
                        <a:t>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Bootstrap, Foundation, MDL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8051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006686A-2BB3-E49F-76DF-461F83928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17725"/>
              </p:ext>
            </p:extLst>
          </p:nvPr>
        </p:nvGraphicFramePr>
        <p:xfrm>
          <a:off x="838200" y="174921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3098191472"/>
                    </a:ext>
                  </a:extLst>
                </a:gridCol>
                <a:gridCol w="6356350">
                  <a:extLst>
                    <a:ext uri="{9D8B030D-6E8A-4147-A177-3AD203B41FA5}">
                      <a16:colId xmlns:a16="http://schemas.microsoft.com/office/drawing/2014/main" val="120460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AngularJS, Django, Rails, Express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7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Flutter, Xamarin, React Native, </a:t>
                      </a:r>
                      <a:r>
                        <a:rPr lang="en-US" altLang="ko-KR" dirty="0" err="1"/>
                        <a:t>NativeScript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lonic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8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6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2B43D-3D99-0E92-64E3-932C75A6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D1DAB-9156-C85F-62F5-FD4E05FD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구축하려는 시스템의 성격에 맞는 프레임워크는 따로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2300" dirty="0"/>
              <a:t>   </a:t>
            </a:r>
            <a:r>
              <a:rPr lang="ko-KR" altLang="en-US" sz="2500" dirty="0"/>
              <a:t>시스템의 성격과 아키텍처 측면</a:t>
            </a:r>
            <a:r>
              <a:rPr lang="en-US" altLang="ko-KR" sz="2500" dirty="0"/>
              <a:t> </a:t>
            </a:r>
            <a:r>
              <a:rPr lang="ko-KR" altLang="en-US" sz="2500" dirty="0"/>
              <a:t>고려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프레임워크의 기능과 성능을 면밀하게 따져본다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프레임워크의 학습 및 적용기간을 충분히 고려해야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24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300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Framework</vt:lpstr>
      <vt:lpstr>프레임워크란?</vt:lpstr>
      <vt:lpstr>장점</vt:lpstr>
      <vt:lpstr>단점</vt:lpstr>
      <vt:lpstr>종류</vt:lpstr>
      <vt:lpstr>선정방식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김태영(2018156012)</dc:creator>
  <cp:lastModifiedBy>김태영(2018156012)</cp:lastModifiedBy>
  <cp:revision>6</cp:revision>
  <dcterms:created xsi:type="dcterms:W3CDTF">2022-06-25T13:59:47Z</dcterms:created>
  <dcterms:modified xsi:type="dcterms:W3CDTF">2022-06-25T16:09:11Z</dcterms:modified>
</cp:coreProperties>
</file>