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B78D1-7929-A69B-0227-109687447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C0720F-D826-8106-90F6-27967E41B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842EE-BD06-3E21-0CDF-0130A04F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C672-6AE3-4479-BED1-8FFA2969F75F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524E9-6A68-3C1E-ED8F-A9EB4F1E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CA30E-012D-19CA-FCF5-250DF5B9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F2DD-E689-4A03-AEB8-094B9947B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88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BE964-263E-42AA-4F81-4E38ACAE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D92808-FB3F-F62A-E4FA-5D67B0204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7F23B-5724-4523-68D7-F517ACAC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C672-6AE3-4479-BED1-8FFA2969F75F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28B40-94DC-DF56-D2D8-317E9123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667ED-0B1B-2884-0F62-89DBF6F4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F2DD-E689-4A03-AEB8-094B9947B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0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966B52-BAFC-BA27-2FD9-9B95DE0ED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F9197A-F25F-B72B-6E77-3CA1C9FC1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72907-53A0-54B2-D959-B9BFA7E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C672-6AE3-4479-BED1-8FFA2969F75F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DFB0A-4E9C-6862-AE83-0AF3CE7C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9D87A-D8AE-C043-539E-813C4BB1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F2DD-E689-4A03-AEB8-094B9947B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81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13012-5DC4-2219-448A-26EF40C2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2FD9F-5D56-E96C-E1B4-4C60EB6D5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09671-6916-6AD6-CBEB-C38F7518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C672-6AE3-4479-BED1-8FFA2969F75F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B24DA-2531-C6C7-7A51-4D6EC2E6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17E55-3996-22A8-45DA-F95F84FD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F2DD-E689-4A03-AEB8-094B9947B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82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F8C5C-AF3F-1514-F32F-93EB32CD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4EFB8A-048A-30E7-41E1-464A255EB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DFA78-FC6D-9D39-776D-0CFB7654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C672-6AE3-4479-BED1-8FFA2969F75F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F9B63C-CF21-3F29-9FF0-EF5040A9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7A94D-404E-7662-6F97-416E6EB2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F2DD-E689-4A03-AEB8-094B9947B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62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1ADB9-9B3A-C6BE-BC3C-E16729B5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2144C-2E24-9DB4-DB79-3072C4F69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3D037D-6785-4144-0481-80391E6C1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98B015-37B5-33D5-775C-16E885EE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C672-6AE3-4479-BED1-8FFA2969F75F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034328-4C2C-B86D-599A-6B722BFA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DC1321-E84A-08C7-1E54-179A133A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F2DD-E689-4A03-AEB8-094B9947B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1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89C39-9113-F30C-1CA8-9CED6A03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8EDCF7-FE83-E7FF-7F2A-099EFEB00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2E7C9C-482F-87B3-16D4-E5A8253E0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67350D-8EB0-1C1E-45BC-01DA5E145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4B422D-B2EE-4C88-2277-5A93851C6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205D75-BB4A-F9FA-70A7-9CEEA6A3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C672-6AE3-4479-BED1-8FFA2969F75F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A1E276-2A62-32E4-67A5-1E231508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0519F7-2BA1-79E6-64CC-F580F633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F2DD-E689-4A03-AEB8-094B9947B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34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BAE8B-4C7A-A1B4-C084-A433E4F6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F808F4-258C-7FAC-CF10-2BD8A473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C672-6AE3-4479-BED1-8FFA2969F75F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C30F2D-B96C-7C4C-CA11-F41B7A8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35B3C0-9D6C-C1D9-C718-E5050E44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F2DD-E689-4A03-AEB8-094B9947B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29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103E48-4C66-55CF-85B0-DABE218E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C672-6AE3-4479-BED1-8FFA2969F75F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DD5050-021A-A488-8F3A-14CD9089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DA916E-6870-7414-801B-110D2E85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F2DD-E689-4A03-AEB8-094B9947B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30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1776D-3262-DEA9-CBAE-3605BC22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459AF5-9EAD-6859-3F5F-3A9F562B2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3717CE-BF33-F1A9-DE84-E8F56230B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639EE-03C7-B7B9-ED91-AAABCBCC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C672-6AE3-4479-BED1-8FFA2969F75F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6F1B2C-04BF-5AB7-B761-42035314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ED90FE-B4B3-A3B7-98F1-79F19E49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F2DD-E689-4A03-AEB8-094B9947B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2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FB437-08D6-27A9-0F41-2D1B331B8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496B87-120F-7687-40CA-F73A3CFF9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50223E-4C8E-A362-A2DE-46A2F6D93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A68518-D128-0172-C611-50C4C45C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C672-6AE3-4479-BED1-8FFA2969F75F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AE0875-AB7D-7F78-3F55-5D4DD20B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862D3-ACE6-F52D-82A6-9C20F91C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F2DD-E689-4A03-AEB8-094B9947B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09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9B4473-7386-A6C8-BF04-62018ADD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9C814D-DDA6-4F05-2BC2-965AF4E73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FEEB3-2669-9874-6448-D5C9A3A01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7C672-6AE3-4479-BED1-8FFA2969F75F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4A27D-6969-C092-5470-DDBF5E427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30C69F-4457-0E10-3287-CA40AB340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2F2DD-E689-4A03-AEB8-094B9947B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59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1CCBC-8E0E-42FC-3697-E55B41614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Build Tool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16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86268-1994-413C-C493-8FD554F8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7A7725-FCFB-1D7D-15FE-2F8C04DED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8386"/>
            <a:ext cx="5524500" cy="218122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소스 코드 파일을 컴퓨터나 휴대폰에서 실행할 수 있는 독립 소프트웨어 가공물로 변환하는 과정</a:t>
            </a:r>
            <a:endParaRPr lang="en-US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방식</a:t>
            </a: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Compile,</a:t>
            </a: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interpreter,</a:t>
            </a: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hyb</a:t>
            </a: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rid</a:t>
            </a:r>
            <a:endParaRPr lang="en-US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593CC3-499D-34AD-35B9-60181DAD6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931" y="2459763"/>
            <a:ext cx="4923106" cy="193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10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1259E-DD43-78BD-B3A5-E4A36773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</a:t>
            </a:r>
            <a:r>
              <a:rPr lang="ko-KR" altLang="en-US" dirty="0"/>
              <a:t> </a:t>
            </a:r>
            <a:r>
              <a:rPr lang="en-US" altLang="ko-KR" dirty="0"/>
              <a:t>Tool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4D704-56E8-3B8D-2179-9FDAEAD0B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100" b="1" dirty="0"/>
              <a:t>무엇인가</a:t>
            </a:r>
            <a:r>
              <a:rPr lang="en-US" altLang="ko-KR" sz="2100" b="1" dirty="0"/>
              <a:t>?</a:t>
            </a:r>
          </a:p>
          <a:p>
            <a:pPr marL="0" indent="0">
              <a:buNone/>
            </a:pPr>
            <a:r>
              <a:rPr lang="ko-KR" altLang="en-US" sz="1900" dirty="0"/>
              <a:t>빌드를 도와주는 도구</a:t>
            </a:r>
            <a:endParaRPr lang="en-US" altLang="ko-KR" sz="19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100" b="1" dirty="0"/>
              <a:t>하는 일</a:t>
            </a:r>
            <a:endParaRPr lang="en-US" altLang="ko-KR" sz="2100" b="1" dirty="0"/>
          </a:p>
          <a:p>
            <a:pPr marL="0" indent="0">
              <a:buNone/>
            </a:pPr>
            <a:r>
              <a:rPr lang="ko-KR" altLang="en-US" sz="1900" dirty="0"/>
              <a:t>종속성 다운로드</a:t>
            </a:r>
            <a:r>
              <a:rPr lang="en-US" altLang="ko-KR" sz="1900" dirty="0"/>
              <a:t>(</a:t>
            </a:r>
            <a:r>
              <a:rPr lang="ko-KR" altLang="en-US" sz="1900" dirty="0"/>
              <a:t>라이브러리 자동 추가 및 관리</a:t>
            </a:r>
            <a:r>
              <a:rPr lang="en-US" altLang="ko-KR" sz="1900" dirty="0"/>
              <a:t>), </a:t>
            </a:r>
            <a:r>
              <a:rPr lang="ko-KR" altLang="en-US" sz="1900" dirty="0"/>
              <a:t>컴파일</a:t>
            </a:r>
            <a:r>
              <a:rPr lang="en-US" altLang="ko-KR" sz="1900" dirty="0"/>
              <a:t>(</a:t>
            </a:r>
            <a:r>
              <a:rPr lang="ko-KR" altLang="en-US" sz="1900" dirty="0"/>
              <a:t>소스 코드</a:t>
            </a:r>
            <a:r>
              <a:rPr lang="en-US" altLang="ko-KR" sz="1900" dirty="0"/>
              <a:t>&gt; </a:t>
            </a:r>
            <a:r>
              <a:rPr lang="ko-KR" altLang="en-US" sz="1900" dirty="0"/>
              <a:t>바이너리 코드</a:t>
            </a:r>
            <a:r>
              <a:rPr lang="en-US" altLang="ko-KR" sz="1900" dirty="0"/>
              <a:t>), </a:t>
            </a:r>
            <a:r>
              <a:rPr lang="ko-KR" altLang="en-US" sz="1900" dirty="0"/>
              <a:t>바이너리 코드 패키징</a:t>
            </a:r>
            <a:r>
              <a:rPr lang="en-US" altLang="ko-KR" sz="1900" dirty="0"/>
              <a:t>, </a:t>
            </a:r>
            <a:r>
              <a:rPr lang="ko-KR" altLang="en-US" sz="1900" dirty="0"/>
              <a:t>테스트 실행</a:t>
            </a:r>
            <a:r>
              <a:rPr lang="en-US" altLang="ko-KR" sz="1900" dirty="0"/>
              <a:t>, </a:t>
            </a:r>
            <a:r>
              <a:rPr lang="ko-KR" altLang="en-US" sz="1900" dirty="0"/>
              <a:t>배포</a:t>
            </a:r>
            <a:endParaRPr lang="en-US" altLang="ko-KR" sz="19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100" b="1" dirty="0"/>
              <a:t>사용 이유</a:t>
            </a:r>
            <a:r>
              <a:rPr lang="en-US" altLang="ko-KR" sz="2100" b="1" dirty="0"/>
              <a:t>?</a:t>
            </a:r>
          </a:p>
          <a:p>
            <a:pPr marL="0" indent="0">
              <a:buNone/>
            </a:pPr>
            <a:r>
              <a:rPr lang="ko-KR" altLang="en-US" sz="1900" dirty="0"/>
              <a:t>필요한 라이브러리들이 많아져 관리가 필요하다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r>
              <a:rPr lang="ko-KR" altLang="en-US" sz="1900" dirty="0"/>
              <a:t>라이브러리들을 직접 다운받고 추가할 수 있지만 그에 따른 번거로움과 버전관리</a:t>
            </a:r>
            <a:r>
              <a:rPr lang="en-US" altLang="ko-KR" sz="1900" dirty="0"/>
              <a:t>, jar </a:t>
            </a:r>
            <a:r>
              <a:rPr lang="ko-KR" altLang="en-US" sz="1900" dirty="0"/>
              <a:t>파일에 대한 보안 위험 등 문제가 발생을 방지한다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54300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4D677-C567-390E-E474-8B05ED30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&amp; Apache Ant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97B52-47BE-C15A-B2F3-A35681A70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825625"/>
            <a:ext cx="46386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Make</a:t>
            </a:r>
          </a:p>
          <a:p>
            <a:pPr marL="0" indent="0">
              <a:buNone/>
            </a:pPr>
            <a:endParaRPr lang="en-US" altLang="ko-KR" sz="2400" b="1" dirty="0"/>
          </a:p>
          <a:p>
            <a:r>
              <a:rPr lang="ko-KR" altLang="en-US" sz="1800" dirty="0"/>
              <a:t>초기 빌드 도구</a:t>
            </a:r>
            <a:endParaRPr lang="en-US" altLang="ko-KR" sz="1800" dirty="0"/>
          </a:p>
          <a:p>
            <a:r>
              <a:rPr lang="en-US" altLang="ko-KR" sz="1800" dirty="0"/>
              <a:t>C</a:t>
            </a:r>
            <a:r>
              <a:rPr lang="ko-KR" altLang="en-US" sz="1800" dirty="0"/>
              <a:t>언어로 작성</a:t>
            </a:r>
            <a:endParaRPr lang="en-US" altLang="ko-KR" sz="1800" dirty="0"/>
          </a:p>
          <a:p>
            <a:r>
              <a:rPr lang="en-US" altLang="ko-KR" sz="1800" dirty="0"/>
              <a:t>Java</a:t>
            </a:r>
            <a:r>
              <a:rPr lang="ko-KR" altLang="en-US" sz="1800" dirty="0"/>
              <a:t>의 빌드 도구로 사용하기 힘듦</a:t>
            </a:r>
            <a:endParaRPr lang="en-US" altLang="ko-KR" sz="18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4FA1664-6F21-D759-37EA-9FB3EF83367E}"/>
              </a:ext>
            </a:extLst>
          </p:cNvPr>
          <p:cNvSpPr txBox="1">
            <a:spLocks/>
          </p:cNvSpPr>
          <p:nvPr/>
        </p:nvSpPr>
        <p:spPr>
          <a:xfrm>
            <a:off x="6838952" y="1812925"/>
            <a:ext cx="4638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dirty="0"/>
              <a:t>Apache Ant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b="1" dirty="0"/>
          </a:p>
          <a:p>
            <a:r>
              <a:rPr lang="en-US" altLang="ko-KR" sz="1800" dirty="0"/>
              <a:t>Make</a:t>
            </a:r>
            <a:r>
              <a:rPr lang="ko-KR" altLang="en-US" sz="1800" dirty="0"/>
              <a:t>와 비슷하고 간단</a:t>
            </a:r>
            <a:endParaRPr lang="en-US" altLang="ko-KR" sz="1800" dirty="0"/>
          </a:p>
          <a:p>
            <a:r>
              <a:rPr lang="en-US" altLang="ko-KR" sz="1800" dirty="0"/>
              <a:t>XML</a:t>
            </a:r>
            <a:r>
              <a:rPr lang="ko-KR" altLang="en-US" sz="1800" dirty="0"/>
              <a:t>기반의 빌드 스크립트 사용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solidFill>
                  <a:schemeClr val="accent1"/>
                </a:solidFill>
              </a:rPr>
              <a:t>장점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공식적인 규약이 없어 유연성이 좋음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solidFill>
                  <a:srgbClr val="C00000"/>
                </a:solidFill>
              </a:rPr>
              <a:t>단점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/>
              <a:t>정확한 코딩이 필요해 프로젝트 구조가 복잡해 질수록 빌드 과정의 이해가 어려움</a:t>
            </a:r>
            <a:endParaRPr lang="en-US" altLang="ko-KR" sz="1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40D6C45-A83C-64E7-CDE5-9A851DD8BBF5}"/>
              </a:ext>
            </a:extLst>
          </p:cNvPr>
          <p:cNvSpPr txBox="1">
            <a:spLocks/>
          </p:cNvSpPr>
          <p:nvPr/>
        </p:nvSpPr>
        <p:spPr>
          <a:xfrm>
            <a:off x="5305423" y="1812925"/>
            <a:ext cx="619124" cy="5921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4000" dirty="0"/>
              <a:t>⇒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08457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69C94-44B2-E490-4BAA-417CD280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Apache Ant</a:t>
            </a:r>
            <a:r>
              <a:rPr lang="ko-KR" altLang="en-US" sz="1800" dirty="0"/>
              <a:t>의 단점을 보완하기 위해 나온 빌드 도구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dirty="0"/>
              <a:t>XML</a:t>
            </a:r>
            <a:r>
              <a:rPr lang="ko-KR" altLang="en-US" sz="1800" dirty="0"/>
              <a:t>파일 정적인 문서 </a:t>
            </a:r>
            <a:r>
              <a:rPr lang="en-US" altLang="ko-KR" sz="1800" dirty="0"/>
              <a:t>pom.xml </a:t>
            </a:r>
            <a:r>
              <a:rPr lang="ko-KR" altLang="en-US" sz="1800" dirty="0"/>
              <a:t>사용</a:t>
            </a:r>
            <a:endParaRPr lang="en-US" altLang="ko-KR" sz="1800" dirty="0"/>
          </a:p>
          <a:p>
            <a:r>
              <a:rPr lang="ko-KR" altLang="en-US" sz="1800" dirty="0"/>
              <a:t>공식적인 규약 추가</a:t>
            </a:r>
            <a:endParaRPr lang="en-US" altLang="ko-KR" sz="1800" dirty="0"/>
          </a:p>
          <a:p>
            <a:r>
              <a:rPr lang="ko-KR" altLang="en-US" sz="1800" dirty="0"/>
              <a:t>필요한 라이브러리를 자동으로 불러오고 관리하는 기능 추가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2000" dirty="0">
                <a:solidFill>
                  <a:schemeClr val="accent1"/>
                </a:solidFill>
              </a:rPr>
              <a:t>장점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ko-KR" altLang="en-US" sz="1800" dirty="0"/>
              <a:t>표준화 시켜 유지보수 가능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2000" dirty="0">
                <a:solidFill>
                  <a:srgbClr val="C00000"/>
                </a:solidFill>
              </a:rPr>
              <a:t>단점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ko-KR" altLang="en-US" sz="1800" dirty="0"/>
              <a:t>유연성이 사라짐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77488C3-7567-D1CF-FACE-9B3BD3B850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790600"/>
            <a:ext cx="1876425" cy="474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870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0E422-8ACB-A6B3-0402-6F69A7D37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Apache Ant</a:t>
            </a:r>
            <a:r>
              <a:rPr lang="ko-KR" altLang="en-US" sz="1800" dirty="0"/>
              <a:t>의 장점</a:t>
            </a:r>
            <a:r>
              <a:rPr lang="en-US" altLang="ko-KR" sz="1800" dirty="0"/>
              <a:t>, Maven</a:t>
            </a:r>
            <a:r>
              <a:rPr lang="ko-KR" altLang="en-US" sz="1800" dirty="0"/>
              <a:t>의 기능을 합친 빌드 도구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dirty="0"/>
              <a:t>JVM </a:t>
            </a:r>
            <a:r>
              <a:rPr lang="ko-KR" altLang="en-US" sz="1800" dirty="0"/>
              <a:t>위에서 동작하는 </a:t>
            </a:r>
            <a:r>
              <a:rPr lang="en-US" altLang="ko-KR" sz="1800" dirty="0"/>
              <a:t>Groovy, Kotlin</a:t>
            </a:r>
            <a:r>
              <a:rPr lang="ko-KR" altLang="en-US" sz="1800" dirty="0"/>
              <a:t>을 통해 </a:t>
            </a:r>
            <a:r>
              <a:rPr lang="en-US" altLang="ko-KR" sz="1800" dirty="0" err="1"/>
              <a:t>build.gradle</a:t>
            </a:r>
            <a:r>
              <a:rPr lang="en-US" altLang="ko-KR" sz="1800" dirty="0"/>
              <a:t> </a:t>
            </a:r>
            <a:r>
              <a:rPr lang="ko-KR" altLang="en-US" sz="1800" dirty="0"/>
              <a:t>파일</a:t>
            </a:r>
            <a:r>
              <a:rPr lang="en-US" altLang="ko-KR" sz="1800" dirty="0"/>
              <a:t> </a:t>
            </a:r>
            <a:r>
              <a:rPr lang="ko-KR" altLang="en-US" sz="1800" dirty="0"/>
              <a:t>작성</a:t>
            </a:r>
            <a:endParaRPr lang="en-US" altLang="ko-KR" sz="1800" dirty="0"/>
          </a:p>
          <a:p>
            <a:r>
              <a:rPr lang="ko-KR" altLang="en-US" sz="1800" dirty="0"/>
              <a:t>가독성이 좋음</a:t>
            </a:r>
            <a:endParaRPr lang="en-US" altLang="ko-KR" sz="1800" dirty="0"/>
          </a:p>
          <a:p>
            <a:r>
              <a:rPr lang="en-US" altLang="ko-KR" sz="1800" dirty="0"/>
              <a:t>Configuration Injection(</a:t>
            </a:r>
            <a:r>
              <a:rPr lang="ko-KR" altLang="en-US" sz="1800" dirty="0"/>
              <a:t>설정 주입</a:t>
            </a:r>
            <a:r>
              <a:rPr lang="en-US" altLang="ko-KR" sz="1800" dirty="0"/>
              <a:t>) </a:t>
            </a:r>
            <a:r>
              <a:rPr lang="ko-KR" altLang="en-US" sz="1800" dirty="0"/>
              <a:t>방식을 사용</a:t>
            </a:r>
            <a:endParaRPr lang="en-US" altLang="ko-KR" sz="1800" dirty="0"/>
          </a:p>
          <a:p>
            <a:r>
              <a:rPr lang="en-US" altLang="ko-KR" sz="1800" dirty="0"/>
              <a:t>Incremental Build: </a:t>
            </a:r>
            <a:r>
              <a:rPr lang="ko-KR" altLang="en-US" sz="1800" dirty="0"/>
              <a:t>빌드 실행 중 마지막 빌드 호출 이후 변경이 없으면 빌드 실행 안함</a:t>
            </a:r>
            <a:endParaRPr lang="en-US" altLang="ko-KR" sz="1800" dirty="0"/>
          </a:p>
          <a:p>
            <a:r>
              <a:rPr lang="en-US" altLang="ko-KR" sz="1800" dirty="0"/>
              <a:t>Build Cache: </a:t>
            </a:r>
            <a:r>
              <a:rPr lang="ko-KR" altLang="en-US" sz="1800" dirty="0"/>
              <a:t>이미 실행된 경우 로컬 실행을 건너뛰고 빌드 캐시로부터 가져옴</a:t>
            </a:r>
            <a:endParaRPr lang="en-US" altLang="ko-KR" sz="1800" dirty="0"/>
          </a:p>
          <a:p>
            <a:r>
              <a:rPr lang="en-US" altLang="ko-KR" sz="1800" dirty="0"/>
              <a:t>Gradle Demon:</a:t>
            </a:r>
            <a:r>
              <a:rPr lang="ko-KR" altLang="en-US" sz="1800" dirty="0"/>
              <a:t> 빌드하는 인스턴스를 유지해 빌드가 끝나도 백그라운드에서 대기해 초기화 시간을 단축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>
                <a:solidFill>
                  <a:schemeClr val="accent1"/>
                </a:solidFill>
              </a:rPr>
              <a:t>장점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ko-KR" altLang="en-US" sz="1800" dirty="0"/>
              <a:t>동적인 설정 파일을 통해 유연성을 가져옴</a:t>
            </a:r>
            <a:r>
              <a:rPr lang="en-US" altLang="ko-KR" sz="1800" dirty="0"/>
              <a:t>(</a:t>
            </a:r>
            <a:r>
              <a:rPr lang="ko-KR" altLang="en-US" sz="1800" dirty="0"/>
              <a:t>로직을 넣을 수 있어 한계가 없음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ko-KR" altLang="en-US" sz="1800" dirty="0"/>
              <a:t>유지보수가 좋음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멀티 모듈 프로젝트에서 필요한 모듈에만 설정을 주입할 수 있음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Maven</a:t>
            </a:r>
            <a:r>
              <a:rPr lang="ko-KR" altLang="en-US" sz="1800" dirty="0"/>
              <a:t>보다 성능이 두 배 이상 빠름</a:t>
            </a:r>
            <a:endParaRPr lang="en-US" altLang="ko-KR" sz="1800" dirty="0"/>
          </a:p>
        </p:txBody>
      </p:sp>
      <p:pic>
        <p:nvPicPr>
          <p:cNvPr id="4" name="그림 3" descr="Gradle - 위키백과, 우리 모두의 백과사전">
            <a:extLst>
              <a:ext uri="{FF2B5EF4-FFF2-40B4-BE49-F238E27FC236}">
                <a16:creationId xmlns:a16="http://schemas.microsoft.com/office/drawing/2014/main" id="{6887C799-F2D9-A82B-1531-0138F2C0B8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1" y="462756"/>
            <a:ext cx="3281364" cy="113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2132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276</Words>
  <Application>Microsoft Office PowerPoint</Application>
  <PresentationFormat>와이드스크린</PresentationFormat>
  <Paragraphs>56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Build Tool</vt:lpstr>
      <vt:lpstr>Build</vt:lpstr>
      <vt:lpstr>Build Tool</vt:lpstr>
      <vt:lpstr>Make &amp; Apache Ant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Tool</dc:title>
  <dc:creator>김태영(2018156012)</dc:creator>
  <cp:lastModifiedBy>김태영(2018156012)</cp:lastModifiedBy>
  <cp:revision>16</cp:revision>
  <dcterms:created xsi:type="dcterms:W3CDTF">2022-08-20T06:12:15Z</dcterms:created>
  <dcterms:modified xsi:type="dcterms:W3CDTF">2022-08-20T10:06:00Z</dcterms:modified>
</cp:coreProperties>
</file>