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2F192-B73A-46D5-B940-165B28B1A82F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B7179-4B6F-4C67-A7F9-A936E5CC0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8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Critical Rendering Path</a:t>
            </a:r>
            <a:r>
              <a:rPr lang="ko-KR" altLang="en-US" dirty="0"/>
              <a:t>라는 것이 있습니다</a:t>
            </a:r>
            <a:r>
              <a:rPr lang="en-US" altLang="ko-KR" dirty="0"/>
              <a:t>. </a:t>
            </a:r>
            <a:r>
              <a:rPr lang="ko-KR" altLang="en-US" dirty="0"/>
              <a:t>그 과정은 </a:t>
            </a:r>
            <a:r>
              <a:rPr lang="en-US" altLang="ko-KR" dirty="0"/>
              <a:t>DOM, CSSOM tree</a:t>
            </a:r>
            <a:r>
              <a:rPr lang="ko-KR" altLang="en-US" dirty="0"/>
              <a:t>를 가지고 </a:t>
            </a:r>
            <a:r>
              <a:rPr lang="en-US" altLang="ko-KR" dirty="0"/>
              <a:t>Render tree</a:t>
            </a:r>
            <a:r>
              <a:rPr lang="ko-KR" altLang="en-US" dirty="0"/>
              <a:t>를 만들어 </a:t>
            </a:r>
            <a:r>
              <a:rPr lang="en-US" altLang="ko-KR" dirty="0"/>
              <a:t>Layout, Paint, Composite</a:t>
            </a:r>
            <a:r>
              <a:rPr lang="ko-KR" altLang="en-US" dirty="0"/>
              <a:t>과정을 거쳐 저희가 보는 웹 페이지를 만드는 과정입니다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/>
              <a:t>DOM tree</a:t>
            </a:r>
            <a:r>
              <a:rPr lang="ko-KR" altLang="en-US" dirty="0"/>
              <a:t>라는 것이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B7179-4B6F-4C67-A7F9-A936E5CC02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37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페이지는 일종의 문서</a:t>
            </a:r>
            <a:r>
              <a:rPr lang="en-US" altLang="ko-KR" dirty="0"/>
              <a:t>. </a:t>
            </a:r>
            <a:r>
              <a:rPr lang="ko-KR" altLang="en-US" dirty="0"/>
              <a:t>이 문서는 웹 브라우저를 통해 그 내용이 해석된다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B7179-4B6F-4C67-A7F9-A936E5CC02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3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2D4BB-0B61-A1F1-43F6-2C5C719C2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B43CD7-8293-08BE-9F19-2FA7D17F7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DEF03-517D-2E15-5DB3-6A25D821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33B-E2A0-4F5A-9251-1F3A499CAD9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D9F1F-ABEF-B343-D25B-8480B9C8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73745-5D04-7AD5-8C53-79A06330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7861-24BB-40C4-824D-D3C5ED062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A72D9-B933-0F26-839C-99BC37C9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21D9E2-2DB0-F64F-6C28-547D35227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F0893-015D-71AC-D878-4C846D0B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33B-E2A0-4F5A-9251-1F3A499CAD9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06E83-99D2-AC03-362A-E04570A6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68536-E5D2-A5A3-987F-85FDA623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7861-24BB-40C4-824D-D3C5ED062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1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4E0F29-10F2-3397-532A-81A084C1C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03054-A742-452B-1B0C-5D3B72DB0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E8335-571D-DF47-3A58-74740A5B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33B-E2A0-4F5A-9251-1F3A499CAD9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2C84C-1FB8-97B8-2AEE-86EF1044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AAFEB-6E6E-DA6E-028B-5C5B1697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7861-24BB-40C4-824D-D3C5ED062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01180-9BF8-6908-A015-C15C4FA9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FEF92-52EE-537B-AC8E-6D0E871B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90FBF-93AF-0BC1-7B6C-3C235966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33B-E2A0-4F5A-9251-1F3A499CAD9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E64FD-07FE-7949-F0F3-4C1DF14A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8CAD8-61F9-E528-890D-87DF582A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7861-24BB-40C4-824D-D3C5ED062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74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953E-870A-EF21-1E4A-F2A4D09C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AB934-D4DE-3A3C-3D70-3A166123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C650A-D53D-0377-9274-0CA0B037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33B-E2A0-4F5A-9251-1F3A499CAD9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47CA3-224E-E1F0-1454-993D072B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8A912-8730-A948-3ACF-BB27D23B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7861-24BB-40C4-824D-D3C5ED062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9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8D178-E148-6ADB-D4D1-06BBFF01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F912C-4D3E-E73B-2E0C-3292F47B5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876658-FC4C-57E2-9D17-81AE82CA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31356-14A1-E881-0AAD-ED927368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33B-E2A0-4F5A-9251-1F3A499CAD9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AD836-10F5-79C6-07F8-70CAEC55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EC8BA-7D48-3EC3-58FC-396F7F6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7861-24BB-40C4-824D-D3C5ED062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5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6C7DA-76A2-B957-336A-8E3967F8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52B9A-8C2B-B5F0-5926-7BBA98E4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FA43D-7D02-73C8-2DC1-EF000672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D4068-920D-54FD-1E83-A50350B6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D8416B-9335-0D47-38C2-668B25370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BCE1B8-9D5D-E975-09EF-18DF2090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33B-E2A0-4F5A-9251-1F3A499CAD9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3AE6C9-6AA9-3AB0-AFC5-FD1DA618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7FEB7B-96ED-49B8-2EFD-A93F401B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7861-24BB-40C4-824D-D3C5ED062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F5ED1-B794-71D9-D5D7-CB515ED9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D94E0-EB79-04D3-89A1-FC385D07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33B-E2A0-4F5A-9251-1F3A499CAD9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6221D-2535-AB33-567F-F62A3233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DDF9C-8FE9-89B9-8AAC-DF830A76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7861-24BB-40C4-824D-D3C5ED062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2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A1B0F0-76D4-B141-2C3C-2E93ED6E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33B-E2A0-4F5A-9251-1F3A499CAD9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44BC68-E365-ADA4-CEEE-FAF8BC81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8DAADD-D527-E24E-D2DC-36EB8024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7861-24BB-40C4-824D-D3C5ED062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8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111F-F325-1521-8AA3-92F9AF7E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C1A8F-69AC-ED79-FCA4-EC24496AB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72652-DC78-937E-5D5C-84375A20C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2765A-897F-A269-5386-77E46CFD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33B-E2A0-4F5A-9251-1F3A499CAD9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1D0F3B-687F-8F2E-584B-416EB596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ECF92-1A3A-E6CA-992E-F4DAA9BA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7861-24BB-40C4-824D-D3C5ED062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56CE9-CE0E-3569-CF35-7EDA3232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76C41F-E66E-C590-DE85-776132012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0E8384-82D6-3E0B-E5C6-FD10EBA5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16D735-9F0D-25B7-9717-44A08899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233B-E2A0-4F5A-9251-1F3A499CAD9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70EF7-DD7D-103F-4BFF-19577BE3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285CA-F6E0-5258-3144-1F918C19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7861-24BB-40C4-824D-D3C5ED062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7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04F882-B3DC-96AB-5C7E-BFE1C8EA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9F8401-4D23-CD44-41C5-E89648D9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08BE8-0D46-59D0-DA96-EF67BA434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233B-E2A0-4F5A-9251-1F3A499CAD99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84370-06C0-E816-6095-0F2C49375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05C0E-3918-E989-CE6B-0CA4D98A2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7861-24BB-40C4-824D-D3C5ED062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B5B59-159D-CEE6-849A-FF79BF6DC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000" b="1" dirty="0"/>
              <a:t>DOM</a:t>
            </a:r>
            <a:endParaRPr lang="ko-KR" alt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346388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0158A-46CF-AF4B-BBD1-86DE1351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32D116-FCC5-18F3-475C-212F43545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14475"/>
            <a:ext cx="10515600" cy="521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72E7FD4-6074-169F-904E-BAC20709DA53}"/>
              </a:ext>
            </a:extLst>
          </p:cNvPr>
          <p:cNvSpPr/>
          <p:nvPr/>
        </p:nvSpPr>
        <p:spPr>
          <a:xfrm>
            <a:off x="3733800" y="2695575"/>
            <a:ext cx="638175" cy="5810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5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F5EA9-4FAF-38F0-E200-73D26435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BAD39-E57D-B901-A8E3-07DB86EA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Document Object Model,</a:t>
            </a:r>
            <a:r>
              <a:rPr lang="ko-KR" altLang="en-US" dirty="0"/>
              <a:t> 문서 객체 모델</a:t>
            </a:r>
            <a:endParaRPr lang="en-US" altLang="ko-KR" dirty="0"/>
          </a:p>
          <a:p>
            <a:r>
              <a:rPr lang="en-US" altLang="ko-KR" dirty="0"/>
              <a:t>W3C</a:t>
            </a:r>
            <a:r>
              <a:rPr lang="ko-KR" altLang="en-US" dirty="0"/>
              <a:t>의 표준 객체 모델</a:t>
            </a:r>
            <a:endParaRPr lang="en-US" altLang="ko-KR" dirty="0"/>
          </a:p>
          <a:p>
            <a:r>
              <a:rPr lang="en-US" altLang="ko-KR" dirty="0"/>
              <a:t>XML</a:t>
            </a:r>
            <a:r>
              <a:rPr lang="ko-KR" altLang="en-US" dirty="0"/>
              <a:t>이나 </a:t>
            </a:r>
            <a:r>
              <a:rPr lang="en-US" altLang="ko-KR" dirty="0"/>
              <a:t>HTML </a:t>
            </a:r>
            <a:r>
              <a:rPr lang="ko-KR" altLang="en-US" dirty="0"/>
              <a:t>문서에 접근하기 위한 일종의 인터페이스</a:t>
            </a:r>
            <a:endParaRPr lang="en-US" altLang="ko-KR" dirty="0"/>
          </a:p>
          <a:p>
            <a:r>
              <a:rPr lang="ko-KR" altLang="en-US" dirty="0"/>
              <a:t>웹 페이지의 객체 지향 표현</a:t>
            </a:r>
            <a:endParaRPr lang="en-US" altLang="ko-KR" dirty="0"/>
          </a:p>
          <a:p>
            <a:r>
              <a:rPr lang="ko-KR" altLang="en-US" dirty="0" err="1"/>
              <a:t>스크립팅</a:t>
            </a:r>
            <a:r>
              <a:rPr lang="ko-KR" altLang="en-US" dirty="0"/>
              <a:t> 언어</a:t>
            </a:r>
            <a:r>
              <a:rPr lang="en-US" altLang="ko-KR" dirty="0"/>
              <a:t>(JavaScript)</a:t>
            </a:r>
            <a:r>
              <a:rPr lang="ko-KR" altLang="en-US" dirty="0"/>
              <a:t>를 이용해 </a:t>
            </a:r>
            <a:r>
              <a:rPr lang="en-US" altLang="ko-KR" dirty="0"/>
              <a:t>DOM</a:t>
            </a:r>
            <a:r>
              <a:rPr lang="ko-KR" altLang="en-US" dirty="0"/>
              <a:t>을 수정 가능</a:t>
            </a:r>
            <a:endParaRPr lang="en-US" altLang="ko-KR" dirty="0"/>
          </a:p>
          <a:p>
            <a:r>
              <a:rPr lang="ko-KR" altLang="en-US" dirty="0"/>
              <a:t>요소들을 트리 형태로 구조화해 표현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HTML DOM">
            <a:extLst>
              <a:ext uri="{FF2B5EF4-FFF2-40B4-BE49-F238E27FC236}">
                <a16:creationId xmlns:a16="http://schemas.microsoft.com/office/drawing/2014/main" id="{FCEFEB8B-9EAC-5C6D-7B05-8D4BE84DD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4330166"/>
            <a:ext cx="4819650" cy="2527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53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94BC-E00E-8FE3-DF4F-DF41CEEB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&amp; 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A2E45-CB3E-FE69-A10E-67C0252D6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3276" cy="4108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&lt;!DOCTYPE html&gt;</a:t>
            </a:r>
          </a:p>
          <a:p>
            <a:pPr marL="0" indent="0">
              <a:buNone/>
            </a:pPr>
            <a:r>
              <a:rPr lang="en-US" altLang="ko-KR" sz="2000" dirty="0"/>
              <a:t>&lt;html&gt;</a:t>
            </a:r>
          </a:p>
          <a:p>
            <a:pPr marL="0" indent="0">
              <a:buNone/>
            </a:pPr>
            <a:r>
              <a:rPr lang="en-US" altLang="ko-KR" sz="2000" dirty="0"/>
              <a:t>    &lt;head&gt;</a:t>
            </a:r>
          </a:p>
          <a:p>
            <a:pPr marL="0" indent="0">
              <a:buNone/>
            </a:pPr>
            <a:r>
              <a:rPr lang="en-US" altLang="ko-KR" sz="2000" dirty="0"/>
              <a:t>        &lt;title&gt; </a:t>
            </a:r>
            <a:r>
              <a:rPr lang="ko-KR" altLang="en-US" sz="2000" dirty="0"/>
              <a:t>제목입니다</a:t>
            </a:r>
            <a:r>
              <a:rPr lang="en-US" altLang="ko-KR" sz="2000" dirty="0"/>
              <a:t>. &lt;/title&gt;</a:t>
            </a:r>
          </a:p>
          <a:p>
            <a:pPr marL="0" indent="0">
              <a:buNone/>
            </a:pPr>
            <a:r>
              <a:rPr lang="en-US" altLang="ko-KR" sz="2000" dirty="0"/>
              <a:t>    &lt;/head&gt;</a:t>
            </a:r>
          </a:p>
          <a:p>
            <a:pPr marL="0" indent="0">
              <a:buNone/>
            </a:pPr>
            <a:r>
              <a:rPr lang="en-US" altLang="ko-KR" sz="2000" dirty="0"/>
              <a:t>    &lt;body&gt;</a:t>
            </a:r>
          </a:p>
          <a:p>
            <a:pPr marL="0" indent="0">
              <a:buNone/>
            </a:pPr>
            <a:r>
              <a:rPr lang="en-US" altLang="ko-KR" sz="2000" dirty="0"/>
              <a:t>        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="https://www.naver.com/"&gt; </a:t>
            </a:r>
            <a:r>
              <a:rPr lang="ko-KR" altLang="en-US" sz="2000" dirty="0"/>
              <a:t>링크입니다</a:t>
            </a:r>
            <a:r>
              <a:rPr lang="en-US" altLang="ko-KR" sz="2000" dirty="0"/>
              <a:t>. &lt;/a&gt;</a:t>
            </a:r>
          </a:p>
          <a:p>
            <a:pPr marL="0" indent="0">
              <a:buNone/>
            </a:pPr>
            <a:r>
              <a:rPr lang="en-US" altLang="ko-KR" sz="2000" dirty="0"/>
              <a:t>        &lt;p&gt; </a:t>
            </a:r>
            <a:r>
              <a:rPr lang="ko-KR" altLang="en-US" sz="2000" dirty="0"/>
              <a:t>단락입니다</a:t>
            </a:r>
            <a:r>
              <a:rPr lang="en-US" altLang="ko-KR" sz="2000" dirty="0"/>
              <a:t>. &lt;/p&gt;</a:t>
            </a:r>
          </a:p>
          <a:p>
            <a:pPr marL="0" indent="0">
              <a:buNone/>
            </a:pPr>
            <a:r>
              <a:rPr lang="en-US" altLang="ko-KR" sz="2000" dirty="0"/>
              <a:t>    &lt;/body&gt;</a:t>
            </a:r>
          </a:p>
          <a:p>
            <a:pPr marL="0" indent="0">
              <a:buNone/>
            </a:pPr>
            <a:r>
              <a:rPr lang="en-US" altLang="ko-KR" sz="2000" dirty="0"/>
              <a:t>&lt;/html&gt;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FD7884-693F-3262-D6F0-0EB53B1E4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76" y="1825625"/>
            <a:ext cx="3672866" cy="3756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EF3B87-9D5A-F79D-97C3-76A08DF8638D}"/>
              </a:ext>
            </a:extLst>
          </p:cNvPr>
          <p:cNvSpPr txBox="1"/>
          <p:nvPr/>
        </p:nvSpPr>
        <p:spPr>
          <a:xfrm>
            <a:off x="7991475" y="5581650"/>
            <a:ext cx="1219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↑live </a:t>
            </a:r>
            <a:r>
              <a:rPr lang="en-US" altLang="ko-KR" sz="1000" dirty="0" err="1"/>
              <a:t>dom</a:t>
            </a:r>
            <a:r>
              <a:rPr lang="en-US" altLang="ko-KR" sz="1000" dirty="0"/>
              <a:t> viewer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0317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173</Words>
  <Application>Microsoft Office PowerPoint</Application>
  <PresentationFormat>와이드스크린</PresentationFormat>
  <Paragraphs>25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DOM</vt:lpstr>
      <vt:lpstr>어디?</vt:lpstr>
      <vt:lpstr>DOM이란?</vt:lpstr>
      <vt:lpstr>Html &amp; 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김태영(2018156012)</dc:creator>
  <cp:lastModifiedBy>김태영(2018156012)</cp:lastModifiedBy>
  <cp:revision>10</cp:revision>
  <dcterms:created xsi:type="dcterms:W3CDTF">2022-07-16T04:11:53Z</dcterms:created>
  <dcterms:modified xsi:type="dcterms:W3CDTF">2022-07-16T06:04:41Z</dcterms:modified>
</cp:coreProperties>
</file>