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E631E6-63B5-4F21-A7AD-25AD10598B6C}" type="datetimeFigureOut">
              <a:rPr lang="ko-KR" altLang="en-US" smtClean="0"/>
              <a:t>2021-06-23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2C15E98-670F-4543-B50D-4E69FC47983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829761"/>
          </a:xfrm>
        </p:spPr>
        <p:txBody>
          <a:bodyPr/>
          <a:lstStyle/>
          <a:p>
            <a:pPr algn="ctr"/>
            <a:r>
              <a:rPr lang="en-US" altLang="ko-KR" dirty="0" err="1" smtClean="0"/>
              <a:t>OneDayProject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박성래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83"/>
            <a:ext cx="9144000" cy="676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</TotalTime>
  <Words>2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Lucida Sans Unicode</vt:lpstr>
      <vt:lpstr>Verdana</vt:lpstr>
      <vt:lpstr>Wingdings 2</vt:lpstr>
      <vt:lpstr>Wingdings 3</vt:lpstr>
      <vt:lpstr>광장</vt:lpstr>
      <vt:lpstr>OneDayProject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OneDayProject</dc:title>
  <dc:creator>호놀노ㄹ롤</dc:creator>
  <cp:lastModifiedBy>403</cp:lastModifiedBy>
  <cp:revision>3</cp:revision>
  <dcterms:created xsi:type="dcterms:W3CDTF">2021-06-22T17:24:46Z</dcterms:created>
  <dcterms:modified xsi:type="dcterms:W3CDTF">2021-06-23T01:45:05Z</dcterms:modified>
</cp:coreProperties>
</file>