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/>
          <a:lstStyle/>
          <a:p>
            <a:pPr algn="ctr"/>
            <a:r>
              <a:rPr lang="en-US" altLang="ko-KR" dirty="0" err="1" smtClean="0"/>
              <a:t>OneDayProject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박성래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죄송합니다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4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3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OneDayProject</vt:lpstr>
      <vt:lpstr>PowerPoint 프레젠테이션</vt:lpstr>
      <vt:lpstr>죄송합니다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OneDayProject</dc:title>
  <dc:creator>호놀노ㄹ롤</dc:creator>
  <cp:lastModifiedBy>호놀노ㄹ롤</cp:lastModifiedBy>
  <cp:revision>1</cp:revision>
  <dcterms:created xsi:type="dcterms:W3CDTF">2021-06-22T17:24:46Z</dcterms:created>
  <dcterms:modified xsi:type="dcterms:W3CDTF">2021-06-22T17:28:14Z</dcterms:modified>
</cp:coreProperties>
</file>