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2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E90-F3E8-493A-8224-25D38659334E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966-AEB6-4942-994C-BDFDDEAD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E90-F3E8-493A-8224-25D38659334E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966-AEB6-4942-994C-BDFDDEAD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7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E90-F3E8-493A-8224-25D38659334E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966-AEB6-4942-994C-BDFDDEAD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EE90-F3E8-493A-8224-25D38659334E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966-AEB6-4942-994C-BDFDDEAD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4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EE90-F3E8-493A-8224-25D38659334E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2966-AEB6-4942-994C-BDFDDEADD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사이드 메뉴 </a:t>
            </a:r>
            <a:r>
              <a:rPr lang="en-US" altLang="ko-KR" dirty="0" smtClean="0"/>
              <a:t>effect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099"/>
            <a:ext cx="10515600" cy="48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사이드 메뉴 </a:t>
            </a:r>
            <a:r>
              <a:rPr lang="en-US" altLang="ko-KR" dirty="0" smtClean="0"/>
              <a:t>effect – CSS </a:t>
            </a:r>
            <a:r>
              <a:rPr lang="ko-KR" altLang="en-US" dirty="0" smtClean="0"/>
              <a:t>설정 코드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5250"/>
            <a:ext cx="8985423" cy="29884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39152"/>
            <a:ext cx="6971271" cy="23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사이드 메뉴 </a:t>
            </a:r>
            <a:r>
              <a:rPr lang="en-US" altLang="ko-KR" dirty="0" smtClean="0"/>
              <a:t>effect – CSS hover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016"/>
            <a:ext cx="9763896" cy="1514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126258"/>
            <a:ext cx="101077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UL Tag</a:t>
            </a:r>
            <a:r>
              <a:rPr lang="en-US" altLang="ko-KR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8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</a:t>
            </a:r>
            <a:r>
              <a:rPr lang="en-US" altLang="ko-KR" sz="28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osigion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;</a:t>
            </a:r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8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relateive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설정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LI Tag</a:t>
            </a:r>
            <a:r>
              <a:rPr lang="en-US" altLang="ko-KR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</a:t>
            </a:r>
            <a:r>
              <a:rPr lang="en-US" altLang="ko-KR" sz="28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osigion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absolute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설정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Li Tag,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8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transform:translateX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()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값을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-90%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적용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감추기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LI Tag,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hover </a:t>
            </a:r>
            <a:r>
              <a:rPr lang="en-US" altLang="ko-KR" sz="28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transform:translateX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()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값을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-10%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적용 나타나도록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Li Tag,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transition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설정하여 자연스럽게 나타나는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animation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81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12롯데마트드림Medium</vt:lpstr>
      <vt:lpstr>맑은 고딕</vt:lpstr>
      <vt:lpstr>Arial</vt:lpstr>
      <vt:lpstr>Office 테마</vt:lpstr>
      <vt:lpstr>PowerPoint 프레젠테이션</vt:lpstr>
      <vt:lpstr>사이드 메뉴 effect</vt:lpstr>
      <vt:lpstr>사이드 메뉴 effect – CSS 설정 코드</vt:lpstr>
      <vt:lpstr>사이드 메뉴 effect – CSS hover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3</cp:revision>
  <dcterms:created xsi:type="dcterms:W3CDTF">2021-07-12T02:25:57Z</dcterms:created>
  <dcterms:modified xsi:type="dcterms:W3CDTF">2021-07-12T02:37:23Z</dcterms:modified>
</cp:coreProperties>
</file>