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2ED2-43A0-4DC6-B541-F14E552DD31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E214-5549-46A9-986E-208AB75F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7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2ED2-43A0-4DC6-B541-F14E552DD31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E214-5549-46A9-986E-208AB75F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8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2ED2-43A0-4DC6-B541-F14E552DD31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E214-5549-46A9-986E-208AB75F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4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2ED2-43A0-4DC6-B541-F14E552DD31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E214-5549-46A9-986E-208AB75F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5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2ED2-43A0-4DC6-B541-F14E552DD31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E214-5549-46A9-986E-208AB75F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24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2ED2-43A0-4DC6-B541-F14E552DD31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E214-5549-46A9-986E-208AB75F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7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2ED2-43A0-4DC6-B541-F14E552DD31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E214-5549-46A9-986E-208AB75F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3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2ED2-43A0-4DC6-B541-F14E552DD31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E214-5549-46A9-986E-208AB75F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1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2ED2-43A0-4DC6-B541-F14E552DD31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E214-5549-46A9-986E-208AB75F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79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2ED2-43A0-4DC6-B541-F14E552DD31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E214-5549-46A9-986E-208AB75F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2ED2-43A0-4DC6-B541-F14E552DD31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E214-5549-46A9-986E-208AB75F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6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2ED2-43A0-4DC6-B541-F14E552DD310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E214-5549-46A9-986E-208AB75FE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4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2881" y="486031"/>
            <a:ext cx="2141838" cy="1005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도서조회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632881" y="1639329"/>
            <a:ext cx="2141838" cy="1005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도서대여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632881" y="2792627"/>
            <a:ext cx="2141838" cy="1005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도서신청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801195" y="1040238"/>
            <a:ext cx="1017248" cy="1752389"/>
            <a:chOff x="4024185" y="1334529"/>
            <a:chExt cx="2524896" cy="4349579"/>
          </a:xfrm>
        </p:grpSpPr>
        <p:sp>
          <p:nvSpPr>
            <p:cNvPr id="7" name="타원 6"/>
            <p:cNvSpPr/>
            <p:nvPr/>
          </p:nvSpPr>
          <p:spPr>
            <a:xfrm>
              <a:off x="4415482" y="1334529"/>
              <a:ext cx="1614616" cy="161461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024185" y="3548448"/>
              <a:ext cx="2397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5222789" y="2949145"/>
              <a:ext cx="1" cy="15651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222790" y="4504038"/>
              <a:ext cx="1326291" cy="11185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4024185" y="4514335"/>
              <a:ext cx="1198604" cy="11697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63021" y="30697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endCxn id="4" idx="2"/>
          </p:cNvCxnSpPr>
          <p:nvPr/>
        </p:nvCxnSpPr>
        <p:spPr>
          <a:xfrm flipV="1">
            <a:off x="1886465" y="988539"/>
            <a:ext cx="1746416" cy="823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5" idx="2"/>
          </p:cNvCxnSpPr>
          <p:nvPr/>
        </p:nvCxnSpPr>
        <p:spPr>
          <a:xfrm>
            <a:off x="1910535" y="1998099"/>
            <a:ext cx="1722346" cy="143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6" idx="2"/>
          </p:cNvCxnSpPr>
          <p:nvPr/>
        </p:nvCxnSpPr>
        <p:spPr>
          <a:xfrm>
            <a:off x="1888511" y="2212284"/>
            <a:ext cx="1744370" cy="1082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7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81021" y="74138"/>
            <a:ext cx="2283174" cy="930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도서주문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81020" y="1227436"/>
            <a:ext cx="2283175" cy="930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신청자격확인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681021" y="2380734"/>
            <a:ext cx="2283174" cy="930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반납처리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834576" y="1806355"/>
            <a:ext cx="1017822" cy="1623114"/>
            <a:chOff x="4024185" y="1334529"/>
            <a:chExt cx="2524896" cy="4349579"/>
          </a:xfrm>
        </p:grpSpPr>
        <p:sp>
          <p:nvSpPr>
            <p:cNvPr id="7" name="타원 6"/>
            <p:cNvSpPr/>
            <p:nvPr/>
          </p:nvSpPr>
          <p:spPr>
            <a:xfrm>
              <a:off x="4415482" y="1334529"/>
              <a:ext cx="1614616" cy="161461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024185" y="3548448"/>
              <a:ext cx="23972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5222789" y="2949145"/>
              <a:ext cx="1" cy="15651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222790" y="4504038"/>
              <a:ext cx="1326291" cy="11185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4024185" y="4514335"/>
              <a:ext cx="1198604" cy="11697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878896" y="3763220"/>
            <a:ext cx="877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endCxn id="4" idx="2"/>
          </p:cNvCxnSpPr>
          <p:nvPr/>
        </p:nvCxnSpPr>
        <p:spPr>
          <a:xfrm flipV="1">
            <a:off x="1840886" y="539576"/>
            <a:ext cx="1840135" cy="2014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5" idx="2"/>
          </p:cNvCxnSpPr>
          <p:nvPr/>
        </p:nvCxnSpPr>
        <p:spPr>
          <a:xfrm flipV="1">
            <a:off x="1869078" y="1692874"/>
            <a:ext cx="1811942" cy="930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6" idx="2"/>
          </p:cNvCxnSpPr>
          <p:nvPr/>
        </p:nvCxnSpPr>
        <p:spPr>
          <a:xfrm>
            <a:off x="1860738" y="2819792"/>
            <a:ext cx="1820283" cy="26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681021" y="3534032"/>
            <a:ext cx="2283174" cy="930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회원조회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681021" y="4687330"/>
            <a:ext cx="2283174" cy="930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대여자격조회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endCxn id="18" idx="2"/>
          </p:cNvCxnSpPr>
          <p:nvPr/>
        </p:nvCxnSpPr>
        <p:spPr>
          <a:xfrm>
            <a:off x="1840886" y="2866752"/>
            <a:ext cx="1840135" cy="1132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19" idx="2"/>
          </p:cNvCxnSpPr>
          <p:nvPr/>
        </p:nvCxnSpPr>
        <p:spPr>
          <a:xfrm>
            <a:off x="1852111" y="2989107"/>
            <a:ext cx="1828910" cy="2163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157389" y="74138"/>
            <a:ext cx="2283174" cy="930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도서주문현황등록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4" idx="6"/>
          </p:cNvCxnSpPr>
          <p:nvPr/>
        </p:nvCxnSpPr>
        <p:spPr>
          <a:xfrm>
            <a:off x="5964195" y="539576"/>
            <a:ext cx="1193194" cy="18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7157389" y="1806355"/>
            <a:ext cx="2283174" cy="930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도서주문발주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5" idx="6"/>
            <a:endCxn id="32" idx="2"/>
          </p:cNvCxnSpPr>
          <p:nvPr/>
        </p:nvCxnSpPr>
        <p:spPr>
          <a:xfrm flipV="1">
            <a:off x="5964195" y="539576"/>
            <a:ext cx="1193194" cy="11532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4"/>
            <a:endCxn id="37" idx="0"/>
          </p:cNvCxnSpPr>
          <p:nvPr/>
        </p:nvCxnSpPr>
        <p:spPr>
          <a:xfrm>
            <a:off x="8298976" y="1005013"/>
            <a:ext cx="0" cy="801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83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4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2</cp:revision>
  <dcterms:created xsi:type="dcterms:W3CDTF">2021-04-29T01:29:58Z</dcterms:created>
  <dcterms:modified xsi:type="dcterms:W3CDTF">2021-04-29T01:32:56Z</dcterms:modified>
</cp:coreProperties>
</file>