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3" r:id="rId5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lochibi  Chiziba" initials="CC" lastIdx="1" clrIdx="0">
    <p:extLst>
      <p:ext uri="{19B8F6BF-5375-455C-9EA6-DF929625EA0E}">
        <p15:presenceInfo xmlns:p15="http://schemas.microsoft.com/office/powerpoint/2012/main" userId="Chilochibi  Chizi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2D4-9CF5-4B6F-92F5-5B7B8AA4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FA2A6-6384-46BD-BCDB-BF0763F49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BF32-ED8F-4E21-89F4-B97DBC45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F5BC-33F1-4B33-A9EE-70269310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E93A-EE24-4EB1-BD94-1520B89F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8F3-2E98-4E0F-AFE4-E09AB186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F972B-126A-4F92-A188-418F65FA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E9CD-330B-4D62-9A41-9F12E883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D84E-0D2D-42D7-AA19-A2DB3720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7608-FF46-40AC-8988-B14D542C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01BD3-DE26-4DE6-BDAB-410494F71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63D7A-38D1-42ED-9EE8-C2DC05C6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1211-A8FA-4936-8252-532A3E2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BB20-8A67-46F7-A1C3-E499AC1C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E6BB-46AD-4D17-A932-4D2C021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94F5-D21E-4A16-AE24-AD5AFCB2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B07-29F3-4F9A-8886-4BD8816D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01CD-63F5-48E9-894D-F59B6E4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668C-DA0D-4EB0-8D83-6F2BDAEB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7277-FB7C-46EE-936C-56C38313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958-945E-4E4D-9B97-BF3E7F86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5D9D-1635-4B7F-8AD1-07C4891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7EFB-C9A7-4A54-8A81-6254890A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26BE-765E-4591-878A-30E641B3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E8FA-6F8F-4EB0-9BF3-B148566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05F0-1EA4-4193-A649-31EB4177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C543-4451-45B3-94D0-58E0CFD06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7C76C-0E65-47B5-AC55-181E4E39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E6B17-9E06-4030-B4CF-AF16273F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7B24-F391-4407-821E-B7BFC9BC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FCE6-C627-4DBC-B094-8E8EAF4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CBE6-5500-4505-BE11-48D8443D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6D05-FA9A-4A38-AB7D-1F8C6B66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3227-976E-45C2-B644-EA75DF05F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D1CB8-CD02-4641-A45E-D1ED6E2D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FB23A-2FF0-42D2-8E54-E2364A4DB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38D7-38DB-456D-977A-FA4EA3A6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5F9F2-C179-46E1-B0B2-7DC6525F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A915B-AC73-4416-B2CF-4778F9D5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B5B1-39AB-4A25-AFCF-BC7BE9D7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52B7E-00FF-4CC2-BFDE-F4BB01C0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74D74-8128-4D32-A26E-6F498B2E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8EB22-2680-4C3A-9779-6C07F844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A502-B039-4403-B432-D9686177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F4003-43B0-4368-B1CA-A03FA76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E95D-F996-43FD-B793-4BDD2043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7AD-3C02-421F-A281-DBAC1774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BB50-1BB0-42A0-8F48-CA9D14E3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A0ADD-6023-4CC7-B9AE-69B59EA9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BFC3-AB40-4EF6-B006-FBE1695D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7405B-5B69-4817-8916-DD82E33B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8A0A-1065-4137-9EE8-73FC0F7F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C90C-3B78-4F6E-B62A-5C68AFCB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A1275-FC3C-4EDD-9E4D-05CC8D267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C73F9-1393-4141-BED9-5F27065EA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1F53-D9EC-416D-8102-271DBE92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C96C5-3448-41D1-A48C-718DC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342B-D645-418C-9ABA-C0BB1A50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00D5D-AA7A-41D0-95C0-F48C6337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3294-0EB7-404D-AADE-CF9372CF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C88C-DAA1-42B2-A096-409D4E110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E9FA-763F-4F8C-8F30-AFC93F0F1C5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159-982E-467A-AF74-87DFF707E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680B-A007-42F5-86BE-880D87A8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3845-C4E8-4897-BF64-CB823E43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6BCF89-DDBC-42BD-B38B-0CC4F806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1230"/>
              </p:ext>
            </p:extLst>
          </p:nvPr>
        </p:nvGraphicFramePr>
        <p:xfrm>
          <a:off x="1863753" y="1773947"/>
          <a:ext cx="8464493" cy="4098670"/>
        </p:xfrm>
        <a:graphic>
          <a:graphicData uri="http://schemas.openxmlformats.org/drawingml/2006/table">
            <a:tbl>
              <a:tblPr firstCol="1">
                <a:tableStyleId>{8799B23B-EC83-4686-B30A-512413B5E67A}</a:tableStyleId>
              </a:tblPr>
              <a:tblGrid>
                <a:gridCol w="5065125">
                  <a:extLst>
                    <a:ext uri="{9D8B030D-6E8A-4147-A177-3AD203B41FA5}">
                      <a16:colId xmlns:a16="http://schemas.microsoft.com/office/drawing/2014/main" val="158262549"/>
                    </a:ext>
                  </a:extLst>
                </a:gridCol>
                <a:gridCol w="3399368">
                  <a:extLst>
                    <a:ext uri="{9D8B030D-6E8A-4147-A177-3AD203B41FA5}">
                      <a16:colId xmlns:a16="http://schemas.microsoft.com/office/drawing/2014/main" val="3150219275"/>
                    </a:ext>
                  </a:extLst>
                </a:gridCol>
              </a:tblGrid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Population density buffer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NA values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025194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995787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1000m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173173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2000m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493466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Pop density 3000m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791931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FB (Facebook) Pop density 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166574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FB Pop density 1000m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83386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FB Pop density 2000m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065748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FB Pop density 3000m buffer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9781053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DHS Pop density 0m buffer"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97529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CEDA68-24EF-4573-8B9E-A5B6E5EFFDAC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 pop density number of NA values reduce as the buffers are increased</a:t>
            </a:r>
          </a:p>
        </p:txBody>
      </p:sp>
    </p:spTree>
    <p:extLst>
      <p:ext uri="{BB962C8B-B14F-4D97-AF65-F5344CB8AC3E}">
        <p14:creationId xmlns:p14="http://schemas.microsoft.com/office/powerpoint/2010/main" val="36244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04654B2-8E8F-406C-9A37-D42EF737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15" y="1432280"/>
            <a:ext cx="8617569" cy="4971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FD74A7-E6B5-4EB5-9C6D-54D46D032731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There is no difference in pop densities regardless of buffers size in Columbia dataset</a:t>
            </a:r>
          </a:p>
        </p:txBody>
      </p:sp>
    </p:spTree>
    <p:extLst>
      <p:ext uri="{BB962C8B-B14F-4D97-AF65-F5344CB8AC3E}">
        <p14:creationId xmlns:p14="http://schemas.microsoft.com/office/powerpoint/2010/main" val="34359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AB8B76-4C41-484F-9061-D8F2C0F72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58" y="1314341"/>
            <a:ext cx="8795599" cy="5070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69CB4B-A638-40A2-8613-B812B8158962}"/>
              </a:ext>
            </a:extLst>
          </p:cNvPr>
          <p:cNvSpPr txBox="1"/>
          <p:nvPr/>
        </p:nvSpPr>
        <p:spPr>
          <a:xfrm>
            <a:off x="1679894" y="150508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Only the Facebook pop densities vary slightly across different buffers sizes</a:t>
            </a:r>
          </a:p>
        </p:txBody>
      </p:sp>
    </p:spTree>
    <p:extLst>
      <p:ext uri="{BB962C8B-B14F-4D97-AF65-F5344CB8AC3E}">
        <p14:creationId xmlns:p14="http://schemas.microsoft.com/office/powerpoint/2010/main" val="38546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6BCF89-DDBC-42BD-B38B-0CC4F806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44155"/>
              </p:ext>
            </p:extLst>
          </p:nvPr>
        </p:nvGraphicFramePr>
        <p:xfrm>
          <a:off x="1863753" y="1773947"/>
          <a:ext cx="8464493" cy="2049335"/>
        </p:xfrm>
        <a:graphic>
          <a:graphicData uri="http://schemas.openxmlformats.org/drawingml/2006/table">
            <a:tbl>
              <a:tblPr firstCol="1">
                <a:tableStyleId>{8799B23B-EC83-4686-B30A-512413B5E67A}</a:tableStyleId>
              </a:tblPr>
              <a:tblGrid>
                <a:gridCol w="5065125">
                  <a:extLst>
                    <a:ext uri="{9D8B030D-6E8A-4147-A177-3AD203B41FA5}">
                      <a16:colId xmlns:a16="http://schemas.microsoft.com/office/drawing/2014/main" val="158262549"/>
                    </a:ext>
                  </a:extLst>
                </a:gridCol>
                <a:gridCol w="3399368">
                  <a:extLst>
                    <a:ext uri="{9D8B030D-6E8A-4147-A177-3AD203B41FA5}">
                      <a16:colId xmlns:a16="http://schemas.microsoft.com/office/drawing/2014/main" val="3150219275"/>
                    </a:ext>
                  </a:extLst>
                </a:gridCol>
              </a:tblGrid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Population density buffer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NA values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025194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995787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1000m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173173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2000m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493466"/>
                  </a:ext>
                </a:extLst>
              </a:tr>
              <a:tr h="40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density 3000m buffer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7919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CEDA68-24EF-4573-8B9E-A5B6E5EFFDAC}"/>
              </a:ext>
            </a:extLst>
          </p:cNvPr>
          <p:cNvSpPr txBox="1"/>
          <p:nvPr/>
        </p:nvSpPr>
        <p:spPr>
          <a:xfrm>
            <a:off x="1863753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 building density number of NA values reduce as the buffers are increased</a:t>
            </a:r>
          </a:p>
        </p:txBody>
      </p:sp>
    </p:spTree>
    <p:extLst>
      <p:ext uri="{BB962C8B-B14F-4D97-AF65-F5344CB8AC3E}">
        <p14:creationId xmlns:p14="http://schemas.microsoft.com/office/powerpoint/2010/main" val="264713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D74A7-E6B5-4EB5-9C6D-54D46D032731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There is a difference in building densities regardless of buffers size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6855A-BA6B-4B9D-8DC7-E239D2AD8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AB32889-C73B-4C8A-AAF5-0E4CC7929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20192-2856-4D5C-9404-DEF791D4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00" y="1274773"/>
            <a:ext cx="8245599" cy="54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9CB4B-A638-40A2-8613-B812B8158962}"/>
              </a:ext>
            </a:extLst>
          </p:cNvPr>
          <p:cNvSpPr txBox="1"/>
          <p:nvPr/>
        </p:nvSpPr>
        <p:spPr>
          <a:xfrm>
            <a:off x="1679894" y="150508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Building densities vary across different buffers sizes with cases of larger values in smaller buffers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82B2938-0537-4540-A47B-E5CDFFA8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8" y="1144219"/>
            <a:ext cx="9706242" cy="55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D74A7-E6B5-4EB5-9C6D-54D46D032731}"/>
              </a:ext>
            </a:extLst>
          </p:cNvPr>
          <p:cNvSpPr txBox="1"/>
          <p:nvPr/>
        </p:nvSpPr>
        <p:spPr>
          <a:xfrm>
            <a:off x="1679894" y="226503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There is a slight difference in elevation regardless of buffers size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E6855A-BA6B-4B9D-8DC7-E239D2AD8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AB32889-C73B-4C8A-AAF5-0E4CC7929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F1C59-55F3-459E-8001-A5EB8C55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79" y="1313405"/>
            <a:ext cx="8061041" cy="5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3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9CB4B-A638-40A2-8613-B812B8158962}"/>
              </a:ext>
            </a:extLst>
          </p:cNvPr>
          <p:cNvSpPr txBox="1"/>
          <p:nvPr/>
        </p:nvSpPr>
        <p:spPr>
          <a:xfrm>
            <a:off x="1679894" y="150508"/>
            <a:ext cx="836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Elevation vary across different buffers sizes with cases of larger values in smaller buffers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94C07-DDB6-4F04-BE62-3A1607C9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64" y="1610686"/>
            <a:ext cx="8522599" cy="49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Chilochibi  Chiziba</dc:creator>
  <cp:lastModifiedBy>Chilochibi  Chiziba</cp:lastModifiedBy>
  <cp:revision>24</cp:revision>
  <dcterms:created xsi:type="dcterms:W3CDTF">2021-06-18T14:38:11Z</dcterms:created>
  <dcterms:modified xsi:type="dcterms:W3CDTF">2021-06-23T13:45:09Z</dcterms:modified>
</cp:coreProperties>
</file>