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B1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4200"/>
            <a:ext cx="9144000" cy="1169670"/>
          </a:xfrm>
          <a:ln>
            <a:noFill/>
          </a:ln>
        </p:spPr>
        <p:txBody>
          <a:bodyPr/>
          <a:lstStyle/>
          <a:p>
            <a:r>
              <a:rPr lang="x-none" altLang="en-US">
                <a:ln>
                  <a:noFill/>
                </a:ln>
                <a:solidFill>
                  <a:schemeClr val="bg1"/>
                </a:solidFill>
                <a:latin typeface="Bitstream Vera Serif" charset="0"/>
              </a:rP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940" y="2945448"/>
            <a:ext cx="9144000" cy="1740535"/>
          </a:xfrm>
        </p:spPr>
        <p:txBody>
          <a:bodyPr/>
          <a:lstStyle/>
          <a:p>
            <a:r>
              <a:rPr lang="x-none" altLang="en-US" sz="3200">
                <a:solidFill>
                  <a:schemeClr val="bg1"/>
                </a:solidFill>
              </a:rPr>
              <a:t>A user friendly programming language powered by a powerful, effecient and low-level backend programming language.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Lists</a:t>
            </a:r>
          </a:p>
        </p:txBody>
      </p:sp>
      <p:pic>
        <p:nvPicPr>
          <p:cNvPr id="4" name="Picture 3" descr="lis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732280"/>
            <a:ext cx="9042400" cy="4396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Lists Further</a:t>
            </a:r>
          </a:p>
        </p:txBody>
      </p:sp>
      <p:pic>
        <p:nvPicPr>
          <p:cNvPr id="4" name="Picture 3" descr="lsit furth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48" y="1595120"/>
            <a:ext cx="7672705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Dictionaries</a:t>
            </a:r>
          </a:p>
        </p:txBody>
      </p:sp>
      <p:pic>
        <p:nvPicPr>
          <p:cNvPr id="4" name="Picture 3" descr="di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05" y="1598930"/>
            <a:ext cx="8301990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Booleans</a:t>
            </a:r>
          </a:p>
        </p:txBody>
      </p:sp>
      <p:pic>
        <p:nvPicPr>
          <p:cNvPr id="4" name="Picture 3" descr="boo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5610"/>
            <a:ext cx="10058400" cy="4232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Operators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Arithmetic</a:t>
            </a:r>
          </a:p>
        </p:txBody>
      </p:sp>
      <p:pic>
        <p:nvPicPr>
          <p:cNvPr id="4" name="Picture 3" descr="arithmet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23" y="1615440"/>
            <a:ext cx="7869555" cy="4653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String Manipulation</a:t>
            </a:r>
            <a:endParaRPr lang="x-none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5C9A0-533B-4EC0-840C-F3384131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42" y="1690688"/>
            <a:ext cx="8175715" cy="47013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2E11-EFF6-4FDD-A281-B18AD247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Logical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D3FF5-E7C8-4C0E-B5A1-AEA174A59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78" y="1690688"/>
            <a:ext cx="8794044" cy="45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A625-3C53-4BE5-BE52-9F0789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Comparison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42BC0-35A5-4F81-A85B-A4043B1A6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8" y="1690688"/>
            <a:ext cx="9911644" cy="41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5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6366-3183-48DA-9204-2E930366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Arithmetic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01BD6-29CA-492D-877C-5F808E7B0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55" y="1690688"/>
            <a:ext cx="9256889" cy="41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What is Python?</a:t>
            </a:r>
          </a:p>
          <a:p>
            <a:pPr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Syntax</a:t>
            </a:r>
          </a:p>
          <a:p>
            <a:pPr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Types and Operators</a:t>
            </a:r>
          </a:p>
          <a:p>
            <a:pPr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Control Flow</a:t>
            </a:r>
          </a:p>
          <a:p>
            <a:pPr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Functions</a:t>
            </a:r>
          </a:p>
          <a:p>
            <a:pPr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Classes</a:t>
            </a:r>
          </a:p>
          <a:p>
            <a:pPr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Tools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E282-FC92-43F3-9D31-F4297311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66838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C837-19AC-403A-9DD1-3FC8AF7F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DF1DC-B203-443D-8343-1AD3470B8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09" y="1690688"/>
            <a:ext cx="8421581" cy="4351338"/>
          </a:xfrm>
        </p:spPr>
      </p:pic>
    </p:spTree>
    <p:extLst>
      <p:ext uri="{BB962C8B-B14F-4D97-AF65-F5344CB8AC3E}">
        <p14:creationId xmlns:p14="http://schemas.microsoft.com/office/powerpoint/2010/main" val="231368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D041-364A-477E-91F2-A47DEBEC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4F384-C6CB-492C-8E81-BE608BAB9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5" y="1690688"/>
            <a:ext cx="10272889" cy="36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52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BABA-0B38-44DB-968C-9853386A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While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A37E5-063B-47CD-920E-30BB4F069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41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0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B83E-C318-46E4-8A96-17EF4450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02720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B39D-9EB1-4563-85A8-247C4393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Declaring a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8B86B-49FE-4657-8FF9-A0144BED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13" y="1690688"/>
            <a:ext cx="7054774" cy="46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1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91DC-0EF8-439D-9451-2B0370B0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7234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5D54-C361-4E87-8CBF-0382ADA6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0E470-5CB0-43C2-A1C1-0CF7BF3F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22" y="1690688"/>
            <a:ext cx="9493956" cy="46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77DB-9417-4E49-9EFF-353CAF41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7DC4F-B2D0-40C4-B156-E691E1D1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21" y="1690688"/>
            <a:ext cx="9275358" cy="45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7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>
                <a:solidFill>
                  <a:schemeClr val="bg1"/>
                </a:solidFill>
              </a:rPr>
              <a:t>Python is multi-purpose language</a:t>
            </a:r>
          </a:p>
          <a:p>
            <a:r>
              <a:rPr lang="x-none" altLang="en-US">
                <a:solidFill>
                  <a:schemeClr val="bg1"/>
                </a:solidFill>
              </a:rPr>
              <a:t>Object Oriented</a:t>
            </a:r>
          </a:p>
          <a:p>
            <a:r>
              <a:rPr lang="x-none" altLang="en-US">
                <a:solidFill>
                  <a:schemeClr val="bg1"/>
                </a:solidFill>
              </a:rPr>
              <a:t>Interpreted</a:t>
            </a:r>
          </a:p>
          <a:p>
            <a:r>
              <a:rPr lang="x-none" altLang="en-US">
                <a:solidFill>
                  <a:schemeClr val="bg1"/>
                </a:solidFill>
              </a:rPr>
              <a:t>Main focus on accessibility and productivity</a:t>
            </a:r>
          </a:p>
          <a:p>
            <a:r>
              <a:rPr lang="x-none" altLang="en-US">
                <a:solidFill>
                  <a:schemeClr val="bg1"/>
                </a:solidFill>
              </a:rPr>
              <a:t>Provides bindings for libraries written in other languages</a:t>
            </a:r>
          </a:p>
          <a:p>
            <a:r>
              <a:rPr lang="x-none" altLang="en-US">
                <a:solidFill>
                  <a:schemeClr val="bg1"/>
                </a:solidFill>
              </a:rPr>
              <a:t>Cross platform</a:t>
            </a:r>
          </a:p>
          <a:p>
            <a:r>
              <a:rPr lang="x-none" altLang="en-US">
                <a:solidFill>
                  <a:schemeClr val="bg1"/>
                </a:solidFill>
              </a:rPr>
              <a:t>Pssst... Python forces you to be a better programmer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Syntax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Hello World!</a:t>
            </a:r>
          </a:p>
        </p:txBody>
      </p:sp>
      <p:pic>
        <p:nvPicPr>
          <p:cNvPr id="4" name="Picture 3" descr="Hello_Wor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68" y="1796733"/>
            <a:ext cx="6590665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Comments</a:t>
            </a:r>
          </a:p>
        </p:txBody>
      </p:sp>
      <p:pic>
        <p:nvPicPr>
          <p:cNvPr id="4" name="Picture 3" descr="comme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58" y="1965325"/>
            <a:ext cx="8477885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Strings</a:t>
            </a:r>
          </a:p>
        </p:txBody>
      </p:sp>
      <p:pic>
        <p:nvPicPr>
          <p:cNvPr id="4" name="Picture 3" descr="str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70" y="1610360"/>
            <a:ext cx="7490460" cy="4636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Numbers</a:t>
            </a:r>
          </a:p>
        </p:txBody>
      </p:sp>
      <p:pic>
        <p:nvPicPr>
          <p:cNvPr id="4" name="Picture 3" descr="Numb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68" y="1741170"/>
            <a:ext cx="7759065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Null</a:t>
            </a:r>
          </a:p>
        </p:txBody>
      </p:sp>
      <p:pic>
        <p:nvPicPr>
          <p:cNvPr id="4" name="Picture 3" descr="nu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5" y="2456180"/>
            <a:ext cx="8131810" cy="2780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110</Words>
  <Application>Microsoft Office PowerPoint</Application>
  <PresentationFormat>Widescreen</PresentationFormat>
  <Paragraphs>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Bitstream Vera Serif</vt:lpstr>
      <vt:lpstr>Calibri</vt:lpstr>
      <vt:lpstr>Calibri Light</vt:lpstr>
      <vt:lpstr>Office Theme</vt:lpstr>
      <vt:lpstr>Introduction to Python</vt:lpstr>
      <vt:lpstr>Summary</vt:lpstr>
      <vt:lpstr>What is Python?</vt:lpstr>
      <vt:lpstr>Syntax</vt:lpstr>
      <vt:lpstr>Hello World!</vt:lpstr>
      <vt:lpstr>Comments</vt:lpstr>
      <vt:lpstr>Strings</vt:lpstr>
      <vt:lpstr>Numbers</vt:lpstr>
      <vt:lpstr>Null</vt:lpstr>
      <vt:lpstr>Lists</vt:lpstr>
      <vt:lpstr>Lists Further</vt:lpstr>
      <vt:lpstr>Dictionaries</vt:lpstr>
      <vt:lpstr>Booleans</vt:lpstr>
      <vt:lpstr>Operators</vt:lpstr>
      <vt:lpstr>Arithmetic</vt:lpstr>
      <vt:lpstr>String Manipulation</vt:lpstr>
      <vt:lpstr>Logical Comparison</vt:lpstr>
      <vt:lpstr>Identity Comparison </vt:lpstr>
      <vt:lpstr>Arithmetic Comparison</vt:lpstr>
      <vt:lpstr>Flow Control</vt:lpstr>
      <vt:lpstr>Conditionals</vt:lpstr>
      <vt:lpstr>For Loops</vt:lpstr>
      <vt:lpstr>While Loop</vt:lpstr>
      <vt:lpstr>Functions</vt:lpstr>
      <vt:lpstr>Declaring a Function</vt:lpstr>
      <vt:lpstr>Classes</vt:lpstr>
      <vt:lpstr>Class Design</vt:lpstr>
      <vt:lpstr>Class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nauman</dc:creator>
  <cp:lastModifiedBy>Nauman Muhammad</cp:lastModifiedBy>
  <cp:revision>17</cp:revision>
  <dcterms:created xsi:type="dcterms:W3CDTF">2018-06-27T12:11:11Z</dcterms:created>
  <dcterms:modified xsi:type="dcterms:W3CDTF">2018-08-09T14:47:06Z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