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j6TRVw9KC8fKJKaUwhNVo3yFoz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 Slide, Graphic"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7"/>
          <p:cNvSpPr txBox="1"/>
          <p:nvPr>
            <p:ph type="ctrTitle"/>
          </p:nvPr>
        </p:nvSpPr>
        <p:spPr>
          <a:xfrm>
            <a:off x="457200" y="1691640"/>
            <a:ext cx="5029200" cy="1052596"/>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800"/>
              <a:buFont typeface="Arial"/>
              <a:buNone/>
              <a:defRPr sz="3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457200" y="3118104"/>
            <a:ext cx="5029200" cy="538609"/>
          </a:xfrm>
          <a:prstGeom prst="rect">
            <a:avLst/>
          </a:prstGeom>
          <a:noFill/>
          <a:ln>
            <a:noFill/>
          </a:ln>
        </p:spPr>
        <p:txBody>
          <a:bodyPr anchorCtr="0" anchor="t" bIns="0" lIns="0" spcFirstLastPara="1" rIns="0" wrap="square" tIns="0">
            <a:spAutoFit/>
          </a:bodyPr>
          <a:lstStyle>
            <a:lvl1pPr lvl="0" marR="0" algn="l">
              <a:lnSpc>
                <a:spcPct val="100000"/>
              </a:lnSpc>
              <a:spcBef>
                <a:spcPts val="600"/>
              </a:spcBef>
              <a:spcAft>
                <a:spcPts val="0"/>
              </a:spcAft>
              <a:buClr>
                <a:schemeClr val="dk1"/>
              </a:buClr>
              <a:buSzPts val="1800"/>
              <a:buFont typeface="Arial"/>
              <a:buNone/>
              <a:defRPr sz="1800">
                <a:solidFill>
                  <a:schemeClr val="dk1"/>
                </a:solidFill>
              </a:defRPr>
            </a:lvl1pPr>
            <a:lvl2pPr lvl="1" algn="l">
              <a:lnSpc>
                <a:spcPct val="100000"/>
              </a:lnSpc>
              <a:spcBef>
                <a:spcPts val="600"/>
              </a:spcBef>
              <a:spcAft>
                <a:spcPts val="0"/>
              </a:spcAft>
              <a:buClr>
                <a:schemeClr val="dk1"/>
              </a:buClr>
              <a:buSzPts val="1500"/>
              <a:buFont typeface="Arial"/>
              <a:buNone/>
              <a:defRPr sz="1200">
                <a:solidFill>
                  <a:schemeClr val="dk1"/>
                </a:solidFill>
              </a:defRPr>
            </a:lvl2pPr>
            <a:lvl3pPr lvl="2" algn="l">
              <a:lnSpc>
                <a:spcPct val="100000"/>
              </a:lnSpc>
              <a:spcBef>
                <a:spcPts val="600"/>
              </a:spcBef>
              <a:spcAft>
                <a:spcPts val="0"/>
              </a:spcAft>
              <a:buClr>
                <a:schemeClr val="dk1"/>
              </a:buClr>
              <a:buSzPts val="1500"/>
              <a:buFont typeface="Arial"/>
              <a:buChar char="•"/>
              <a:defRPr sz="1200">
                <a:solidFill>
                  <a:schemeClr val="dk1"/>
                </a:solidFill>
              </a:defRPr>
            </a:lvl3pPr>
            <a:lvl4pPr lvl="3" algn="l">
              <a:lnSpc>
                <a:spcPct val="100000"/>
              </a:lnSpc>
              <a:spcBef>
                <a:spcPts val="600"/>
              </a:spcBef>
              <a:spcAft>
                <a:spcPts val="0"/>
              </a:spcAft>
              <a:buClr>
                <a:schemeClr val="dk1"/>
              </a:buClr>
              <a:buSzPts val="1500"/>
              <a:buFont typeface="Arial"/>
              <a:buChar char="•"/>
              <a:defRPr sz="1200">
                <a:solidFill>
                  <a:schemeClr val="dk1"/>
                </a:solidFill>
              </a:defRPr>
            </a:lvl4pPr>
            <a:lvl5pPr lvl="4" algn="l">
              <a:lnSpc>
                <a:spcPct val="100000"/>
              </a:lnSpc>
              <a:spcBef>
                <a:spcPts val="600"/>
              </a:spcBef>
              <a:spcAft>
                <a:spcPts val="0"/>
              </a:spcAft>
              <a:buClr>
                <a:schemeClr val="dk1"/>
              </a:buClr>
              <a:buSzPts val="1500"/>
              <a:buFont typeface="Arial"/>
              <a:buChar char="•"/>
              <a:defRPr sz="1200">
                <a:solidFill>
                  <a:schemeClr val="dk1"/>
                </a:solidFill>
              </a:defRPr>
            </a:lvl5pPr>
            <a:lvl6pPr lvl="5" algn="l">
              <a:lnSpc>
                <a:spcPct val="100000"/>
              </a:lnSpc>
              <a:spcBef>
                <a:spcPts val="600"/>
              </a:spcBef>
              <a:spcAft>
                <a:spcPts val="0"/>
              </a:spcAft>
              <a:buClr>
                <a:schemeClr val="dk1"/>
              </a:buClr>
              <a:buSzPts val="1500"/>
              <a:buFont typeface="Arial"/>
              <a:buChar char="•"/>
              <a:defRPr sz="1200">
                <a:solidFill>
                  <a:schemeClr val="dk1"/>
                </a:solidFill>
              </a:defRPr>
            </a:lvl6pPr>
            <a:lvl7pPr lvl="6" algn="l">
              <a:lnSpc>
                <a:spcPct val="100000"/>
              </a:lnSpc>
              <a:spcBef>
                <a:spcPts val="600"/>
              </a:spcBef>
              <a:spcAft>
                <a:spcPts val="0"/>
              </a:spcAft>
              <a:buClr>
                <a:schemeClr val="dk1"/>
              </a:buClr>
              <a:buSzPts val="1500"/>
              <a:buFont typeface="Arial"/>
              <a:buChar char="•"/>
              <a:defRPr sz="1200">
                <a:solidFill>
                  <a:schemeClr val="dk1"/>
                </a:solidFill>
              </a:defRPr>
            </a:lvl7pPr>
            <a:lvl8pPr lvl="7" algn="l">
              <a:lnSpc>
                <a:spcPct val="100000"/>
              </a:lnSpc>
              <a:spcBef>
                <a:spcPts val="600"/>
              </a:spcBef>
              <a:spcAft>
                <a:spcPts val="0"/>
              </a:spcAft>
              <a:buClr>
                <a:schemeClr val="dk1"/>
              </a:buClr>
              <a:buSzPts val="1500"/>
              <a:buFont typeface="Arial"/>
              <a:buChar char="•"/>
              <a:defRPr sz="1200">
                <a:solidFill>
                  <a:schemeClr val="dk1"/>
                </a:solidFill>
              </a:defRPr>
            </a:lvl8pPr>
            <a:lvl9pPr lvl="8" algn="l">
              <a:lnSpc>
                <a:spcPct val="100000"/>
              </a:lnSpc>
              <a:spcBef>
                <a:spcPts val="600"/>
              </a:spcBef>
              <a:spcAft>
                <a:spcPts val="0"/>
              </a:spcAft>
              <a:buClr>
                <a:schemeClr val="dk1"/>
              </a:buClr>
              <a:buSzPts val="1500"/>
              <a:buFont typeface="Arial"/>
              <a:buChar char="•"/>
              <a:defRPr sz="1200">
                <a:solidFill>
                  <a:schemeClr val="dk1"/>
                </a:solidFill>
              </a:defRPr>
            </a:lvl9pPr>
          </a:lstStyle>
          <a:p/>
        </p:txBody>
      </p:sp>
      <p:sp>
        <p:nvSpPr>
          <p:cNvPr id="18" name="Google Shape;18;p17"/>
          <p:cNvSpPr txBox="1"/>
          <p:nvPr>
            <p:ph idx="11" type="ftr"/>
          </p:nvPr>
        </p:nvSpPr>
        <p:spPr>
          <a:xfrm>
            <a:off x="457200" y="4757277"/>
            <a:ext cx="5029200" cy="115416"/>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750">
                <a:solidFill>
                  <a:schemeClr val="lt1"/>
                </a:solidFill>
              </a:defRPr>
            </a:lvl1pPr>
            <a:lvl2pPr lvl="1" algn="l">
              <a:spcBef>
                <a:spcPts val="0"/>
              </a:spcBef>
              <a:spcAft>
                <a:spcPts val="0"/>
              </a:spcAft>
              <a:buSzPts val="1400"/>
              <a:buNone/>
              <a:defRPr sz="750">
                <a:solidFill>
                  <a:schemeClr val="lt1"/>
                </a:solidFill>
              </a:defRPr>
            </a:lvl2pPr>
            <a:lvl3pPr lvl="2" algn="l">
              <a:spcBef>
                <a:spcPts val="0"/>
              </a:spcBef>
              <a:spcAft>
                <a:spcPts val="0"/>
              </a:spcAft>
              <a:buSzPts val="1400"/>
              <a:buNone/>
              <a:defRPr sz="750">
                <a:solidFill>
                  <a:schemeClr val="lt1"/>
                </a:solidFill>
              </a:defRPr>
            </a:lvl3pPr>
            <a:lvl4pPr lvl="3" algn="l">
              <a:spcBef>
                <a:spcPts val="0"/>
              </a:spcBef>
              <a:spcAft>
                <a:spcPts val="0"/>
              </a:spcAft>
              <a:buSzPts val="1400"/>
              <a:buNone/>
              <a:defRPr sz="750">
                <a:solidFill>
                  <a:schemeClr val="lt1"/>
                </a:solidFill>
              </a:defRPr>
            </a:lvl4pPr>
            <a:lvl5pPr lvl="4" algn="l">
              <a:spcBef>
                <a:spcPts val="0"/>
              </a:spcBef>
              <a:spcAft>
                <a:spcPts val="0"/>
              </a:spcAft>
              <a:buSzPts val="1400"/>
              <a:buNone/>
              <a:defRPr sz="750">
                <a:solidFill>
                  <a:schemeClr val="lt1"/>
                </a:solidFill>
              </a:defRPr>
            </a:lvl5pPr>
            <a:lvl6pPr lvl="5" algn="l">
              <a:spcBef>
                <a:spcPts val="0"/>
              </a:spcBef>
              <a:spcAft>
                <a:spcPts val="0"/>
              </a:spcAft>
              <a:buSzPts val="1400"/>
              <a:buNone/>
              <a:defRPr sz="750">
                <a:solidFill>
                  <a:schemeClr val="lt1"/>
                </a:solidFill>
              </a:defRPr>
            </a:lvl6pPr>
            <a:lvl7pPr lvl="6" algn="l">
              <a:spcBef>
                <a:spcPts val="0"/>
              </a:spcBef>
              <a:spcAft>
                <a:spcPts val="0"/>
              </a:spcAft>
              <a:buSzPts val="1400"/>
              <a:buNone/>
              <a:defRPr sz="750">
                <a:solidFill>
                  <a:schemeClr val="lt1"/>
                </a:solidFill>
              </a:defRPr>
            </a:lvl7pPr>
            <a:lvl8pPr lvl="7" algn="l">
              <a:spcBef>
                <a:spcPts val="0"/>
              </a:spcBef>
              <a:spcAft>
                <a:spcPts val="0"/>
              </a:spcAft>
              <a:buSzPts val="1400"/>
              <a:buNone/>
              <a:defRPr sz="750">
                <a:solidFill>
                  <a:schemeClr val="lt1"/>
                </a:solidFill>
              </a:defRPr>
            </a:lvl8pPr>
            <a:lvl9pPr lvl="8" algn="l">
              <a:spcBef>
                <a:spcPts val="0"/>
              </a:spcBef>
              <a:spcAft>
                <a:spcPts val="0"/>
              </a:spcAft>
              <a:buSzPts val="1400"/>
              <a:buNone/>
              <a:defRPr sz="750">
                <a:solidFill>
                  <a:schemeClr val="lt1"/>
                </a:solidFill>
              </a:defRPr>
            </a:lvl9pPr>
          </a:lstStyle>
          <a:p/>
        </p:txBody>
      </p:sp>
      <p:cxnSp>
        <p:nvCxnSpPr>
          <p:cNvPr id="19" name="Google Shape;19;p17"/>
          <p:cNvCxnSpPr/>
          <p:nvPr/>
        </p:nvCxnSpPr>
        <p:spPr>
          <a:xfrm>
            <a:off x="457200" y="2928574"/>
            <a:ext cx="228600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3-Column">
  <p:cSld name="Header &amp; 3-Column">
    <p:spTree>
      <p:nvGrpSpPr>
        <p:cNvPr id="74" name="Shape 74"/>
        <p:cNvGrpSpPr/>
        <p:nvPr/>
      </p:nvGrpSpPr>
      <p:grpSpPr>
        <a:xfrm>
          <a:off x="0" y="0"/>
          <a:ext cx="0" cy="0"/>
          <a:chOff x="0" y="0"/>
          <a:chExt cx="0" cy="0"/>
        </a:xfrm>
      </p:grpSpPr>
      <p:sp>
        <p:nvSpPr>
          <p:cNvPr id="75" name="Google Shape;75;p26"/>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a:off x="384048" y="1261872"/>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77" name="Google Shape;77;p26"/>
          <p:cNvSpPr txBox="1"/>
          <p:nvPr>
            <p:ph idx="2" type="body"/>
          </p:nvPr>
        </p:nvSpPr>
        <p:spPr>
          <a:xfrm>
            <a:off x="3232404" y="1261872"/>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78" name="Google Shape;78;p26"/>
          <p:cNvSpPr txBox="1"/>
          <p:nvPr>
            <p:ph idx="3" type="body"/>
          </p:nvPr>
        </p:nvSpPr>
        <p:spPr>
          <a:xfrm>
            <a:off x="6080760" y="1261872"/>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79" name="Google Shape;79;p26"/>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2" name="Google Shape;82;p26"/>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2-column (1/3, 2/3)">
  <p:cSld name="Header &amp; 2-column (1/3, 2/3)">
    <p:spTree>
      <p:nvGrpSpPr>
        <p:cNvPr id="83" name="Shape 83"/>
        <p:cNvGrpSpPr/>
        <p:nvPr/>
      </p:nvGrpSpPr>
      <p:grpSpPr>
        <a:xfrm>
          <a:off x="0" y="0"/>
          <a:ext cx="0" cy="0"/>
          <a:chOff x="0" y="0"/>
          <a:chExt cx="0" cy="0"/>
        </a:xfrm>
      </p:grpSpPr>
      <p:sp>
        <p:nvSpPr>
          <p:cNvPr id="84" name="Google Shape;84;p27"/>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7"/>
          <p:cNvSpPr txBox="1"/>
          <p:nvPr>
            <p:ph idx="1" type="body"/>
          </p:nvPr>
        </p:nvSpPr>
        <p:spPr>
          <a:xfrm>
            <a:off x="384048" y="1261872"/>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86" name="Google Shape;86;p27"/>
          <p:cNvSpPr txBox="1"/>
          <p:nvPr>
            <p:ph idx="2" type="body"/>
          </p:nvPr>
        </p:nvSpPr>
        <p:spPr>
          <a:xfrm>
            <a:off x="3232404" y="1261872"/>
            <a:ext cx="5536692"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87" name="Google Shape;87;p27"/>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7"/>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0" name="Google Shape;90;p27"/>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2-column (2/3, 1/3)">
  <p:cSld name="Header &amp; 2-column (2/3, 1/3)">
    <p:spTree>
      <p:nvGrpSpPr>
        <p:cNvPr id="91" name="Shape 91"/>
        <p:cNvGrpSpPr/>
        <p:nvPr/>
      </p:nvGrpSpPr>
      <p:grpSpPr>
        <a:xfrm>
          <a:off x="0" y="0"/>
          <a:ext cx="0" cy="0"/>
          <a:chOff x="0" y="0"/>
          <a:chExt cx="0" cy="0"/>
        </a:xfrm>
      </p:grpSpPr>
      <p:sp>
        <p:nvSpPr>
          <p:cNvPr id="92" name="Google Shape;92;p28"/>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8"/>
          <p:cNvSpPr txBox="1"/>
          <p:nvPr>
            <p:ph idx="1" type="body"/>
          </p:nvPr>
        </p:nvSpPr>
        <p:spPr>
          <a:xfrm>
            <a:off x="384048" y="1261872"/>
            <a:ext cx="5536692"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94" name="Google Shape;94;p28"/>
          <p:cNvSpPr txBox="1"/>
          <p:nvPr>
            <p:ph idx="2" type="body"/>
          </p:nvPr>
        </p:nvSpPr>
        <p:spPr>
          <a:xfrm>
            <a:off x="6080760" y="1261872"/>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95" name="Google Shape;95;p28"/>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8"/>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8"/>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8" name="Google Shape;98;p28"/>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Subtitle &amp; 2-Column">
  <p:cSld name="Header, Subtitle &amp; 2-Column">
    <p:spTree>
      <p:nvGrpSpPr>
        <p:cNvPr id="99" name="Shape 99"/>
        <p:cNvGrpSpPr/>
        <p:nvPr/>
      </p:nvGrpSpPr>
      <p:grpSpPr>
        <a:xfrm>
          <a:off x="0" y="0"/>
          <a:ext cx="0" cy="0"/>
          <a:chOff x="0" y="0"/>
          <a:chExt cx="0" cy="0"/>
        </a:xfrm>
      </p:grpSpPr>
      <p:sp>
        <p:nvSpPr>
          <p:cNvPr id="100" name="Google Shape;100;p29"/>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9"/>
          <p:cNvSpPr txBox="1"/>
          <p:nvPr>
            <p:ph idx="1" type="body"/>
          </p:nvPr>
        </p:nvSpPr>
        <p:spPr>
          <a:xfrm>
            <a:off x="384047" y="1261872"/>
            <a:ext cx="8385047" cy="79552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1"/>
              </a:buClr>
              <a:buSzPts val="1800"/>
              <a:buNone/>
              <a:defRPr b="1">
                <a:solidFill>
                  <a:schemeClr val="dk1"/>
                </a:solidFill>
              </a:defRPr>
            </a:lvl1pPr>
            <a:lvl2pPr indent="-371475" lvl="1" marL="914400" algn="l">
              <a:lnSpc>
                <a:spcPct val="100000"/>
              </a:lnSpc>
              <a:spcBef>
                <a:spcPts val="600"/>
              </a:spcBef>
              <a:spcAft>
                <a:spcPts val="0"/>
              </a:spcAft>
              <a:buClr>
                <a:schemeClr val="dk2"/>
              </a:buClr>
              <a:buSzPts val="2250"/>
              <a:buChar char="•"/>
              <a:defRPr>
                <a:solidFill>
                  <a:schemeClr val="dk2"/>
                </a:solidFill>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02" name="Google Shape;102;p29"/>
          <p:cNvSpPr txBox="1"/>
          <p:nvPr>
            <p:ph idx="2" type="body"/>
          </p:nvPr>
        </p:nvSpPr>
        <p:spPr>
          <a:xfrm>
            <a:off x="384048" y="2240280"/>
            <a:ext cx="4114800" cy="234086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03" name="Google Shape;103;p29"/>
          <p:cNvSpPr txBox="1"/>
          <p:nvPr>
            <p:ph idx="3" type="body"/>
          </p:nvPr>
        </p:nvSpPr>
        <p:spPr>
          <a:xfrm>
            <a:off x="4654550" y="2240280"/>
            <a:ext cx="4114800" cy="234086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04" name="Google Shape;104;p29"/>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9"/>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7" name="Google Shape;107;p29"/>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Subtitle, Text &amp; Image">
  <p:cSld name="Header, Subtitle, Text &amp; Image">
    <p:spTree>
      <p:nvGrpSpPr>
        <p:cNvPr id="108" name="Shape 108"/>
        <p:cNvGrpSpPr/>
        <p:nvPr/>
      </p:nvGrpSpPr>
      <p:grpSpPr>
        <a:xfrm>
          <a:off x="0" y="0"/>
          <a:ext cx="0" cy="0"/>
          <a:chOff x="0" y="0"/>
          <a:chExt cx="0" cy="0"/>
        </a:xfrm>
      </p:grpSpPr>
      <p:sp>
        <p:nvSpPr>
          <p:cNvPr id="109" name="Google Shape;109;p30"/>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0"/>
          <p:cNvSpPr txBox="1"/>
          <p:nvPr>
            <p:ph idx="1" type="body"/>
          </p:nvPr>
        </p:nvSpPr>
        <p:spPr>
          <a:xfrm>
            <a:off x="384047" y="1261872"/>
            <a:ext cx="8385047" cy="79552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1"/>
              </a:buClr>
              <a:buSzPts val="1800"/>
              <a:buNone/>
              <a:defRPr b="1">
                <a:solidFill>
                  <a:schemeClr val="dk1"/>
                </a:solidFill>
              </a:defRPr>
            </a:lvl1pPr>
            <a:lvl2pPr indent="-371475" lvl="1" marL="914400" algn="l">
              <a:lnSpc>
                <a:spcPct val="100000"/>
              </a:lnSpc>
              <a:spcBef>
                <a:spcPts val="600"/>
              </a:spcBef>
              <a:spcAft>
                <a:spcPts val="0"/>
              </a:spcAft>
              <a:buClr>
                <a:schemeClr val="dk2"/>
              </a:buClr>
              <a:buSzPts val="2250"/>
              <a:buChar char="•"/>
              <a:defRPr>
                <a:solidFill>
                  <a:schemeClr val="dk2"/>
                </a:solidFill>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11" name="Google Shape;111;p30"/>
          <p:cNvSpPr txBox="1"/>
          <p:nvPr>
            <p:ph idx="2" type="body"/>
          </p:nvPr>
        </p:nvSpPr>
        <p:spPr>
          <a:xfrm>
            <a:off x="384048" y="2240280"/>
            <a:ext cx="4114800" cy="234086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12" name="Google Shape;112;p30"/>
          <p:cNvSpPr/>
          <p:nvPr>
            <p:ph idx="3" type="pic"/>
          </p:nvPr>
        </p:nvSpPr>
        <p:spPr>
          <a:xfrm>
            <a:off x="4654294" y="2240280"/>
            <a:ext cx="4114800" cy="2340864"/>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113" name="Google Shape;113;p30"/>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0"/>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16" name="Google Shape;116;p30"/>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Subtitle, Image &amp; Text">
  <p:cSld name="Header, Subtitle, Image &amp; Text">
    <p:spTree>
      <p:nvGrpSpPr>
        <p:cNvPr id="117" name="Shape 117"/>
        <p:cNvGrpSpPr/>
        <p:nvPr/>
      </p:nvGrpSpPr>
      <p:grpSpPr>
        <a:xfrm>
          <a:off x="0" y="0"/>
          <a:ext cx="0" cy="0"/>
          <a:chOff x="0" y="0"/>
          <a:chExt cx="0" cy="0"/>
        </a:xfrm>
      </p:grpSpPr>
      <p:sp>
        <p:nvSpPr>
          <p:cNvPr id="118" name="Google Shape;118;p31"/>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1"/>
          <p:cNvSpPr txBox="1"/>
          <p:nvPr>
            <p:ph idx="1" type="body"/>
          </p:nvPr>
        </p:nvSpPr>
        <p:spPr>
          <a:xfrm>
            <a:off x="384047" y="1261872"/>
            <a:ext cx="8385047" cy="79552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1"/>
              </a:buClr>
              <a:buSzPts val="1800"/>
              <a:buNone/>
              <a:defRPr b="1">
                <a:solidFill>
                  <a:schemeClr val="dk1"/>
                </a:solidFill>
              </a:defRPr>
            </a:lvl1pPr>
            <a:lvl2pPr indent="-371475" lvl="1" marL="914400" algn="l">
              <a:lnSpc>
                <a:spcPct val="100000"/>
              </a:lnSpc>
              <a:spcBef>
                <a:spcPts val="600"/>
              </a:spcBef>
              <a:spcAft>
                <a:spcPts val="0"/>
              </a:spcAft>
              <a:buClr>
                <a:schemeClr val="dk2"/>
              </a:buClr>
              <a:buSzPts val="2250"/>
              <a:buChar char="•"/>
              <a:defRPr>
                <a:solidFill>
                  <a:schemeClr val="dk2"/>
                </a:solidFill>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20" name="Google Shape;120;p31"/>
          <p:cNvSpPr txBox="1"/>
          <p:nvPr>
            <p:ph idx="2" type="body"/>
          </p:nvPr>
        </p:nvSpPr>
        <p:spPr>
          <a:xfrm>
            <a:off x="4654294" y="2240280"/>
            <a:ext cx="4114800" cy="234086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21" name="Google Shape;121;p31"/>
          <p:cNvSpPr/>
          <p:nvPr>
            <p:ph idx="3" type="pic"/>
          </p:nvPr>
        </p:nvSpPr>
        <p:spPr>
          <a:xfrm>
            <a:off x="384047" y="2240280"/>
            <a:ext cx="4114800" cy="2340864"/>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122" name="Google Shape;122;p31"/>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1"/>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25" name="Google Shape;125;p31"/>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6-up">
  <p:cSld name="Header &amp; 6-up">
    <p:spTree>
      <p:nvGrpSpPr>
        <p:cNvPr id="126" name="Shape 126"/>
        <p:cNvGrpSpPr/>
        <p:nvPr/>
      </p:nvGrpSpPr>
      <p:grpSpPr>
        <a:xfrm>
          <a:off x="0" y="0"/>
          <a:ext cx="0" cy="0"/>
          <a:chOff x="0" y="0"/>
          <a:chExt cx="0" cy="0"/>
        </a:xfrm>
      </p:grpSpPr>
      <p:sp>
        <p:nvSpPr>
          <p:cNvPr id="127" name="Google Shape;127;p32"/>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2"/>
          <p:cNvSpPr txBox="1"/>
          <p:nvPr>
            <p:ph idx="1" type="body"/>
          </p:nvPr>
        </p:nvSpPr>
        <p:spPr>
          <a:xfrm>
            <a:off x="384048" y="1257509"/>
            <a:ext cx="2688336" cy="161848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29" name="Google Shape;129;p32"/>
          <p:cNvSpPr txBox="1"/>
          <p:nvPr>
            <p:ph idx="2" type="body"/>
          </p:nvPr>
        </p:nvSpPr>
        <p:spPr>
          <a:xfrm>
            <a:off x="384048" y="3074077"/>
            <a:ext cx="2688336" cy="150875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30" name="Google Shape;130;p32"/>
          <p:cNvSpPr txBox="1"/>
          <p:nvPr>
            <p:ph idx="3" type="body"/>
          </p:nvPr>
        </p:nvSpPr>
        <p:spPr>
          <a:xfrm>
            <a:off x="3236976" y="1257509"/>
            <a:ext cx="2688336" cy="161848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31" name="Google Shape;131;p32"/>
          <p:cNvSpPr txBox="1"/>
          <p:nvPr>
            <p:ph idx="4" type="body"/>
          </p:nvPr>
        </p:nvSpPr>
        <p:spPr>
          <a:xfrm>
            <a:off x="3236976" y="3072384"/>
            <a:ext cx="2688336" cy="150875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32" name="Google Shape;132;p32"/>
          <p:cNvSpPr txBox="1"/>
          <p:nvPr>
            <p:ph idx="5" type="body"/>
          </p:nvPr>
        </p:nvSpPr>
        <p:spPr>
          <a:xfrm>
            <a:off x="6080760" y="1261872"/>
            <a:ext cx="2688336" cy="161848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33" name="Google Shape;133;p32"/>
          <p:cNvSpPr txBox="1"/>
          <p:nvPr>
            <p:ph idx="6" type="body"/>
          </p:nvPr>
        </p:nvSpPr>
        <p:spPr>
          <a:xfrm>
            <a:off x="6080760" y="3072384"/>
            <a:ext cx="2688336" cy="15087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34" name="Google Shape;134;p32"/>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2"/>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2"/>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37" name="Google Shape;137;p32"/>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2-Column (Numbered text on left)">
  <p:cSld name="Header &amp; 2-Column (Numbered text on left)">
    <p:spTree>
      <p:nvGrpSpPr>
        <p:cNvPr id="138" name="Shape 138"/>
        <p:cNvGrpSpPr/>
        <p:nvPr/>
      </p:nvGrpSpPr>
      <p:grpSpPr>
        <a:xfrm>
          <a:off x="0" y="0"/>
          <a:ext cx="0" cy="0"/>
          <a:chOff x="0" y="0"/>
          <a:chExt cx="0" cy="0"/>
        </a:xfrm>
      </p:grpSpPr>
      <p:sp>
        <p:nvSpPr>
          <p:cNvPr id="139" name="Google Shape;139;p33"/>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3"/>
          <p:cNvSpPr txBox="1"/>
          <p:nvPr>
            <p:ph idx="1" type="body"/>
          </p:nvPr>
        </p:nvSpPr>
        <p:spPr>
          <a:xfrm>
            <a:off x="384048" y="1261872"/>
            <a:ext cx="4111752"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dk2"/>
              </a:buClr>
              <a:buSzPts val="1800"/>
              <a:buFont typeface="Arial"/>
              <a:buAutoNum type="arabicPeriod"/>
              <a:defRPr/>
            </a:lvl1pPr>
            <a:lvl2pPr indent="-228600" lvl="1" marL="914400" algn="l">
              <a:lnSpc>
                <a:spcPct val="100000"/>
              </a:lnSpc>
              <a:spcBef>
                <a:spcPts val="600"/>
              </a:spcBef>
              <a:spcAft>
                <a:spcPts val="0"/>
              </a:spcAft>
              <a:buClr>
                <a:schemeClr val="dk2"/>
              </a:buClr>
              <a:buSzPts val="1750"/>
              <a:buNone/>
              <a:defRPr sz="1400">
                <a:solidFill>
                  <a:schemeClr val="dk2"/>
                </a:solidFill>
              </a:defRPr>
            </a:lvl2pPr>
            <a:lvl3pPr indent="-339725" lvl="2" marL="1371600" algn="l">
              <a:lnSpc>
                <a:spcPct val="100000"/>
              </a:lnSpc>
              <a:spcBef>
                <a:spcPts val="400"/>
              </a:spcBef>
              <a:spcAft>
                <a:spcPts val="0"/>
              </a:spcAft>
              <a:buClr>
                <a:schemeClr val="dk2"/>
              </a:buClr>
              <a:buSzPts val="1750"/>
              <a:buFont typeface="Arial"/>
              <a:buChar char="•"/>
              <a:defRPr sz="1400"/>
            </a:lvl3pPr>
            <a:lvl4pPr indent="-308610" lvl="3" marL="1828800" algn="l">
              <a:lnSpc>
                <a:spcPct val="100000"/>
              </a:lnSpc>
              <a:spcBef>
                <a:spcPts val="400"/>
              </a:spcBef>
              <a:spcAft>
                <a:spcPts val="0"/>
              </a:spcAft>
              <a:buClr>
                <a:schemeClr val="dk2"/>
              </a:buClr>
              <a:buSzPts val="1260"/>
              <a:buFont typeface="Arial"/>
              <a:buChar char="–"/>
              <a:defRPr sz="1400"/>
            </a:lvl4pPr>
            <a:lvl5pPr indent="-308610" lvl="4" marL="2286000" algn="l">
              <a:lnSpc>
                <a:spcPct val="100000"/>
              </a:lnSpc>
              <a:spcBef>
                <a:spcPts val="400"/>
              </a:spcBef>
              <a:spcAft>
                <a:spcPts val="0"/>
              </a:spcAft>
              <a:buClr>
                <a:schemeClr val="dk2"/>
              </a:buClr>
              <a:buSzPts val="1260"/>
              <a:buFont typeface="Courier New"/>
              <a:buChar char="o"/>
              <a:defRPr sz="1400"/>
            </a:lvl5pPr>
            <a:lvl6pPr indent="-308610" lvl="5" marL="2743200" algn="l">
              <a:lnSpc>
                <a:spcPct val="100000"/>
              </a:lnSpc>
              <a:spcBef>
                <a:spcPts val="400"/>
              </a:spcBef>
              <a:spcAft>
                <a:spcPts val="0"/>
              </a:spcAft>
              <a:buClr>
                <a:schemeClr val="dk2"/>
              </a:buClr>
              <a:buSzPts val="1260"/>
              <a:buFont typeface="Courier New"/>
              <a:buChar char="o"/>
              <a:defRPr sz="1400"/>
            </a:lvl6pPr>
            <a:lvl7pPr indent="-308610" lvl="6" marL="3200400" algn="l">
              <a:lnSpc>
                <a:spcPct val="100000"/>
              </a:lnSpc>
              <a:spcBef>
                <a:spcPts val="400"/>
              </a:spcBef>
              <a:spcAft>
                <a:spcPts val="0"/>
              </a:spcAft>
              <a:buSzPts val="1260"/>
              <a:buFont typeface="Courier New"/>
              <a:buChar char="o"/>
              <a:defRPr sz="1400"/>
            </a:lvl7pPr>
            <a:lvl8pPr indent="-308609" lvl="7" marL="3657600" algn="l">
              <a:lnSpc>
                <a:spcPct val="100000"/>
              </a:lnSpc>
              <a:spcBef>
                <a:spcPts val="400"/>
              </a:spcBef>
              <a:spcAft>
                <a:spcPts val="0"/>
              </a:spcAft>
              <a:buSzPts val="1260"/>
              <a:buFont typeface="Courier New"/>
              <a:buChar char="o"/>
              <a:defRPr sz="1400"/>
            </a:lvl8pPr>
            <a:lvl9pPr indent="-308609" lvl="8" marL="4114800" algn="l">
              <a:lnSpc>
                <a:spcPct val="100000"/>
              </a:lnSpc>
              <a:spcBef>
                <a:spcPts val="400"/>
              </a:spcBef>
              <a:spcAft>
                <a:spcPts val="0"/>
              </a:spcAft>
              <a:buClr>
                <a:schemeClr val="dk2"/>
              </a:buClr>
              <a:buSzPts val="1260"/>
              <a:buFont typeface="Courier New"/>
              <a:buChar char="o"/>
              <a:defRPr sz="1400"/>
            </a:lvl9pPr>
          </a:lstStyle>
          <a:p/>
        </p:txBody>
      </p:sp>
      <p:sp>
        <p:nvSpPr>
          <p:cNvPr id="141" name="Google Shape;141;p33"/>
          <p:cNvSpPr txBox="1"/>
          <p:nvPr>
            <p:ph idx="2" type="body"/>
          </p:nvPr>
        </p:nvSpPr>
        <p:spPr>
          <a:xfrm>
            <a:off x="4654296" y="1261872"/>
            <a:ext cx="4114800"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42" name="Google Shape;142;p33"/>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3"/>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3"/>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5" name="Google Shape;145;p33"/>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Numbered Text &amp; Image">
  <p:cSld name="Header, Numbered Text &amp; Image">
    <p:spTree>
      <p:nvGrpSpPr>
        <p:cNvPr id="146" name="Shape 146"/>
        <p:cNvGrpSpPr/>
        <p:nvPr/>
      </p:nvGrpSpPr>
      <p:grpSpPr>
        <a:xfrm>
          <a:off x="0" y="0"/>
          <a:ext cx="0" cy="0"/>
          <a:chOff x="0" y="0"/>
          <a:chExt cx="0" cy="0"/>
        </a:xfrm>
      </p:grpSpPr>
      <p:sp>
        <p:nvSpPr>
          <p:cNvPr id="147" name="Google Shape;147;p34"/>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34"/>
          <p:cNvSpPr txBox="1"/>
          <p:nvPr>
            <p:ph idx="1" type="body"/>
          </p:nvPr>
        </p:nvSpPr>
        <p:spPr>
          <a:xfrm>
            <a:off x="384048" y="1261872"/>
            <a:ext cx="4111752"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dk2"/>
              </a:buClr>
              <a:buSzPts val="1800"/>
              <a:buFont typeface="Arial"/>
              <a:buAutoNum type="arabicPeriod"/>
              <a:defRPr/>
            </a:lvl1pPr>
            <a:lvl2pPr indent="-228600" lvl="1" marL="914400" algn="l">
              <a:lnSpc>
                <a:spcPct val="100000"/>
              </a:lnSpc>
              <a:spcBef>
                <a:spcPts val="600"/>
              </a:spcBef>
              <a:spcAft>
                <a:spcPts val="0"/>
              </a:spcAft>
              <a:buClr>
                <a:schemeClr val="dk2"/>
              </a:buClr>
              <a:buSzPts val="1750"/>
              <a:buNone/>
              <a:defRPr sz="1400">
                <a:solidFill>
                  <a:schemeClr val="dk2"/>
                </a:solidFill>
              </a:defRPr>
            </a:lvl2pPr>
            <a:lvl3pPr indent="-339725" lvl="2" marL="1371600" algn="l">
              <a:lnSpc>
                <a:spcPct val="100000"/>
              </a:lnSpc>
              <a:spcBef>
                <a:spcPts val="400"/>
              </a:spcBef>
              <a:spcAft>
                <a:spcPts val="0"/>
              </a:spcAft>
              <a:buClr>
                <a:schemeClr val="dk2"/>
              </a:buClr>
              <a:buSzPts val="1750"/>
              <a:buFont typeface="Arial"/>
              <a:buChar char="•"/>
              <a:defRPr sz="1400"/>
            </a:lvl3pPr>
            <a:lvl4pPr indent="-308610" lvl="3" marL="1828800" algn="l">
              <a:lnSpc>
                <a:spcPct val="100000"/>
              </a:lnSpc>
              <a:spcBef>
                <a:spcPts val="400"/>
              </a:spcBef>
              <a:spcAft>
                <a:spcPts val="0"/>
              </a:spcAft>
              <a:buClr>
                <a:schemeClr val="dk2"/>
              </a:buClr>
              <a:buSzPts val="1260"/>
              <a:buFont typeface="Arial"/>
              <a:buChar char="–"/>
              <a:defRPr sz="1400"/>
            </a:lvl4pPr>
            <a:lvl5pPr indent="-308610" lvl="4" marL="2286000" algn="l">
              <a:lnSpc>
                <a:spcPct val="100000"/>
              </a:lnSpc>
              <a:spcBef>
                <a:spcPts val="400"/>
              </a:spcBef>
              <a:spcAft>
                <a:spcPts val="0"/>
              </a:spcAft>
              <a:buClr>
                <a:schemeClr val="dk2"/>
              </a:buClr>
              <a:buSzPts val="1260"/>
              <a:buFont typeface="Courier New"/>
              <a:buChar char="o"/>
              <a:defRPr sz="1400"/>
            </a:lvl5pPr>
            <a:lvl6pPr indent="-308610" lvl="5" marL="2743200" algn="l">
              <a:lnSpc>
                <a:spcPct val="100000"/>
              </a:lnSpc>
              <a:spcBef>
                <a:spcPts val="400"/>
              </a:spcBef>
              <a:spcAft>
                <a:spcPts val="0"/>
              </a:spcAft>
              <a:buClr>
                <a:schemeClr val="dk2"/>
              </a:buClr>
              <a:buSzPts val="1260"/>
              <a:buFont typeface="Courier New"/>
              <a:buChar char="o"/>
              <a:defRPr sz="1400"/>
            </a:lvl6pPr>
            <a:lvl7pPr indent="-308610" lvl="6" marL="3200400" algn="l">
              <a:lnSpc>
                <a:spcPct val="100000"/>
              </a:lnSpc>
              <a:spcBef>
                <a:spcPts val="400"/>
              </a:spcBef>
              <a:spcAft>
                <a:spcPts val="0"/>
              </a:spcAft>
              <a:buSzPts val="1260"/>
              <a:buFont typeface="Courier New"/>
              <a:buChar char="o"/>
              <a:defRPr sz="1400"/>
            </a:lvl7pPr>
            <a:lvl8pPr indent="-308609" lvl="7" marL="3657600" algn="l">
              <a:lnSpc>
                <a:spcPct val="100000"/>
              </a:lnSpc>
              <a:spcBef>
                <a:spcPts val="400"/>
              </a:spcBef>
              <a:spcAft>
                <a:spcPts val="0"/>
              </a:spcAft>
              <a:buSzPts val="1260"/>
              <a:buFont typeface="Courier New"/>
              <a:buChar char="o"/>
              <a:defRPr sz="1400"/>
            </a:lvl8pPr>
            <a:lvl9pPr indent="-308609" lvl="8" marL="4114800" algn="l">
              <a:lnSpc>
                <a:spcPct val="100000"/>
              </a:lnSpc>
              <a:spcBef>
                <a:spcPts val="400"/>
              </a:spcBef>
              <a:spcAft>
                <a:spcPts val="0"/>
              </a:spcAft>
              <a:buClr>
                <a:schemeClr val="dk2"/>
              </a:buClr>
              <a:buSzPts val="1260"/>
              <a:buFont typeface="Courier New"/>
              <a:buChar char="o"/>
              <a:defRPr sz="1400"/>
            </a:lvl9pPr>
          </a:lstStyle>
          <a:p/>
        </p:txBody>
      </p:sp>
      <p:sp>
        <p:nvSpPr>
          <p:cNvPr id="149" name="Google Shape;149;p34"/>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4"/>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4"/>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52" name="Google Shape;152;p34"/>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
        <p:nvSpPr>
          <p:cNvPr id="153" name="Google Shape;153;p34"/>
          <p:cNvSpPr/>
          <p:nvPr>
            <p:ph idx="2" type="pic"/>
          </p:nvPr>
        </p:nvSpPr>
        <p:spPr>
          <a:xfrm>
            <a:off x="4654296" y="1261871"/>
            <a:ext cx="4489704" cy="3319272"/>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Numbered Text &amp; Media">
  <p:cSld name="Header, Numbered Text &amp; Media">
    <p:spTree>
      <p:nvGrpSpPr>
        <p:cNvPr id="154" name="Shape 154"/>
        <p:cNvGrpSpPr/>
        <p:nvPr/>
      </p:nvGrpSpPr>
      <p:grpSpPr>
        <a:xfrm>
          <a:off x="0" y="0"/>
          <a:ext cx="0" cy="0"/>
          <a:chOff x="0" y="0"/>
          <a:chExt cx="0" cy="0"/>
        </a:xfrm>
      </p:grpSpPr>
      <p:sp>
        <p:nvSpPr>
          <p:cNvPr id="155" name="Google Shape;155;p35"/>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35"/>
          <p:cNvSpPr txBox="1"/>
          <p:nvPr>
            <p:ph idx="1" type="body"/>
          </p:nvPr>
        </p:nvSpPr>
        <p:spPr>
          <a:xfrm>
            <a:off x="384048" y="1261872"/>
            <a:ext cx="4111752"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dk2"/>
              </a:buClr>
              <a:buSzPts val="1800"/>
              <a:buFont typeface="Arial"/>
              <a:buAutoNum type="arabicPeriod"/>
              <a:defRPr/>
            </a:lvl1pPr>
            <a:lvl2pPr indent="-228600" lvl="1" marL="914400" algn="l">
              <a:lnSpc>
                <a:spcPct val="100000"/>
              </a:lnSpc>
              <a:spcBef>
                <a:spcPts val="600"/>
              </a:spcBef>
              <a:spcAft>
                <a:spcPts val="0"/>
              </a:spcAft>
              <a:buClr>
                <a:schemeClr val="dk2"/>
              </a:buClr>
              <a:buSzPts val="1750"/>
              <a:buNone/>
              <a:defRPr sz="1400">
                <a:solidFill>
                  <a:schemeClr val="dk2"/>
                </a:solidFill>
              </a:defRPr>
            </a:lvl2pPr>
            <a:lvl3pPr indent="-339725" lvl="2" marL="1371600" algn="l">
              <a:lnSpc>
                <a:spcPct val="100000"/>
              </a:lnSpc>
              <a:spcBef>
                <a:spcPts val="400"/>
              </a:spcBef>
              <a:spcAft>
                <a:spcPts val="0"/>
              </a:spcAft>
              <a:buClr>
                <a:schemeClr val="dk2"/>
              </a:buClr>
              <a:buSzPts val="1750"/>
              <a:buFont typeface="Arial"/>
              <a:buChar char="•"/>
              <a:defRPr sz="1400"/>
            </a:lvl3pPr>
            <a:lvl4pPr indent="-308610" lvl="3" marL="1828800" algn="l">
              <a:lnSpc>
                <a:spcPct val="100000"/>
              </a:lnSpc>
              <a:spcBef>
                <a:spcPts val="400"/>
              </a:spcBef>
              <a:spcAft>
                <a:spcPts val="0"/>
              </a:spcAft>
              <a:buClr>
                <a:schemeClr val="dk2"/>
              </a:buClr>
              <a:buSzPts val="1260"/>
              <a:buFont typeface="Arial"/>
              <a:buChar char="–"/>
              <a:defRPr sz="1400"/>
            </a:lvl4pPr>
            <a:lvl5pPr indent="-308610" lvl="4" marL="2286000" algn="l">
              <a:lnSpc>
                <a:spcPct val="100000"/>
              </a:lnSpc>
              <a:spcBef>
                <a:spcPts val="400"/>
              </a:spcBef>
              <a:spcAft>
                <a:spcPts val="0"/>
              </a:spcAft>
              <a:buClr>
                <a:schemeClr val="dk2"/>
              </a:buClr>
              <a:buSzPts val="1260"/>
              <a:buFont typeface="Courier New"/>
              <a:buChar char="o"/>
              <a:defRPr sz="1400"/>
            </a:lvl5pPr>
            <a:lvl6pPr indent="-308610" lvl="5" marL="2743200" algn="l">
              <a:lnSpc>
                <a:spcPct val="100000"/>
              </a:lnSpc>
              <a:spcBef>
                <a:spcPts val="400"/>
              </a:spcBef>
              <a:spcAft>
                <a:spcPts val="0"/>
              </a:spcAft>
              <a:buClr>
                <a:schemeClr val="dk2"/>
              </a:buClr>
              <a:buSzPts val="1260"/>
              <a:buFont typeface="Courier New"/>
              <a:buChar char="o"/>
              <a:defRPr sz="1400"/>
            </a:lvl6pPr>
            <a:lvl7pPr indent="-308610" lvl="6" marL="3200400" algn="l">
              <a:lnSpc>
                <a:spcPct val="100000"/>
              </a:lnSpc>
              <a:spcBef>
                <a:spcPts val="400"/>
              </a:spcBef>
              <a:spcAft>
                <a:spcPts val="0"/>
              </a:spcAft>
              <a:buSzPts val="1260"/>
              <a:buFont typeface="Courier New"/>
              <a:buChar char="o"/>
              <a:defRPr sz="1400"/>
            </a:lvl7pPr>
            <a:lvl8pPr indent="-308609" lvl="7" marL="3657600" algn="l">
              <a:lnSpc>
                <a:spcPct val="100000"/>
              </a:lnSpc>
              <a:spcBef>
                <a:spcPts val="400"/>
              </a:spcBef>
              <a:spcAft>
                <a:spcPts val="0"/>
              </a:spcAft>
              <a:buSzPts val="1260"/>
              <a:buFont typeface="Courier New"/>
              <a:buChar char="o"/>
              <a:defRPr sz="1400"/>
            </a:lvl8pPr>
            <a:lvl9pPr indent="-308609" lvl="8" marL="4114800" algn="l">
              <a:lnSpc>
                <a:spcPct val="100000"/>
              </a:lnSpc>
              <a:spcBef>
                <a:spcPts val="400"/>
              </a:spcBef>
              <a:spcAft>
                <a:spcPts val="0"/>
              </a:spcAft>
              <a:buClr>
                <a:schemeClr val="dk2"/>
              </a:buClr>
              <a:buSzPts val="1260"/>
              <a:buFont typeface="Courier New"/>
              <a:buChar char="o"/>
              <a:defRPr sz="1400"/>
            </a:lvl9pPr>
          </a:lstStyle>
          <a:p/>
        </p:txBody>
      </p:sp>
      <p:sp>
        <p:nvSpPr>
          <p:cNvPr id="157" name="Google Shape;157;p35"/>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5"/>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5"/>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60" name="Google Shape;160;p35"/>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
        <p:nvSpPr>
          <p:cNvPr id="161" name="Google Shape;161;p35"/>
          <p:cNvSpPr/>
          <p:nvPr>
            <p:ph idx="2" type="media"/>
          </p:nvPr>
        </p:nvSpPr>
        <p:spPr>
          <a:xfrm>
            <a:off x="4654296" y="1261872"/>
            <a:ext cx="4489704" cy="3319272"/>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vance Divider / Quote" showMasterSp="0">
  <p:cSld name="Advance Divider / Quote">
    <p:spTree>
      <p:nvGrpSpPr>
        <p:cNvPr id="20" name="Shape 20"/>
        <p:cNvGrpSpPr/>
        <p:nvPr/>
      </p:nvGrpSpPr>
      <p:grpSpPr>
        <a:xfrm>
          <a:off x="0" y="0"/>
          <a:ext cx="0" cy="0"/>
          <a:chOff x="0" y="0"/>
          <a:chExt cx="0" cy="0"/>
        </a:xfrm>
      </p:grpSpPr>
      <p:pic>
        <p:nvPicPr>
          <p:cNvPr id="21" name="Google Shape;21;p18"/>
          <p:cNvPicPr preferRelativeResize="0"/>
          <p:nvPr/>
        </p:nvPicPr>
        <p:blipFill rotWithShape="1">
          <a:blip r:embed="rId2">
            <a:alphaModFix/>
          </a:blip>
          <a:srcRect b="0" l="0" r="0" t="0"/>
          <a:stretch/>
        </p:blipFill>
        <p:spPr>
          <a:xfrm>
            <a:off x="0" y="0"/>
            <a:ext cx="923827" cy="5143500"/>
          </a:xfrm>
          <a:prstGeom prst="rect">
            <a:avLst/>
          </a:prstGeom>
          <a:noFill/>
          <a:ln>
            <a:noFill/>
          </a:ln>
        </p:spPr>
      </p:pic>
      <p:sp>
        <p:nvSpPr>
          <p:cNvPr id="22" name="Google Shape;22;p18"/>
          <p:cNvSpPr txBox="1"/>
          <p:nvPr>
            <p:ph idx="1" type="body"/>
          </p:nvPr>
        </p:nvSpPr>
        <p:spPr>
          <a:xfrm>
            <a:off x="1490472" y="1225296"/>
            <a:ext cx="6720840" cy="171907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Clr>
                <a:schemeClr val="dk1"/>
              </a:buClr>
              <a:buSzPts val="4400"/>
              <a:buNone/>
              <a:defRPr sz="4400">
                <a:solidFill>
                  <a:schemeClr val="dk1"/>
                </a:solidFill>
              </a:defRPr>
            </a:lvl1pPr>
            <a:lvl2pPr indent="-228600" lvl="1" marL="914400" algn="l">
              <a:lnSpc>
                <a:spcPct val="100000"/>
              </a:lnSpc>
              <a:spcBef>
                <a:spcPts val="600"/>
              </a:spcBef>
              <a:spcAft>
                <a:spcPts val="0"/>
              </a:spcAft>
              <a:buClr>
                <a:schemeClr val="dk1"/>
              </a:buClr>
              <a:buSzPts val="5500"/>
              <a:buNone/>
              <a:defRPr sz="4400">
                <a:solidFill>
                  <a:schemeClr val="dk1"/>
                </a:solidFill>
              </a:defRPr>
            </a:lvl2pPr>
            <a:lvl3pPr indent="-330200" lvl="2" marL="1371600" algn="l">
              <a:lnSpc>
                <a:spcPct val="100000"/>
              </a:lnSpc>
              <a:spcBef>
                <a:spcPts val="400"/>
              </a:spcBef>
              <a:spcAft>
                <a:spcPts val="0"/>
              </a:spcAft>
              <a:buClr>
                <a:schemeClr val="dk1"/>
              </a:buClr>
              <a:buSzPts val="1600"/>
              <a:buFont typeface="Arial"/>
              <a:buChar char="•"/>
              <a:defRPr>
                <a:solidFill>
                  <a:schemeClr val="dk1"/>
                </a:solidFill>
              </a:defRPr>
            </a:lvl3pPr>
            <a:lvl4pPr indent="-228600" lvl="3" marL="1828800" algn="l">
              <a:lnSpc>
                <a:spcPct val="100000"/>
              </a:lnSpc>
              <a:spcBef>
                <a:spcPts val="400"/>
              </a:spcBef>
              <a:spcAft>
                <a:spcPts val="0"/>
              </a:spcAft>
              <a:buClr>
                <a:schemeClr val="dk1"/>
              </a:buClr>
              <a:buSzPts val="1200"/>
              <a:buFont typeface="Arial"/>
              <a:buNone/>
              <a:defRPr i="1" sz="1200">
                <a:solidFill>
                  <a:schemeClr val="dk1"/>
                </a:solidFill>
              </a:defRPr>
            </a:lvl4pPr>
            <a:lvl5pPr indent="-228600" lvl="4" marL="2286000" algn="l">
              <a:lnSpc>
                <a:spcPct val="100000"/>
              </a:lnSpc>
              <a:spcBef>
                <a:spcPts val="400"/>
              </a:spcBef>
              <a:spcAft>
                <a:spcPts val="0"/>
              </a:spcAft>
              <a:buClr>
                <a:schemeClr val="dk1"/>
              </a:buClr>
              <a:buSzPts val="1200"/>
              <a:buFont typeface="Arial"/>
              <a:buNone/>
              <a:defRPr i="1" sz="1200">
                <a:solidFill>
                  <a:schemeClr val="dk1"/>
                </a:solidFill>
              </a:defRPr>
            </a:lvl5pPr>
            <a:lvl6pPr indent="-228600" lvl="5" marL="2743200" algn="l">
              <a:lnSpc>
                <a:spcPct val="100000"/>
              </a:lnSpc>
              <a:spcBef>
                <a:spcPts val="400"/>
              </a:spcBef>
              <a:spcAft>
                <a:spcPts val="0"/>
              </a:spcAft>
              <a:buClr>
                <a:schemeClr val="dk1"/>
              </a:buClr>
              <a:buSzPts val="1500"/>
              <a:buFont typeface="Arial"/>
              <a:buNone/>
              <a:defRPr i="1" sz="1200">
                <a:solidFill>
                  <a:schemeClr val="dk1"/>
                </a:solidFill>
              </a:defRPr>
            </a:lvl6pPr>
            <a:lvl7pPr indent="-228600" lvl="6" marL="3200400" algn="l">
              <a:lnSpc>
                <a:spcPct val="100000"/>
              </a:lnSpc>
              <a:spcBef>
                <a:spcPts val="400"/>
              </a:spcBef>
              <a:spcAft>
                <a:spcPts val="0"/>
              </a:spcAft>
              <a:buClr>
                <a:schemeClr val="dk1"/>
              </a:buClr>
              <a:buSzPts val="1080"/>
              <a:buNone/>
              <a:defRPr i="1" sz="1200">
                <a:solidFill>
                  <a:schemeClr val="dk1"/>
                </a:solidFill>
              </a:defRPr>
            </a:lvl7pPr>
            <a:lvl8pPr indent="-228600" lvl="7" marL="3657600" algn="l">
              <a:lnSpc>
                <a:spcPct val="100000"/>
              </a:lnSpc>
              <a:spcBef>
                <a:spcPts val="400"/>
              </a:spcBef>
              <a:spcAft>
                <a:spcPts val="0"/>
              </a:spcAft>
              <a:buClr>
                <a:schemeClr val="dk1"/>
              </a:buClr>
              <a:buSzPts val="1080"/>
              <a:buNone/>
              <a:defRPr i="1" sz="1200">
                <a:solidFill>
                  <a:schemeClr val="dk1"/>
                </a:solidFill>
              </a:defRPr>
            </a:lvl8pPr>
            <a:lvl9pPr indent="-228600" lvl="8" marL="4114800" algn="l">
              <a:lnSpc>
                <a:spcPct val="100000"/>
              </a:lnSpc>
              <a:spcBef>
                <a:spcPts val="400"/>
              </a:spcBef>
              <a:spcAft>
                <a:spcPts val="0"/>
              </a:spcAft>
              <a:buClr>
                <a:schemeClr val="dk1"/>
              </a:buClr>
              <a:buSzPts val="1080"/>
              <a:buFont typeface="Arial"/>
              <a:buNone/>
              <a:defRPr i="1" sz="1200">
                <a:solidFill>
                  <a:schemeClr val="dk1"/>
                </a:solidFill>
              </a:defRPr>
            </a:lvl9pPr>
          </a:lstStyle>
          <a:p/>
        </p:txBody>
      </p:sp>
      <p:sp>
        <p:nvSpPr>
          <p:cNvPr id="23" name="Google Shape;23;p18"/>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b="1" i="0" sz="900" u="none" cap="none" strike="noStrike">
                <a:solidFill>
                  <a:schemeClr val="lt1"/>
                </a:solidFill>
                <a:latin typeface="Arial"/>
                <a:ea typeface="Arial"/>
                <a:cs typeface="Arial"/>
                <a:sym typeface="Arial"/>
              </a:defRPr>
            </a:lvl1pPr>
            <a:lvl2pPr indent="0" lvl="1" marL="0" algn="l">
              <a:spcBef>
                <a:spcPts val="0"/>
              </a:spcBef>
              <a:buNone/>
              <a:defRPr b="1" i="0" sz="900" u="none" cap="none" strike="noStrike">
                <a:solidFill>
                  <a:schemeClr val="lt1"/>
                </a:solidFill>
                <a:latin typeface="Arial"/>
                <a:ea typeface="Arial"/>
                <a:cs typeface="Arial"/>
                <a:sym typeface="Arial"/>
              </a:defRPr>
            </a:lvl2pPr>
            <a:lvl3pPr indent="0" lvl="2" marL="0" algn="l">
              <a:spcBef>
                <a:spcPts val="0"/>
              </a:spcBef>
              <a:buNone/>
              <a:defRPr b="1" i="0" sz="900" u="none" cap="none" strike="noStrike">
                <a:solidFill>
                  <a:schemeClr val="lt1"/>
                </a:solidFill>
                <a:latin typeface="Arial"/>
                <a:ea typeface="Arial"/>
                <a:cs typeface="Arial"/>
                <a:sym typeface="Arial"/>
              </a:defRPr>
            </a:lvl3pPr>
            <a:lvl4pPr indent="0" lvl="3" marL="0" algn="l">
              <a:spcBef>
                <a:spcPts val="0"/>
              </a:spcBef>
              <a:buNone/>
              <a:defRPr b="1" i="0" sz="900" u="none" cap="none" strike="noStrike">
                <a:solidFill>
                  <a:schemeClr val="lt1"/>
                </a:solidFill>
                <a:latin typeface="Arial"/>
                <a:ea typeface="Arial"/>
                <a:cs typeface="Arial"/>
                <a:sym typeface="Arial"/>
              </a:defRPr>
            </a:lvl4pPr>
            <a:lvl5pPr indent="0" lvl="4" marL="0" algn="l">
              <a:spcBef>
                <a:spcPts val="0"/>
              </a:spcBef>
              <a:buNone/>
              <a:defRPr b="1" i="0" sz="900" u="none" cap="none" strike="noStrike">
                <a:solidFill>
                  <a:schemeClr val="lt1"/>
                </a:solidFill>
                <a:latin typeface="Arial"/>
                <a:ea typeface="Arial"/>
                <a:cs typeface="Arial"/>
                <a:sym typeface="Arial"/>
              </a:defRPr>
            </a:lvl5pPr>
            <a:lvl6pPr indent="0" lvl="5" marL="0" algn="l">
              <a:spcBef>
                <a:spcPts val="0"/>
              </a:spcBef>
              <a:buNone/>
              <a:defRPr b="1" i="0" sz="900" u="none" cap="none" strike="noStrike">
                <a:solidFill>
                  <a:schemeClr val="lt1"/>
                </a:solidFill>
                <a:latin typeface="Arial"/>
                <a:ea typeface="Arial"/>
                <a:cs typeface="Arial"/>
                <a:sym typeface="Arial"/>
              </a:defRPr>
            </a:lvl6pPr>
            <a:lvl7pPr indent="0" lvl="6" marL="0" algn="l">
              <a:spcBef>
                <a:spcPts val="0"/>
              </a:spcBef>
              <a:buNone/>
              <a:defRPr b="1" i="0" sz="900" u="none" cap="none" strike="noStrike">
                <a:solidFill>
                  <a:schemeClr val="lt1"/>
                </a:solidFill>
                <a:latin typeface="Arial"/>
                <a:ea typeface="Arial"/>
                <a:cs typeface="Arial"/>
                <a:sym typeface="Arial"/>
              </a:defRPr>
            </a:lvl7pPr>
            <a:lvl8pPr indent="0" lvl="7" marL="0" algn="l">
              <a:spcBef>
                <a:spcPts val="0"/>
              </a:spcBef>
              <a:buNone/>
              <a:defRPr b="1" i="0" sz="900" u="none" cap="none" strike="noStrike">
                <a:solidFill>
                  <a:schemeClr val="lt1"/>
                </a:solidFill>
                <a:latin typeface="Arial"/>
                <a:ea typeface="Arial"/>
                <a:cs typeface="Arial"/>
                <a:sym typeface="Arial"/>
              </a:defRPr>
            </a:lvl8pPr>
            <a:lvl9pPr indent="0" lvl="8" marL="0" algn="l">
              <a:spcBef>
                <a:spcPts val="0"/>
              </a:spcBef>
              <a:buNone/>
              <a:defRPr b="1" i="0" sz="9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26" name="Google Shape;26;p18"/>
          <p:cNvCxnSpPr/>
          <p:nvPr/>
        </p:nvCxnSpPr>
        <p:spPr>
          <a:xfrm>
            <a:off x="1490471" y="1097280"/>
            <a:ext cx="672084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2-Column (Numbered text on right)">
  <p:cSld name="Header &amp; 2-Column (Numbered text on right)">
    <p:spTree>
      <p:nvGrpSpPr>
        <p:cNvPr id="162" name="Shape 162"/>
        <p:cNvGrpSpPr/>
        <p:nvPr/>
      </p:nvGrpSpPr>
      <p:grpSpPr>
        <a:xfrm>
          <a:off x="0" y="0"/>
          <a:ext cx="0" cy="0"/>
          <a:chOff x="0" y="0"/>
          <a:chExt cx="0" cy="0"/>
        </a:xfrm>
      </p:grpSpPr>
      <p:sp>
        <p:nvSpPr>
          <p:cNvPr id="163" name="Google Shape;163;p36"/>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36"/>
          <p:cNvSpPr txBox="1"/>
          <p:nvPr>
            <p:ph idx="1" type="body"/>
          </p:nvPr>
        </p:nvSpPr>
        <p:spPr>
          <a:xfrm>
            <a:off x="4657344" y="1261872"/>
            <a:ext cx="4111752"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dk2"/>
              </a:buClr>
              <a:buSzPts val="1800"/>
              <a:buFont typeface="Arial"/>
              <a:buAutoNum type="arabicPeriod"/>
              <a:defRPr/>
            </a:lvl1pPr>
            <a:lvl2pPr indent="-228600" lvl="1" marL="914400" algn="l">
              <a:lnSpc>
                <a:spcPct val="100000"/>
              </a:lnSpc>
              <a:spcBef>
                <a:spcPts val="600"/>
              </a:spcBef>
              <a:spcAft>
                <a:spcPts val="0"/>
              </a:spcAft>
              <a:buClr>
                <a:schemeClr val="dk2"/>
              </a:buClr>
              <a:buSzPts val="1750"/>
              <a:buNone/>
              <a:defRPr sz="1400">
                <a:solidFill>
                  <a:schemeClr val="dk2"/>
                </a:solidFill>
              </a:defRPr>
            </a:lvl2pPr>
            <a:lvl3pPr indent="-339725" lvl="2" marL="1371600" algn="l">
              <a:lnSpc>
                <a:spcPct val="100000"/>
              </a:lnSpc>
              <a:spcBef>
                <a:spcPts val="400"/>
              </a:spcBef>
              <a:spcAft>
                <a:spcPts val="0"/>
              </a:spcAft>
              <a:buClr>
                <a:schemeClr val="dk2"/>
              </a:buClr>
              <a:buSzPts val="1750"/>
              <a:buFont typeface="Arial"/>
              <a:buChar char="•"/>
              <a:defRPr sz="1400"/>
            </a:lvl3pPr>
            <a:lvl4pPr indent="-308610" lvl="3" marL="1828800" algn="l">
              <a:lnSpc>
                <a:spcPct val="100000"/>
              </a:lnSpc>
              <a:spcBef>
                <a:spcPts val="400"/>
              </a:spcBef>
              <a:spcAft>
                <a:spcPts val="0"/>
              </a:spcAft>
              <a:buClr>
                <a:schemeClr val="dk2"/>
              </a:buClr>
              <a:buSzPts val="1260"/>
              <a:buFont typeface="Arial"/>
              <a:buChar char="–"/>
              <a:defRPr sz="1400"/>
            </a:lvl4pPr>
            <a:lvl5pPr indent="-308610" lvl="4" marL="2286000" algn="l">
              <a:lnSpc>
                <a:spcPct val="100000"/>
              </a:lnSpc>
              <a:spcBef>
                <a:spcPts val="400"/>
              </a:spcBef>
              <a:spcAft>
                <a:spcPts val="0"/>
              </a:spcAft>
              <a:buClr>
                <a:schemeClr val="dk2"/>
              </a:buClr>
              <a:buSzPts val="1260"/>
              <a:buFont typeface="Courier New"/>
              <a:buChar char="o"/>
              <a:defRPr sz="1400"/>
            </a:lvl5pPr>
            <a:lvl6pPr indent="-308610" lvl="5" marL="2743200" algn="l">
              <a:lnSpc>
                <a:spcPct val="100000"/>
              </a:lnSpc>
              <a:spcBef>
                <a:spcPts val="400"/>
              </a:spcBef>
              <a:spcAft>
                <a:spcPts val="0"/>
              </a:spcAft>
              <a:buClr>
                <a:schemeClr val="dk2"/>
              </a:buClr>
              <a:buSzPts val="1260"/>
              <a:buFont typeface="Courier New"/>
              <a:buChar char="o"/>
              <a:defRPr sz="1400"/>
            </a:lvl6pPr>
            <a:lvl7pPr indent="-308610" lvl="6" marL="3200400" algn="l">
              <a:lnSpc>
                <a:spcPct val="100000"/>
              </a:lnSpc>
              <a:spcBef>
                <a:spcPts val="400"/>
              </a:spcBef>
              <a:spcAft>
                <a:spcPts val="0"/>
              </a:spcAft>
              <a:buClr>
                <a:schemeClr val="dk2"/>
              </a:buClr>
              <a:buSzPts val="1260"/>
              <a:buFont typeface="Courier New"/>
              <a:buChar char="o"/>
              <a:defRPr sz="1400"/>
            </a:lvl7pPr>
            <a:lvl8pPr indent="-308609" lvl="7" marL="3657600" algn="l">
              <a:lnSpc>
                <a:spcPct val="100000"/>
              </a:lnSpc>
              <a:spcBef>
                <a:spcPts val="400"/>
              </a:spcBef>
              <a:spcAft>
                <a:spcPts val="0"/>
              </a:spcAft>
              <a:buClr>
                <a:schemeClr val="dk2"/>
              </a:buClr>
              <a:buSzPts val="1260"/>
              <a:buFont typeface="Courier New"/>
              <a:buChar char="o"/>
              <a:defRPr sz="1400"/>
            </a:lvl8pPr>
            <a:lvl9pPr indent="-308609" lvl="8" marL="4114800" algn="l">
              <a:lnSpc>
                <a:spcPct val="100000"/>
              </a:lnSpc>
              <a:spcBef>
                <a:spcPts val="400"/>
              </a:spcBef>
              <a:spcAft>
                <a:spcPts val="0"/>
              </a:spcAft>
              <a:buClr>
                <a:schemeClr val="dk2"/>
              </a:buClr>
              <a:buSzPts val="1260"/>
              <a:buFont typeface="Courier New"/>
              <a:buChar char="o"/>
              <a:defRPr sz="1400"/>
            </a:lvl9pPr>
          </a:lstStyle>
          <a:p/>
        </p:txBody>
      </p:sp>
      <p:sp>
        <p:nvSpPr>
          <p:cNvPr id="165" name="Google Shape;165;p36"/>
          <p:cNvSpPr txBox="1"/>
          <p:nvPr>
            <p:ph idx="2" type="body"/>
          </p:nvPr>
        </p:nvSpPr>
        <p:spPr>
          <a:xfrm>
            <a:off x="384048" y="1261872"/>
            <a:ext cx="4114800"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66" name="Google Shape;166;p36"/>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6"/>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6"/>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69" name="Google Shape;169;p36"/>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Header, Picture &amp; Numbered Text">
  <p:cSld name=" Header, Picture &amp; Numbered Text">
    <p:spTree>
      <p:nvGrpSpPr>
        <p:cNvPr id="170" name="Shape 170"/>
        <p:cNvGrpSpPr/>
        <p:nvPr/>
      </p:nvGrpSpPr>
      <p:grpSpPr>
        <a:xfrm>
          <a:off x="0" y="0"/>
          <a:ext cx="0" cy="0"/>
          <a:chOff x="0" y="0"/>
          <a:chExt cx="0" cy="0"/>
        </a:xfrm>
      </p:grpSpPr>
      <p:sp>
        <p:nvSpPr>
          <p:cNvPr id="171" name="Google Shape;171;p37"/>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7"/>
          <p:cNvSpPr txBox="1"/>
          <p:nvPr>
            <p:ph idx="1" type="body"/>
          </p:nvPr>
        </p:nvSpPr>
        <p:spPr>
          <a:xfrm>
            <a:off x="4657344" y="1261872"/>
            <a:ext cx="4111752"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dk2"/>
              </a:buClr>
              <a:buSzPts val="1800"/>
              <a:buFont typeface="Arial"/>
              <a:buAutoNum type="arabicPeriod"/>
              <a:defRPr/>
            </a:lvl1pPr>
            <a:lvl2pPr indent="-228600" lvl="1" marL="914400" algn="l">
              <a:lnSpc>
                <a:spcPct val="100000"/>
              </a:lnSpc>
              <a:spcBef>
                <a:spcPts val="600"/>
              </a:spcBef>
              <a:spcAft>
                <a:spcPts val="0"/>
              </a:spcAft>
              <a:buClr>
                <a:schemeClr val="dk2"/>
              </a:buClr>
              <a:buSzPts val="1750"/>
              <a:buNone/>
              <a:defRPr sz="1400">
                <a:solidFill>
                  <a:schemeClr val="dk2"/>
                </a:solidFill>
              </a:defRPr>
            </a:lvl2pPr>
            <a:lvl3pPr indent="-339725" lvl="2" marL="1371600" algn="l">
              <a:lnSpc>
                <a:spcPct val="100000"/>
              </a:lnSpc>
              <a:spcBef>
                <a:spcPts val="400"/>
              </a:spcBef>
              <a:spcAft>
                <a:spcPts val="0"/>
              </a:spcAft>
              <a:buClr>
                <a:schemeClr val="dk2"/>
              </a:buClr>
              <a:buSzPts val="1750"/>
              <a:buFont typeface="Arial"/>
              <a:buChar char="•"/>
              <a:defRPr sz="1400"/>
            </a:lvl3pPr>
            <a:lvl4pPr indent="-308610" lvl="3" marL="1828800" algn="l">
              <a:lnSpc>
                <a:spcPct val="100000"/>
              </a:lnSpc>
              <a:spcBef>
                <a:spcPts val="400"/>
              </a:spcBef>
              <a:spcAft>
                <a:spcPts val="0"/>
              </a:spcAft>
              <a:buClr>
                <a:schemeClr val="dk2"/>
              </a:buClr>
              <a:buSzPts val="1260"/>
              <a:buFont typeface="Arial"/>
              <a:buChar char="–"/>
              <a:defRPr sz="1400"/>
            </a:lvl4pPr>
            <a:lvl5pPr indent="-308610" lvl="4" marL="2286000" algn="l">
              <a:lnSpc>
                <a:spcPct val="100000"/>
              </a:lnSpc>
              <a:spcBef>
                <a:spcPts val="400"/>
              </a:spcBef>
              <a:spcAft>
                <a:spcPts val="0"/>
              </a:spcAft>
              <a:buClr>
                <a:schemeClr val="dk2"/>
              </a:buClr>
              <a:buSzPts val="1260"/>
              <a:buFont typeface="Courier New"/>
              <a:buChar char="o"/>
              <a:defRPr sz="1400"/>
            </a:lvl5pPr>
            <a:lvl6pPr indent="-308610" lvl="5" marL="2743200" algn="l">
              <a:lnSpc>
                <a:spcPct val="100000"/>
              </a:lnSpc>
              <a:spcBef>
                <a:spcPts val="400"/>
              </a:spcBef>
              <a:spcAft>
                <a:spcPts val="0"/>
              </a:spcAft>
              <a:buClr>
                <a:schemeClr val="dk2"/>
              </a:buClr>
              <a:buSzPts val="1260"/>
              <a:buFont typeface="Courier New"/>
              <a:buChar char="o"/>
              <a:defRPr sz="1400"/>
            </a:lvl6pPr>
            <a:lvl7pPr indent="-308610" lvl="6" marL="3200400" algn="l">
              <a:lnSpc>
                <a:spcPct val="100000"/>
              </a:lnSpc>
              <a:spcBef>
                <a:spcPts val="400"/>
              </a:spcBef>
              <a:spcAft>
                <a:spcPts val="0"/>
              </a:spcAft>
              <a:buClr>
                <a:schemeClr val="dk2"/>
              </a:buClr>
              <a:buSzPts val="1260"/>
              <a:buFont typeface="Courier New"/>
              <a:buChar char="o"/>
              <a:defRPr sz="1400"/>
            </a:lvl7pPr>
            <a:lvl8pPr indent="-308609" lvl="7" marL="3657600" algn="l">
              <a:lnSpc>
                <a:spcPct val="100000"/>
              </a:lnSpc>
              <a:spcBef>
                <a:spcPts val="400"/>
              </a:spcBef>
              <a:spcAft>
                <a:spcPts val="0"/>
              </a:spcAft>
              <a:buClr>
                <a:schemeClr val="dk2"/>
              </a:buClr>
              <a:buSzPts val="1260"/>
              <a:buFont typeface="Courier New"/>
              <a:buChar char="o"/>
              <a:defRPr sz="1400"/>
            </a:lvl8pPr>
            <a:lvl9pPr indent="-308609" lvl="8" marL="4114800" algn="l">
              <a:lnSpc>
                <a:spcPct val="100000"/>
              </a:lnSpc>
              <a:spcBef>
                <a:spcPts val="400"/>
              </a:spcBef>
              <a:spcAft>
                <a:spcPts val="0"/>
              </a:spcAft>
              <a:buClr>
                <a:schemeClr val="dk2"/>
              </a:buClr>
              <a:buSzPts val="1260"/>
              <a:buFont typeface="Courier New"/>
              <a:buChar char="o"/>
              <a:defRPr sz="1400"/>
            </a:lvl9pPr>
          </a:lstStyle>
          <a:p/>
        </p:txBody>
      </p:sp>
      <p:sp>
        <p:nvSpPr>
          <p:cNvPr id="173" name="Google Shape;173;p37"/>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7"/>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7"/>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76" name="Google Shape;176;p37"/>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
        <p:nvSpPr>
          <p:cNvPr id="177" name="Google Shape;177;p37"/>
          <p:cNvSpPr/>
          <p:nvPr>
            <p:ph idx="2" type="pic"/>
          </p:nvPr>
        </p:nvSpPr>
        <p:spPr>
          <a:xfrm>
            <a:off x="1" y="1261872"/>
            <a:ext cx="4498848" cy="3319272"/>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Header, Media &amp; Numbered Text">
  <p:cSld name=" Header, Media &amp; Numbered Text">
    <p:spTree>
      <p:nvGrpSpPr>
        <p:cNvPr id="178" name="Shape 178"/>
        <p:cNvGrpSpPr/>
        <p:nvPr/>
      </p:nvGrpSpPr>
      <p:grpSpPr>
        <a:xfrm>
          <a:off x="0" y="0"/>
          <a:ext cx="0" cy="0"/>
          <a:chOff x="0" y="0"/>
          <a:chExt cx="0" cy="0"/>
        </a:xfrm>
      </p:grpSpPr>
      <p:sp>
        <p:nvSpPr>
          <p:cNvPr id="179" name="Google Shape;179;p38"/>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8"/>
          <p:cNvSpPr txBox="1"/>
          <p:nvPr>
            <p:ph idx="1" type="body"/>
          </p:nvPr>
        </p:nvSpPr>
        <p:spPr>
          <a:xfrm>
            <a:off x="4657344" y="1261872"/>
            <a:ext cx="4111752"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dk2"/>
              </a:buClr>
              <a:buSzPts val="1800"/>
              <a:buFont typeface="Arial"/>
              <a:buAutoNum type="arabicPeriod"/>
              <a:defRPr/>
            </a:lvl1pPr>
            <a:lvl2pPr indent="-228600" lvl="1" marL="914400" algn="l">
              <a:lnSpc>
                <a:spcPct val="100000"/>
              </a:lnSpc>
              <a:spcBef>
                <a:spcPts val="600"/>
              </a:spcBef>
              <a:spcAft>
                <a:spcPts val="0"/>
              </a:spcAft>
              <a:buClr>
                <a:schemeClr val="dk2"/>
              </a:buClr>
              <a:buSzPts val="1750"/>
              <a:buNone/>
              <a:defRPr sz="1400">
                <a:solidFill>
                  <a:schemeClr val="dk2"/>
                </a:solidFill>
              </a:defRPr>
            </a:lvl2pPr>
            <a:lvl3pPr indent="-339725" lvl="2" marL="1371600" algn="l">
              <a:lnSpc>
                <a:spcPct val="100000"/>
              </a:lnSpc>
              <a:spcBef>
                <a:spcPts val="400"/>
              </a:spcBef>
              <a:spcAft>
                <a:spcPts val="0"/>
              </a:spcAft>
              <a:buClr>
                <a:schemeClr val="dk2"/>
              </a:buClr>
              <a:buSzPts val="1750"/>
              <a:buFont typeface="Arial"/>
              <a:buChar char="•"/>
              <a:defRPr sz="1400"/>
            </a:lvl3pPr>
            <a:lvl4pPr indent="-308610" lvl="3" marL="1828800" algn="l">
              <a:lnSpc>
                <a:spcPct val="100000"/>
              </a:lnSpc>
              <a:spcBef>
                <a:spcPts val="400"/>
              </a:spcBef>
              <a:spcAft>
                <a:spcPts val="0"/>
              </a:spcAft>
              <a:buClr>
                <a:schemeClr val="dk2"/>
              </a:buClr>
              <a:buSzPts val="1260"/>
              <a:buFont typeface="Arial"/>
              <a:buChar char="–"/>
              <a:defRPr sz="1400"/>
            </a:lvl4pPr>
            <a:lvl5pPr indent="-308610" lvl="4" marL="2286000" algn="l">
              <a:lnSpc>
                <a:spcPct val="100000"/>
              </a:lnSpc>
              <a:spcBef>
                <a:spcPts val="400"/>
              </a:spcBef>
              <a:spcAft>
                <a:spcPts val="0"/>
              </a:spcAft>
              <a:buClr>
                <a:schemeClr val="dk2"/>
              </a:buClr>
              <a:buSzPts val="1260"/>
              <a:buFont typeface="Courier New"/>
              <a:buChar char="o"/>
              <a:defRPr sz="1400"/>
            </a:lvl5pPr>
            <a:lvl6pPr indent="-308610" lvl="5" marL="2743200" algn="l">
              <a:lnSpc>
                <a:spcPct val="100000"/>
              </a:lnSpc>
              <a:spcBef>
                <a:spcPts val="400"/>
              </a:spcBef>
              <a:spcAft>
                <a:spcPts val="0"/>
              </a:spcAft>
              <a:buClr>
                <a:schemeClr val="dk2"/>
              </a:buClr>
              <a:buSzPts val="1260"/>
              <a:buFont typeface="Courier New"/>
              <a:buChar char="o"/>
              <a:defRPr sz="1400"/>
            </a:lvl6pPr>
            <a:lvl7pPr indent="-308610" lvl="6" marL="3200400" algn="l">
              <a:lnSpc>
                <a:spcPct val="100000"/>
              </a:lnSpc>
              <a:spcBef>
                <a:spcPts val="400"/>
              </a:spcBef>
              <a:spcAft>
                <a:spcPts val="0"/>
              </a:spcAft>
              <a:buClr>
                <a:schemeClr val="dk2"/>
              </a:buClr>
              <a:buSzPts val="1260"/>
              <a:buFont typeface="Courier New"/>
              <a:buChar char="o"/>
              <a:defRPr sz="1400"/>
            </a:lvl7pPr>
            <a:lvl8pPr indent="-308609" lvl="7" marL="3657600" algn="l">
              <a:lnSpc>
                <a:spcPct val="100000"/>
              </a:lnSpc>
              <a:spcBef>
                <a:spcPts val="400"/>
              </a:spcBef>
              <a:spcAft>
                <a:spcPts val="0"/>
              </a:spcAft>
              <a:buClr>
                <a:schemeClr val="dk2"/>
              </a:buClr>
              <a:buSzPts val="1260"/>
              <a:buFont typeface="Courier New"/>
              <a:buChar char="o"/>
              <a:defRPr sz="1400"/>
            </a:lvl8pPr>
            <a:lvl9pPr indent="-308609" lvl="8" marL="4114800" algn="l">
              <a:lnSpc>
                <a:spcPct val="100000"/>
              </a:lnSpc>
              <a:spcBef>
                <a:spcPts val="400"/>
              </a:spcBef>
              <a:spcAft>
                <a:spcPts val="0"/>
              </a:spcAft>
              <a:buClr>
                <a:schemeClr val="dk2"/>
              </a:buClr>
              <a:buSzPts val="1260"/>
              <a:buFont typeface="Courier New"/>
              <a:buChar char="o"/>
              <a:defRPr sz="1400"/>
            </a:lvl9pPr>
          </a:lstStyle>
          <a:p/>
        </p:txBody>
      </p:sp>
      <p:sp>
        <p:nvSpPr>
          <p:cNvPr id="181" name="Google Shape;181;p38"/>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8"/>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8"/>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84" name="Google Shape;184;p38"/>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
        <p:nvSpPr>
          <p:cNvPr id="185" name="Google Shape;185;p38"/>
          <p:cNvSpPr/>
          <p:nvPr>
            <p:ph idx="2" type="media"/>
          </p:nvPr>
        </p:nvSpPr>
        <p:spPr>
          <a:xfrm>
            <a:off x="0" y="1261872"/>
            <a:ext cx="4498848" cy="3319272"/>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Divider / Quote" showMasterSp="0">
  <p:cSld name="White Divider / Quote">
    <p:spTree>
      <p:nvGrpSpPr>
        <p:cNvPr id="186" name="Shape 186"/>
        <p:cNvGrpSpPr/>
        <p:nvPr/>
      </p:nvGrpSpPr>
      <p:grpSpPr>
        <a:xfrm>
          <a:off x="0" y="0"/>
          <a:ext cx="0" cy="0"/>
          <a:chOff x="0" y="0"/>
          <a:chExt cx="0" cy="0"/>
        </a:xfrm>
      </p:grpSpPr>
      <p:sp>
        <p:nvSpPr>
          <p:cNvPr id="187" name="Google Shape;187;p39"/>
          <p:cNvSpPr txBox="1"/>
          <p:nvPr>
            <p:ph idx="1" type="body"/>
          </p:nvPr>
        </p:nvSpPr>
        <p:spPr>
          <a:xfrm>
            <a:off x="557784" y="1225296"/>
            <a:ext cx="6720840" cy="171907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Clr>
                <a:schemeClr val="dk1"/>
              </a:buClr>
              <a:buSzPts val="4400"/>
              <a:buNone/>
              <a:defRPr sz="4400">
                <a:solidFill>
                  <a:schemeClr val="dk1"/>
                </a:solidFill>
              </a:defRPr>
            </a:lvl1pPr>
            <a:lvl2pPr indent="-228600" lvl="1" marL="914400" algn="l">
              <a:lnSpc>
                <a:spcPct val="100000"/>
              </a:lnSpc>
              <a:spcBef>
                <a:spcPts val="600"/>
              </a:spcBef>
              <a:spcAft>
                <a:spcPts val="0"/>
              </a:spcAft>
              <a:buClr>
                <a:schemeClr val="dk1"/>
              </a:buClr>
              <a:buSzPts val="5500"/>
              <a:buNone/>
              <a:defRPr sz="4400">
                <a:solidFill>
                  <a:schemeClr val="dk1"/>
                </a:solidFill>
              </a:defRPr>
            </a:lvl2pPr>
            <a:lvl3pPr indent="-355600" lvl="2" marL="1371600" algn="l">
              <a:lnSpc>
                <a:spcPct val="100000"/>
              </a:lnSpc>
              <a:spcBef>
                <a:spcPts val="400"/>
              </a:spcBef>
              <a:spcAft>
                <a:spcPts val="0"/>
              </a:spcAft>
              <a:buClr>
                <a:schemeClr val="dk1"/>
              </a:buClr>
              <a:buSzPts val="2000"/>
              <a:buFont typeface="Arial"/>
              <a:buChar char="•"/>
              <a:defRPr>
                <a:solidFill>
                  <a:schemeClr val="dk1"/>
                </a:solidFill>
              </a:defRPr>
            </a:lvl3pPr>
            <a:lvl4pPr indent="-228600" lvl="3" marL="1828800" algn="l">
              <a:lnSpc>
                <a:spcPct val="100000"/>
              </a:lnSpc>
              <a:spcBef>
                <a:spcPts val="400"/>
              </a:spcBef>
              <a:spcAft>
                <a:spcPts val="0"/>
              </a:spcAft>
              <a:buClr>
                <a:schemeClr val="dk1"/>
              </a:buClr>
              <a:buSzPts val="1200"/>
              <a:buFont typeface="Arial"/>
              <a:buNone/>
              <a:defRPr i="1" sz="1200">
                <a:solidFill>
                  <a:schemeClr val="dk1"/>
                </a:solidFill>
              </a:defRPr>
            </a:lvl4pPr>
            <a:lvl5pPr indent="-228600" lvl="4" marL="2286000" algn="l">
              <a:lnSpc>
                <a:spcPct val="100000"/>
              </a:lnSpc>
              <a:spcBef>
                <a:spcPts val="400"/>
              </a:spcBef>
              <a:spcAft>
                <a:spcPts val="0"/>
              </a:spcAft>
              <a:buClr>
                <a:schemeClr val="dk1"/>
              </a:buClr>
              <a:buSzPts val="1200"/>
              <a:buFont typeface="Arial"/>
              <a:buNone/>
              <a:defRPr i="1" sz="1200">
                <a:solidFill>
                  <a:schemeClr val="dk1"/>
                </a:solidFill>
              </a:defRPr>
            </a:lvl5pPr>
            <a:lvl6pPr indent="-228600" lvl="5" marL="2743200" algn="l">
              <a:lnSpc>
                <a:spcPct val="100000"/>
              </a:lnSpc>
              <a:spcBef>
                <a:spcPts val="400"/>
              </a:spcBef>
              <a:spcAft>
                <a:spcPts val="0"/>
              </a:spcAft>
              <a:buClr>
                <a:schemeClr val="dk1"/>
              </a:buClr>
              <a:buSzPts val="1500"/>
              <a:buFont typeface="Arial"/>
              <a:buNone/>
              <a:defRPr i="1" sz="1200">
                <a:solidFill>
                  <a:schemeClr val="dk1"/>
                </a:solidFill>
                <a:latin typeface="Arial"/>
                <a:ea typeface="Arial"/>
                <a:cs typeface="Arial"/>
                <a:sym typeface="Arial"/>
              </a:defRPr>
            </a:lvl6pPr>
            <a:lvl7pPr indent="-228600" lvl="6" marL="3200400" algn="l">
              <a:lnSpc>
                <a:spcPct val="100000"/>
              </a:lnSpc>
              <a:spcBef>
                <a:spcPts val="400"/>
              </a:spcBef>
              <a:spcAft>
                <a:spcPts val="0"/>
              </a:spcAft>
              <a:buClr>
                <a:schemeClr val="dk1"/>
              </a:buClr>
              <a:buSzPts val="1080"/>
              <a:buFont typeface="Arial"/>
              <a:buNone/>
              <a:defRPr i="1" sz="1200">
                <a:solidFill>
                  <a:schemeClr val="dk1"/>
                </a:solidFill>
              </a:defRPr>
            </a:lvl7pPr>
            <a:lvl8pPr indent="-228600" lvl="7" marL="3657600" algn="l">
              <a:lnSpc>
                <a:spcPct val="100000"/>
              </a:lnSpc>
              <a:spcBef>
                <a:spcPts val="400"/>
              </a:spcBef>
              <a:spcAft>
                <a:spcPts val="0"/>
              </a:spcAft>
              <a:buClr>
                <a:schemeClr val="dk1"/>
              </a:buClr>
              <a:buSzPts val="1080"/>
              <a:buFont typeface="Arial"/>
              <a:buNone/>
              <a:defRPr i="1" sz="1200">
                <a:solidFill>
                  <a:schemeClr val="dk1"/>
                </a:solidFill>
              </a:defRPr>
            </a:lvl8pPr>
            <a:lvl9pPr indent="-228600" lvl="8" marL="4114800" algn="l">
              <a:lnSpc>
                <a:spcPct val="100000"/>
              </a:lnSpc>
              <a:spcBef>
                <a:spcPts val="400"/>
              </a:spcBef>
              <a:spcAft>
                <a:spcPts val="0"/>
              </a:spcAft>
              <a:buClr>
                <a:schemeClr val="dk1"/>
              </a:buClr>
              <a:buSzPts val="1080"/>
              <a:buFont typeface="Arial"/>
              <a:buNone/>
              <a:defRPr i="1" sz="1200">
                <a:solidFill>
                  <a:schemeClr val="dk1"/>
                </a:solidFill>
              </a:defRPr>
            </a:lvl9pPr>
          </a:lstStyle>
          <a:p/>
        </p:txBody>
      </p:sp>
      <p:sp>
        <p:nvSpPr>
          <p:cNvPr id="188" name="Google Shape;188;p39"/>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9"/>
          <p:cNvSpPr txBox="1"/>
          <p:nvPr>
            <p:ph idx="11" type="ftr"/>
          </p:nvPr>
        </p:nvSpPr>
        <p:spPr>
          <a:xfrm>
            <a:off x="557784"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9"/>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b="1" sz="900">
                <a:solidFill>
                  <a:schemeClr val="dk1"/>
                </a:solidFill>
                <a:latin typeface="Arial"/>
                <a:ea typeface="Arial"/>
                <a:cs typeface="Arial"/>
                <a:sym typeface="Arial"/>
              </a:defRPr>
            </a:lvl1pPr>
            <a:lvl2pPr indent="0" lvl="1" marL="0" algn="l">
              <a:spcBef>
                <a:spcPts val="0"/>
              </a:spcBef>
              <a:buNone/>
              <a:defRPr b="1" sz="900">
                <a:solidFill>
                  <a:schemeClr val="dk1"/>
                </a:solidFill>
                <a:latin typeface="Arial"/>
                <a:ea typeface="Arial"/>
                <a:cs typeface="Arial"/>
                <a:sym typeface="Arial"/>
              </a:defRPr>
            </a:lvl2pPr>
            <a:lvl3pPr indent="0" lvl="2" marL="0" algn="l">
              <a:spcBef>
                <a:spcPts val="0"/>
              </a:spcBef>
              <a:buNone/>
              <a:defRPr b="1" sz="900">
                <a:solidFill>
                  <a:schemeClr val="dk1"/>
                </a:solidFill>
                <a:latin typeface="Arial"/>
                <a:ea typeface="Arial"/>
                <a:cs typeface="Arial"/>
                <a:sym typeface="Arial"/>
              </a:defRPr>
            </a:lvl3pPr>
            <a:lvl4pPr indent="0" lvl="3" marL="0" algn="l">
              <a:spcBef>
                <a:spcPts val="0"/>
              </a:spcBef>
              <a:buNone/>
              <a:defRPr b="1" sz="900">
                <a:solidFill>
                  <a:schemeClr val="dk1"/>
                </a:solidFill>
                <a:latin typeface="Arial"/>
                <a:ea typeface="Arial"/>
                <a:cs typeface="Arial"/>
                <a:sym typeface="Arial"/>
              </a:defRPr>
            </a:lvl4pPr>
            <a:lvl5pPr indent="0" lvl="4" marL="0" algn="l">
              <a:spcBef>
                <a:spcPts val="0"/>
              </a:spcBef>
              <a:buNone/>
              <a:defRPr b="1" sz="900">
                <a:solidFill>
                  <a:schemeClr val="dk1"/>
                </a:solidFill>
                <a:latin typeface="Arial"/>
                <a:ea typeface="Arial"/>
                <a:cs typeface="Arial"/>
                <a:sym typeface="Arial"/>
              </a:defRPr>
            </a:lvl5pPr>
            <a:lvl6pPr indent="0" lvl="5" marL="0" algn="l">
              <a:spcBef>
                <a:spcPts val="0"/>
              </a:spcBef>
              <a:buNone/>
              <a:defRPr b="1" sz="900">
                <a:solidFill>
                  <a:schemeClr val="dk1"/>
                </a:solidFill>
                <a:latin typeface="Arial"/>
                <a:ea typeface="Arial"/>
                <a:cs typeface="Arial"/>
                <a:sym typeface="Arial"/>
              </a:defRPr>
            </a:lvl6pPr>
            <a:lvl7pPr indent="0" lvl="6" marL="0" algn="l">
              <a:spcBef>
                <a:spcPts val="0"/>
              </a:spcBef>
              <a:buNone/>
              <a:defRPr b="1" sz="900">
                <a:solidFill>
                  <a:schemeClr val="dk1"/>
                </a:solidFill>
                <a:latin typeface="Arial"/>
                <a:ea typeface="Arial"/>
                <a:cs typeface="Arial"/>
                <a:sym typeface="Arial"/>
              </a:defRPr>
            </a:lvl7pPr>
            <a:lvl8pPr indent="0" lvl="7" marL="0" algn="l">
              <a:spcBef>
                <a:spcPts val="0"/>
              </a:spcBef>
              <a:buNone/>
              <a:defRPr b="1" sz="900">
                <a:solidFill>
                  <a:schemeClr val="dk1"/>
                </a:solidFill>
                <a:latin typeface="Arial"/>
                <a:ea typeface="Arial"/>
                <a:cs typeface="Arial"/>
                <a:sym typeface="Arial"/>
              </a:defRPr>
            </a:lvl8pPr>
            <a:lvl9pPr indent="0" lvl="8" marL="0" algn="l">
              <a:spcBef>
                <a:spcPts val="0"/>
              </a:spcBef>
              <a:buNone/>
              <a:defRPr b="1" sz="9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91" name="Google Shape;191;p39"/>
          <p:cNvCxnSpPr/>
          <p:nvPr/>
        </p:nvCxnSpPr>
        <p:spPr>
          <a:xfrm>
            <a:off x="557784" y="1097280"/>
            <a:ext cx="672084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Divider / Quote" showMasterSp="0">
  <p:cSld name="Blue Divider / Quote">
    <p:bg>
      <p:bgPr>
        <a:solidFill>
          <a:schemeClr val="dk1"/>
        </a:solidFill>
      </p:bgPr>
    </p:bg>
    <p:spTree>
      <p:nvGrpSpPr>
        <p:cNvPr id="192" name="Shape 192"/>
        <p:cNvGrpSpPr/>
        <p:nvPr/>
      </p:nvGrpSpPr>
      <p:grpSpPr>
        <a:xfrm>
          <a:off x="0" y="0"/>
          <a:ext cx="0" cy="0"/>
          <a:chOff x="0" y="0"/>
          <a:chExt cx="0" cy="0"/>
        </a:xfrm>
      </p:grpSpPr>
      <p:sp>
        <p:nvSpPr>
          <p:cNvPr id="193" name="Google Shape;193;p40"/>
          <p:cNvSpPr txBox="1"/>
          <p:nvPr>
            <p:ph idx="1" type="body"/>
          </p:nvPr>
        </p:nvSpPr>
        <p:spPr>
          <a:xfrm>
            <a:off x="557784" y="1225296"/>
            <a:ext cx="6720840" cy="171907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Clr>
                <a:schemeClr val="lt1"/>
              </a:buClr>
              <a:buSzPts val="4400"/>
              <a:buNone/>
              <a:defRPr sz="4400">
                <a:solidFill>
                  <a:schemeClr val="lt1"/>
                </a:solidFill>
              </a:defRPr>
            </a:lvl1pPr>
            <a:lvl2pPr indent="-228600" lvl="1" marL="914400" algn="l">
              <a:lnSpc>
                <a:spcPct val="100000"/>
              </a:lnSpc>
              <a:spcBef>
                <a:spcPts val="600"/>
              </a:spcBef>
              <a:spcAft>
                <a:spcPts val="0"/>
              </a:spcAft>
              <a:buClr>
                <a:schemeClr val="lt1"/>
              </a:buClr>
              <a:buSzPts val="5500"/>
              <a:buNone/>
              <a:defRPr sz="4400">
                <a:solidFill>
                  <a:schemeClr val="lt1"/>
                </a:solidFill>
              </a:defRPr>
            </a:lvl2pPr>
            <a:lvl3pPr indent="-355600" lvl="2" marL="1371600" algn="l">
              <a:lnSpc>
                <a:spcPct val="100000"/>
              </a:lnSpc>
              <a:spcBef>
                <a:spcPts val="400"/>
              </a:spcBef>
              <a:spcAft>
                <a:spcPts val="0"/>
              </a:spcAft>
              <a:buClr>
                <a:schemeClr val="lt1"/>
              </a:buClr>
              <a:buSzPts val="2000"/>
              <a:buFont typeface="Arial"/>
              <a:buChar char="•"/>
              <a:defRPr>
                <a:solidFill>
                  <a:schemeClr val="lt1"/>
                </a:solidFill>
              </a:defRPr>
            </a:lvl3pPr>
            <a:lvl4pPr indent="-228600" lvl="3" marL="1828800" algn="l">
              <a:lnSpc>
                <a:spcPct val="100000"/>
              </a:lnSpc>
              <a:spcBef>
                <a:spcPts val="400"/>
              </a:spcBef>
              <a:spcAft>
                <a:spcPts val="0"/>
              </a:spcAft>
              <a:buClr>
                <a:schemeClr val="lt1"/>
              </a:buClr>
              <a:buSzPts val="1200"/>
              <a:buFont typeface="Arial"/>
              <a:buNone/>
              <a:defRPr i="1" sz="1200">
                <a:solidFill>
                  <a:schemeClr val="lt1"/>
                </a:solidFill>
                <a:latin typeface="Arial"/>
                <a:ea typeface="Arial"/>
                <a:cs typeface="Arial"/>
                <a:sym typeface="Arial"/>
              </a:defRPr>
            </a:lvl4pPr>
            <a:lvl5pPr indent="-228600" lvl="4" marL="2286000" algn="l">
              <a:lnSpc>
                <a:spcPct val="100000"/>
              </a:lnSpc>
              <a:spcBef>
                <a:spcPts val="400"/>
              </a:spcBef>
              <a:spcAft>
                <a:spcPts val="0"/>
              </a:spcAft>
              <a:buClr>
                <a:schemeClr val="lt1"/>
              </a:buClr>
              <a:buSzPts val="1200"/>
              <a:buFont typeface="Arial"/>
              <a:buNone/>
              <a:defRPr i="1" sz="1200">
                <a:solidFill>
                  <a:schemeClr val="lt1"/>
                </a:solidFill>
                <a:latin typeface="Arial"/>
                <a:ea typeface="Arial"/>
                <a:cs typeface="Arial"/>
                <a:sym typeface="Arial"/>
              </a:defRPr>
            </a:lvl5pPr>
            <a:lvl6pPr indent="-228600" lvl="5" marL="2743200" algn="l">
              <a:lnSpc>
                <a:spcPct val="100000"/>
              </a:lnSpc>
              <a:spcBef>
                <a:spcPts val="400"/>
              </a:spcBef>
              <a:spcAft>
                <a:spcPts val="0"/>
              </a:spcAft>
              <a:buClr>
                <a:schemeClr val="lt1"/>
              </a:buClr>
              <a:buSzPts val="1500"/>
              <a:buFont typeface="Arial"/>
              <a:buNone/>
              <a:defRPr i="1" sz="1200">
                <a:solidFill>
                  <a:schemeClr val="lt1"/>
                </a:solidFill>
                <a:latin typeface="Arial"/>
                <a:ea typeface="Arial"/>
                <a:cs typeface="Arial"/>
                <a:sym typeface="Arial"/>
              </a:defRPr>
            </a:lvl6pPr>
            <a:lvl7pPr indent="-228600" lvl="6" marL="3200400" algn="l">
              <a:lnSpc>
                <a:spcPct val="100000"/>
              </a:lnSpc>
              <a:spcBef>
                <a:spcPts val="400"/>
              </a:spcBef>
              <a:spcAft>
                <a:spcPts val="0"/>
              </a:spcAft>
              <a:buClr>
                <a:schemeClr val="lt1"/>
              </a:buClr>
              <a:buSzPts val="1080"/>
              <a:buFont typeface="Arial"/>
              <a:buNone/>
              <a:defRPr i="1" sz="1200">
                <a:solidFill>
                  <a:schemeClr val="lt1"/>
                </a:solidFill>
                <a:latin typeface="Arial"/>
                <a:ea typeface="Arial"/>
                <a:cs typeface="Arial"/>
                <a:sym typeface="Arial"/>
              </a:defRPr>
            </a:lvl7pPr>
            <a:lvl8pPr indent="-228600" lvl="7" marL="3657600" algn="l">
              <a:lnSpc>
                <a:spcPct val="100000"/>
              </a:lnSpc>
              <a:spcBef>
                <a:spcPts val="400"/>
              </a:spcBef>
              <a:spcAft>
                <a:spcPts val="0"/>
              </a:spcAft>
              <a:buClr>
                <a:schemeClr val="lt1"/>
              </a:buClr>
              <a:buSzPts val="1080"/>
              <a:buFont typeface="Arial"/>
              <a:buNone/>
              <a:defRPr i="1" sz="1200">
                <a:solidFill>
                  <a:schemeClr val="lt1"/>
                </a:solidFill>
                <a:latin typeface="Arial"/>
                <a:ea typeface="Arial"/>
                <a:cs typeface="Arial"/>
                <a:sym typeface="Arial"/>
              </a:defRPr>
            </a:lvl8pPr>
            <a:lvl9pPr indent="-228600" lvl="8" marL="4114800" algn="l">
              <a:lnSpc>
                <a:spcPct val="100000"/>
              </a:lnSpc>
              <a:spcBef>
                <a:spcPts val="400"/>
              </a:spcBef>
              <a:spcAft>
                <a:spcPts val="0"/>
              </a:spcAft>
              <a:buClr>
                <a:schemeClr val="lt1"/>
              </a:buClr>
              <a:buSzPts val="1080"/>
              <a:buFont typeface="Arial"/>
              <a:buNone/>
              <a:defRPr i="1" sz="1200">
                <a:solidFill>
                  <a:schemeClr val="lt1"/>
                </a:solidFill>
              </a:defRPr>
            </a:lvl9pPr>
          </a:lstStyle>
          <a:p/>
        </p:txBody>
      </p:sp>
      <p:sp>
        <p:nvSpPr>
          <p:cNvPr id="194" name="Google Shape;194;p40"/>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40"/>
          <p:cNvSpPr txBox="1"/>
          <p:nvPr>
            <p:ph idx="11" type="ftr"/>
          </p:nvPr>
        </p:nvSpPr>
        <p:spPr>
          <a:xfrm>
            <a:off x="557784"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solidFill>
                  <a:schemeClr val="lt1"/>
                </a:solidFill>
              </a:defRPr>
            </a:lvl2pPr>
            <a:lvl3pPr lvl="2" algn="l">
              <a:spcBef>
                <a:spcPts val="0"/>
              </a:spcBef>
              <a:spcAft>
                <a:spcPts val="0"/>
              </a:spcAft>
              <a:buSzPts val="1400"/>
              <a:buNone/>
              <a:defRPr>
                <a:solidFill>
                  <a:schemeClr val="lt1"/>
                </a:solidFill>
              </a:defRPr>
            </a:lvl3pPr>
            <a:lvl4pPr lvl="3" algn="l">
              <a:spcBef>
                <a:spcPts val="0"/>
              </a:spcBef>
              <a:spcAft>
                <a:spcPts val="0"/>
              </a:spcAft>
              <a:buSzPts val="1400"/>
              <a:buNone/>
              <a:defRPr>
                <a:solidFill>
                  <a:schemeClr val="lt1"/>
                </a:solidFill>
              </a:defRPr>
            </a:lvl4pPr>
            <a:lvl5pPr lvl="4" algn="l">
              <a:spcBef>
                <a:spcPts val="0"/>
              </a:spcBef>
              <a:spcAft>
                <a:spcPts val="0"/>
              </a:spcAft>
              <a:buSzPts val="1400"/>
              <a:buNone/>
              <a:defRPr>
                <a:solidFill>
                  <a:schemeClr val="lt1"/>
                </a:solidFill>
              </a:defRPr>
            </a:lvl5pPr>
            <a:lvl6pPr lvl="5" algn="l">
              <a:spcBef>
                <a:spcPts val="0"/>
              </a:spcBef>
              <a:spcAft>
                <a:spcPts val="0"/>
              </a:spcAft>
              <a:buSzPts val="1400"/>
              <a:buNone/>
              <a:defRPr>
                <a:solidFill>
                  <a:schemeClr val="lt1"/>
                </a:solidFill>
              </a:defRPr>
            </a:lvl6pPr>
            <a:lvl7pPr lvl="6" algn="l">
              <a:spcBef>
                <a:spcPts val="0"/>
              </a:spcBef>
              <a:spcAft>
                <a:spcPts val="0"/>
              </a:spcAft>
              <a:buSzPts val="1400"/>
              <a:buNone/>
              <a:defRPr>
                <a:solidFill>
                  <a:schemeClr val="lt1"/>
                </a:solidFill>
              </a:defRPr>
            </a:lvl7pPr>
            <a:lvl8pPr lvl="7" algn="l">
              <a:spcBef>
                <a:spcPts val="0"/>
              </a:spcBef>
              <a:spcAft>
                <a:spcPts val="0"/>
              </a:spcAft>
              <a:buSzPts val="1400"/>
              <a:buNone/>
              <a:defRPr>
                <a:solidFill>
                  <a:schemeClr val="lt1"/>
                </a:solidFill>
              </a:defRPr>
            </a:lvl8pPr>
            <a:lvl9pPr lvl="8" algn="l">
              <a:spcBef>
                <a:spcPts val="0"/>
              </a:spcBef>
              <a:spcAft>
                <a:spcPts val="0"/>
              </a:spcAft>
              <a:buSzPts val="1400"/>
              <a:buNone/>
              <a:defRPr>
                <a:solidFill>
                  <a:schemeClr val="lt1"/>
                </a:solidFill>
              </a:defRPr>
            </a:lvl9pPr>
          </a:lstStyle>
          <a:p/>
        </p:txBody>
      </p:sp>
      <p:sp>
        <p:nvSpPr>
          <p:cNvPr id="196" name="Google Shape;196;p40"/>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b="1" sz="900">
                <a:solidFill>
                  <a:schemeClr val="lt1"/>
                </a:solidFill>
                <a:latin typeface="Arial"/>
                <a:ea typeface="Arial"/>
                <a:cs typeface="Arial"/>
                <a:sym typeface="Arial"/>
              </a:defRPr>
            </a:lvl1pPr>
            <a:lvl2pPr indent="0" lvl="1" marL="0" algn="l">
              <a:spcBef>
                <a:spcPts val="0"/>
              </a:spcBef>
              <a:buNone/>
              <a:defRPr b="1" sz="900">
                <a:solidFill>
                  <a:schemeClr val="lt1"/>
                </a:solidFill>
                <a:latin typeface="Arial"/>
                <a:ea typeface="Arial"/>
                <a:cs typeface="Arial"/>
                <a:sym typeface="Arial"/>
              </a:defRPr>
            </a:lvl2pPr>
            <a:lvl3pPr indent="0" lvl="2" marL="0" algn="l">
              <a:spcBef>
                <a:spcPts val="0"/>
              </a:spcBef>
              <a:buNone/>
              <a:defRPr b="1" sz="900">
                <a:solidFill>
                  <a:schemeClr val="lt1"/>
                </a:solidFill>
                <a:latin typeface="Arial"/>
                <a:ea typeface="Arial"/>
                <a:cs typeface="Arial"/>
                <a:sym typeface="Arial"/>
              </a:defRPr>
            </a:lvl3pPr>
            <a:lvl4pPr indent="0" lvl="3" marL="0" algn="l">
              <a:spcBef>
                <a:spcPts val="0"/>
              </a:spcBef>
              <a:buNone/>
              <a:defRPr b="1" sz="900">
                <a:solidFill>
                  <a:schemeClr val="lt1"/>
                </a:solidFill>
                <a:latin typeface="Arial"/>
                <a:ea typeface="Arial"/>
                <a:cs typeface="Arial"/>
                <a:sym typeface="Arial"/>
              </a:defRPr>
            </a:lvl4pPr>
            <a:lvl5pPr indent="0" lvl="4" marL="0" algn="l">
              <a:spcBef>
                <a:spcPts val="0"/>
              </a:spcBef>
              <a:buNone/>
              <a:defRPr b="1" sz="900">
                <a:solidFill>
                  <a:schemeClr val="lt1"/>
                </a:solidFill>
                <a:latin typeface="Arial"/>
                <a:ea typeface="Arial"/>
                <a:cs typeface="Arial"/>
                <a:sym typeface="Arial"/>
              </a:defRPr>
            </a:lvl5pPr>
            <a:lvl6pPr indent="0" lvl="5" marL="0" algn="l">
              <a:spcBef>
                <a:spcPts val="0"/>
              </a:spcBef>
              <a:buNone/>
              <a:defRPr b="1" sz="900">
                <a:solidFill>
                  <a:schemeClr val="lt1"/>
                </a:solidFill>
                <a:latin typeface="Arial"/>
                <a:ea typeface="Arial"/>
                <a:cs typeface="Arial"/>
                <a:sym typeface="Arial"/>
              </a:defRPr>
            </a:lvl6pPr>
            <a:lvl7pPr indent="0" lvl="6" marL="0" algn="l">
              <a:spcBef>
                <a:spcPts val="0"/>
              </a:spcBef>
              <a:buNone/>
              <a:defRPr b="1" sz="900">
                <a:solidFill>
                  <a:schemeClr val="lt1"/>
                </a:solidFill>
                <a:latin typeface="Arial"/>
                <a:ea typeface="Arial"/>
                <a:cs typeface="Arial"/>
                <a:sym typeface="Arial"/>
              </a:defRPr>
            </a:lvl7pPr>
            <a:lvl8pPr indent="0" lvl="7" marL="0" algn="l">
              <a:spcBef>
                <a:spcPts val="0"/>
              </a:spcBef>
              <a:buNone/>
              <a:defRPr b="1" sz="900">
                <a:solidFill>
                  <a:schemeClr val="lt1"/>
                </a:solidFill>
                <a:latin typeface="Arial"/>
                <a:ea typeface="Arial"/>
                <a:cs typeface="Arial"/>
                <a:sym typeface="Arial"/>
              </a:defRPr>
            </a:lvl8pPr>
            <a:lvl9pPr indent="0" lvl="8" marL="0" algn="l">
              <a:spcBef>
                <a:spcPts val="0"/>
              </a:spcBef>
              <a:buNone/>
              <a:defRPr b="1" sz="9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97" name="Google Shape;197;p40"/>
          <p:cNvCxnSpPr/>
          <p:nvPr/>
        </p:nvCxnSpPr>
        <p:spPr>
          <a:xfrm>
            <a:off x="557784" y="1097280"/>
            <a:ext cx="672084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Only">
  <p:cSld name="Header Only">
    <p:spTree>
      <p:nvGrpSpPr>
        <p:cNvPr id="198" name="Shape 198"/>
        <p:cNvGrpSpPr/>
        <p:nvPr/>
      </p:nvGrpSpPr>
      <p:grpSpPr>
        <a:xfrm>
          <a:off x="0" y="0"/>
          <a:ext cx="0" cy="0"/>
          <a:chOff x="0" y="0"/>
          <a:chExt cx="0" cy="0"/>
        </a:xfrm>
      </p:grpSpPr>
      <p:sp>
        <p:nvSpPr>
          <p:cNvPr id="199" name="Google Shape;199;p41"/>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41"/>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1"/>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1"/>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3" name="Google Shape;203;p41"/>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Image">
  <p:cSld name="Header &amp; Image">
    <p:spTree>
      <p:nvGrpSpPr>
        <p:cNvPr id="204" name="Shape 204"/>
        <p:cNvGrpSpPr/>
        <p:nvPr/>
      </p:nvGrpSpPr>
      <p:grpSpPr>
        <a:xfrm>
          <a:off x="0" y="0"/>
          <a:ext cx="0" cy="0"/>
          <a:chOff x="0" y="0"/>
          <a:chExt cx="0" cy="0"/>
        </a:xfrm>
      </p:grpSpPr>
      <p:sp>
        <p:nvSpPr>
          <p:cNvPr id="205" name="Google Shape;205;p42"/>
          <p:cNvSpPr/>
          <p:nvPr>
            <p:ph idx="2" type="pic"/>
          </p:nvPr>
        </p:nvSpPr>
        <p:spPr>
          <a:xfrm>
            <a:off x="0" y="0"/>
            <a:ext cx="9144000" cy="45720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206" name="Google Shape;206;p42"/>
          <p:cNvSpPr txBox="1"/>
          <p:nvPr>
            <p:ph type="title"/>
          </p:nvPr>
        </p:nvSpPr>
        <p:spPr>
          <a:xfrm>
            <a:off x="384048" y="274320"/>
            <a:ext cx="8382437"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42"/>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2"/>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42"/>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10" name="Google Shape;210;p42"/>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211" name="Shape 211"/>
        <p:cNvGrpSpPr/>
        <p:nvPr/>
      </p:nvGrpSpPr>
      <p:grpSpPr>
        <a:xfrm>
          <a:off x="0" y="0"/>
          <a:ext cx="0" cy="0"/>
          <a:chOff x="0" y="0"/>
          <a:chExt cx="0" cy="0"/>
        </a:xfrm>
      </p:grpSpPr>
      <p:sp>
        <p:nvSpPr>
          <p:cNvPr id="212" name="Google Shape;212;p43"/>
          <p:cNvSpPr/>
          <p:nvPr>
            <p:ph idx="2" type="pic"/>
          </p:nvPr>
        </p:nvSpPr>
        <p:spPr>
          <a:xfrm>
            <a:off x="0" y="0"/>
            <a:ext cx="9144000" cy="45720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213" name="Google Shape;213;p43"/>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43"/>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43"/>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16" name="Google Shape;216;p43"/>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p:cSld name="Text &amp; Image">
    <p:spTree>
      <p:nvGrpSpPr>
        <p:cNvPr id="217" name="Shape 217"/>
        <p:cNvGrpSpPr/>
        <p:nvPr/>
      </p:nvGrpSpPr>
      <p:grpSpPr>
        <a:xfrm>
          <a:off x="0" y="0"/>
          <a:ext cx="0" cy="0"/>
          <a:chOff x="0" y="0"/>
          <a:chExt cx="0" cy="0"/>
        </a:xfrm>
      </p:grpSpPr>
      <p:sp>
        <p:nvSpPr>
          <p:cNvPr id="218" name="Google Shape;218;p44"/>
          <p:cNvSpPr/>
          <p:nvPr>
            <p:ph idx="2" type="pic"/>
          </p:nvPr>
        </p:nvSpPr>
        <p:spPr>
          <a:xfrm>
            <a:off x="0" y="3200400"/>
            <a:ext cx="9143999" cy="13716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219" name="Google Shape;219;p44"/>
          <p:cNvSpPr txBox="1"/>
          <p:nvPr>
            <p:ph idx="1" type="body"/>
          </p:nvPr>
        </p:nvSpPr>
        <p:spPr>
          <a:xfrm>
            <a:off x="384048" y="274320"/>
            <a:ext cx="8385048" cy="274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220" name="Google Shape;220;p44"/>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44"/>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4"/>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23" name="Google Shape;223;p44"/>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Only">
  <p:cSld name="Media Only">
    <p:spTree>
      <p:nvGrpSpPr>
        <p:cNvPr id="224" name="Shape 224"/>
        <p:cNvGrpSpPr/>
        <p:nvPr/>
      </p:nvGrpSpPr>
      <p:grpSpPr>
        <a:xfrm>
          <a:off x="0" y="0"/>
          <a:ext cx="0" cy="0"/>
          <a:chOff x="0" y="0"/>
          <a:chExt cx="0" cy="0"/>
        </a:xfrm>
      </p:grpSpPr>
      <p:sp>
        <p:nvSpPr>
          <p:cNvPr id="225" name="Google Shape;225;p45"/>
          <p:cNvSpPr/>
          <p:nvPr>
            <p:ph idx="2" type="pic"/>
          </p:nvPr>
        </p:nvSpPr>
        <p:spPr>
          <a:xfrm>
            <a:off x="0" y="0"/>
            <a:ext cx="9144000" cy="45720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226" name="Google Shape;226;p45"/>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5"/>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45"/>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29" name="Google Shape;229;p45"/>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27" name="Shape 27"/>
        <p:cNvGrpSpPr/>
        <p:nvPr/>
      </p:nvGrpSpPr>
      <p:grpSpPr>
        <a:xfrm>
          <a:off x="0" y="0"/>
          <a:ext cx="0" cy="0"/>
          <a:chOff x="0" y="0"/>
          <a:chExt cx="0" cy="0"/>
        </a:xfrm>
      </p:grpSpPr>
      <p:pic>
        <p:nvPicPr>
          <p:cNvPr id="28" name="Google Shape;28;p19"/>
          <p:cNvPicPr preferRelativeResize="0"/>
          <p:nvPr/>
        </p:nvPicPr>
        <p:blipFill rotWithShape="1">
          <a:blip r:embed="rId2">
            <a:alphaModFix/>
          </a:blip>
          <a:srcRect b="0" l="0" r="0" t="0"/>
          <a:stretch/>
        </p:blipFill>
        <p:spPr>
          <a:xfrm>
            <a:off x="0" y="5975"/>
            <a:ext cx="9133378" cy="5137525"/>
          </a:xfrm>
          <a:prstGeom prst="rect">
            <a:avLst/>
          </a:prstGeom>
          <a:noFill/>
          <a:ln>
            <a:noFill/>
          </a:ln>
        </p:spPr>
      </p:pic>
      <p:sp>
        <p:nvSpPr>
          <p:cNvPr id="29" name="Google Shape;29;p19"/>
          <p:cNvSpPr txBox="1"/>
          <p:nvPr>
            <p:ph type="title"/>
          </p:nvPr>
        </p:nvSpPr>
        <p:spPr>
          <a:xfrm>
            <a:off x="612648" y="1828800"/>
            <a:ext cx="7772400" cy="32918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 type="body"/>
          </p:nvPr>
        </p:nvSpPr>
        <p:spPr>
          <a:xfrm>
            <a:off x="612648" y="2441448"/>
            <a:ext cx="7772400" cy="63093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1"/>
              </a:buClr>
              <a:buSzPts val="2000"/>
              <a:buNone/>
              <a:defRPr sz="2000">
                <a:solidFill>
                  <a:schemeClr val="dk1"/>
                </a:solidFill>
              </a:defRPr>
            </a:lvl1pPr>
            <a:lvl2pPr indent="-228600" lvl="1" marL="914400" algn="l">
              <a:lnSpc>
                <a:spcPct val="100000"/>
              </a:lnSpc>
              <a:spcBef>
                <a:spcPts val="600"/>
              </a:spcBef>
              <a:spcAft>
                <a:spcPts val="0"/>
              </a:spcAft>
              <a:buClr>
                <a:schemeClr val="dk1"/>
              </a:buClr>
              <a:buSzPts val="2500"/>
              <a:buNone/>
              <a:defRPr sz="2000">
                <a:solidFill>
                  <a:schemeClr val="dk1"/>
                </a:solidFill>
              </a:defRPr>
            </a:lvl2pPr>
            <a:lvl3pPr indent="-228600" lvl="2" marL="1371600" algn="l">
              <a:lnSpc>
                <a:spcPct val="100000"/>
              </a:lnSpc>
              <a:spcBef>
                <a:spcPts val="400"/>
              </a:spcBef>
              <a:spcAft>
                <a:spcPts val="0"/>
              </a:spcAft>
              <a:buClr>
                <a:schemeClr val="dk1"/>
              </a:buClr>
              <a:buSzPts val="2000"/>
              <a:buNone/>
              <a:defRPr sz="2000">
                <a:solidFill>
                  <a:schemeClr val="dk1"/>
                </a:solidFill>
              </a:defRPr>
            </a:lvl3pPr>
            <a:lvl4pPr indent="-228600" lvl="3" marL="1828800" algn="l">
              <a:lnSpc>
                <a:spcPct val="100000"/>
              </a:lnSpc>
              <a:spcBef>
                <a:spcPts val="400"/>
              </a:spcBef>
              <a:spcAft>
                <a:spcPts val="0"/>
              </a:spcAft>
              <a:buClr>
                <a:schemeClr val="dk1"/>
              </a:buClr>
              <a:buSzPts val="2000"/>
              <a:buNone/>
              <a:defRPr sz="2000">
                <a:solidFill>
                  <a:schemeClr val="dk1"/>
                </a:solidFill>
              </a:defRPr>
            </a:lvl4pPr>
            <a:lvl5pPr indent="-228600" lvl="4" marL="2286000" algn="l">
              <a:lnSpc>
                <a:spcPct val="100000"/>
              </a:lnSpc>
              <a:spcBef>
                <a:spcPts val="400"/>
              </a:spcBef>
              <a:spcAft>
                <a:spcPts val="0"/>
              </a:spcAft>
              <a:buClr>
                <a:schemeClr val="dk1"/>
              </a:buClr>
              <a:buSzPts val="2000"/>
              <a:buNone/>
              <a:defRPr sz="2000">
                <a:solidFill>
                  <a:schemeClr val="dk1"/>
                </a:solidFill>
              </a:defRPr>
            </a:lvl5pPr>
            <a:lvl6pPr indent="-228600" lvl="5" marL="2743200" algn="l">
              <a:lnSpc>
                <a:spcPct val="100000"/>
              </a:lnSpc>
              <a:spcBef>
                <a:spcPts val="400"/>
              </a:spcBef>
              <a:spcAft>
                <a:spcPts val="0"/>
              </a:spcAft>
              <a:buSzPts val="2500"/>
              <a:buNone/>
              <a:defRPr sz="2000">
                <a:solidFill>
                  <a:schemeClr val="dk1"/>
                </a:solidFill>
              </a:defRPr>
            </a:lvl6pPr>
            <a:lvl7pPr indent="-228600" lvl="6" marL="3200400" algn="l">
              <a:lnSpc>
                <a:spcPct val="100000"/>
              </a:lnSpc>
              <a:spcBef>
                <a:spcPts val="400"/>
              </a:spcBef>
              <a:spcAft>
                <a:spcPts val="0"/>
              </a:spcAft>
              <a:buSzPts val="1800"/>
              <a:buNone/>
              <a:defRPr sz="2000">
                <a:solidFill>
                  <a:schemeClr val="dk1"/>
                </a:solidFill>
              </a:defRPr>
            </a:lvl7pPr>
            <a:lvl8pPr indent="-228600" lvl="7" marL="3657600" algn="l">
              <a:lnSpc>
                <a:spcPct val="100000"/>
              </a:lnSpc>
              <a:spcBef>
                <a:spcPts val="400"/>
              </a:spcBef>
              <a:spcAft>
                <a:spcPts val="0"/>
              </a:spcAft>
              <a:buSzPts val="1800"/>
              <a:buNone/>
              <a:defRPr sz="2000">
                <a:solidFill>
                  <a:schemeClr val="dk1"/>
                </a:solidFill>
              </a:defRPr>
            </a:lvl8pPr>
            <a:lvl9pPr indent="-228600" lvl="8" marL="4114800" algn="l">
              <a:lnSpc>
                <a:spcPct val="100000"/>
              </a:lnSpc>
              <a:spcBef>
                <a:spcPts val="400"/>
              </a:spcBef>
              <a:spcAft>
                <a:spcPts val="0"/>
              </a:spcAft>
              <a:buClr>
                <a:schemeClr val="dk1"/>
              </a:buClr>
              <a:buSzPts val="1800"/>
              <a:buNone/>
              <a:defRPr sz="2000">
                <a:solidFill>
                  <a:schemeClr val="dk1"/>
                </a:solidFill>
              </a:defRPr>
            </a:lvl9pPr>
          </a:lstStyle>
          <a:p/>
        </p:txBody>
      </p:sp>
      <p:sp>
        <p:nvSpPr>
          <p:cNvPr id="31" name="Google Shape;31;p19"/>
          <p:cNvSpPr txBox="1"/>
          <p:nvPr/>
        </p:nvSpPr>
        <p:spPr>
          <a:xfrm>
            <a:off x="3588152" y="-97227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Arial"/>
              <a:ea typeface="Arial"/>
              <a:cs typeface="Arial"/>
              <a:sym typeface="Arial"/>
            </a:endParaRPr>
          </a:p>
        </p:txBody>
      </p:sp>
      <p:cxnSp>
        <p:nvCxnSpPr>
          <p:cNvPr id="32" name="Google Shape;32;p19"/>
          <p:cNvCxnSpPr/>
          <p:nvPr/>
        </p:nvCxnSpPr>
        <p:spPr>
          <a:xfrm>
            <a:off x="611138" y="2299716"/>
            <a:ext cx="1858684" cy="0"/>
          </a:xfrm>
          <a:prstGeom prst="straightConnector1">
            <a:avLst/>
          </a:prstGeom>
          <a:noFill/>
          <a:ln cap="flat" cmpd="sng" w="9525">
            <a:solidFill>
              <a:srgbClr val="00A451"/>
            </a:solidFill>
            <a:prstDash val="solid"/>
            <a:miter lim="800000"/>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Media">
  <p:cSld name="Header &amp; Media">
    <p:spTree>
      <p:nvGrpSpPr>
        <p:cNvPr id="230" name="Shape 230"/>
        <p:cNvGrpSpPr/>
        <p:nvPr/>
      </p:nvGrpSpPr>
      <p:grpSpPr>
        <a:xfrm>
          <a:off x="0" y="0"/>
          <a:ext cx="0" cy="0"/>
          <a:chOff x="0" y="0"/>
          <a:chExt cx="0" cy="0"/>
        </a:xfrm>
      </p:grpSpPr>
      <p:sp>
        <p:nvSpPr>
          <p:cNvPr id="231" name="Google Shape;231;p46"/>
          <p:cNvSpPr/>
          <p:nvPr>
            <p:ph idx="2" type="pic"/>
          </p:nvPr>
        </p:nvSpPr>
        <p:spPr>
          <a:xfrm>
            <a:off x="0" y="1143000"/>
            <a:ext cx="9144000" cy="34290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232" name="Google Shape;232;p46"/>
          <p:cNvSpPr txBox="1"/>
          <p:nvPr>
            <p:ph type="title"/>
          </p:nvPr>
        </p:nvSpPr>
        <p:spPr>
          <a:xfrm>
            <a:off x="384048" y="274320"/>
            <a:ext cx="8382437"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6"/>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46"/>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46"/>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36" name="Google Shape;236;p46"/>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amp; Text">
  <p:cSld name="Media &amp; Text">
    <p:spTree>
      <p:nvGrpSpPr>
        <p:cNvPr id="237" name="Shape 237"/>
        <p:cNvGrpSpPr/>
        <p:nvPr/>
      </p:nvGrpSpPr>
      <p:grpSpPr>
        <a:xfrm>
          <a:off x="0" y="0"/>
          <a:ext cx="0" cy="0"/>
          <a:chOff x="0" y="0"/>
          <a:chExt cx="0" cy="0"/>
        </a:xfrm>
      </p:grpSpPr>
      <p:sp>
        <p:nvSpPr>
          <p:cNvPr id="238" name="Google Shape;238;p47"/>
          <p:cNvSpPr txBox="1"/>
          <p:nvPr>
            <p:ph idx="1" type="body"/>
          </p:nvPr>
        </p:nvSpPr>
        <p:spPr>
          <a:xfrm>
            <a:off x="4654296" y="274321"/>
            <a:ext cx="4114800" cy="4297679"/>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solidFill>
                  <a:schemeClr val="dk2"/>
                </a:solidFill>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239" name="Google Shape;239;p47"/>
          <p:cNvSpPr/>
          <p:nvPr>
            <p:ph idx="2" type="media"/>
          </p:nvPr>
        </p:nvSpPr>
        <p:spPr>
          <a:xfrm>
            <a:off x="0" y="0"/>
            <a:ext cx="4498848" cy="45720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240" name="Google Shape;240;p47"/>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47"/>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47"/>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43" name="Google Shape;243;p47"/>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Image &amp; Text">
    <p:spTree>
      <p:nvGrpSpPr>
        <p:cNvPr id="244" name="Shape 244"/>
        <p:cNvGrpSpPr/>
        <p:nvPr/>
      </p:nvGrpSpPr>
      <p:grpSpPr>
        <a:xfrm>
          <a:off x="0" y="0"/>
          <a:ext cx="0" cy="0"/>
          <a:chOff x="0" y="0"/>
          <a:chExt cx="0" cy="0"/>
        </a:xfrm>
      </p:grpSpPr>
      <p:sp>
        <p:nvSpPr>
          <p:cNvPr id="245" name="Google Shape;245;p48"/>
          <p:cNvSpPr txBox="1"/>
          <p:nvPr>
            <p:ph idx="1" type="body"/>
          </p:nvPr>
        </p:nvSpPr>
        <p:spPr>
          <a:xfrm>
            <a:off x="4654296" y="274320"/>
            <a:ext cx="4114800" cy="429767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solidFill>
                  <a:schemeClr val="dk2"/>
                </a:solidFill>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246" name="Google Shape;246;p48"/>
          <p:cNvSpPr/>
          <p:nvPr>
            <p:ph idx="2" type="pic"/>
          </p:nvPr>
        </p:nvSpPr>
        <p:spPr>
          <a:xfrm>
            <a:off x="0" y="0"/>
            <a:ext cx="4498975" cy="45720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247" name="Google Shape;247;p48"/>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48"/>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48"/>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50" name="Google Shape;250;p48"/>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pic>
        <p:nvPicPr>
          <p:cNvPr id="251" name="Google Shape;251;p48"/>
          <p:cNvPicPr preferRelativeResize="0"/>
          <p:nvPr/>
        </p:nvPicPr>
        <p:blipFill rotWithShape="1">
          <a:blip r:embed="rId2">
            <a:alphaModFix/>
          </a:blip>
          <a:srcRect b="0" l="0" r="0" t="0"/>
          <a:stretch/>
        </p:blipFill>
        <p:spPr>
          <a:xfrm>
            <a:off x="7485912" y="4780026"/>
            <a:ext cx="1278163" cy="2743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Cover Slide, Graphic">
  <p:cSld name="Blue Cover Slide, Graphic">
    <p:spTree>
      <p:nvGrpSpPr>
        <p:cNvPr id="33" name="Shape 33"/>
        <p:cNvGrpSpPr/>
        <p:nvPr/>
      </p:nvGrpSpPr>
      <p:grpSpPr>
        <a:xfrm>
          <a:off x="0" y="0"/>
          <a:ext cx="0" cy="0"/>
          <a:chOff x="0" y="0"/>
          <a:chExt cx="0" cy="0"/>
        </a:xfrm>
      </p:grpSpPr>
      <p:pic>
        <p:nvPicPr>
          <p:cNvPr id="34" name="Google Shape;34;p20"/>
          <p:cNvPicPr preferRelativeResize="0"/>
          <p:nvPr/>
        </p:nvPicPr>
        <p:blipFill rotWithShape="1">
          <a:blip r:embed="rId2">
            <a:alphaModFix/>
          </a:blip>
          <a:srcRect b="0" l="69" r="79" t="0"/>
          <a:stretch/>
        </p:blipFill>
        <p:spPr>
          <a:xfrm>
            <a:off x="0" y="0"/>
            <a:ext cx="9144000" cy="5151119"/>
          </a:xfrm>
          <a:prstGeom prst="rect">
            <a:avLst/>
          </a:prstGeom>
          <a:noFill/>
          <a:ln>
            <a:noFill/>
          </a:ln>
        </p:spPr>
      </p:pic>
      <p:sp>
        <p:nvSpPr>
          <p:cNvPr id="35" name="Google Shape;35;p20"/>
          <p:cNvSpPr txBox="1"/>
          <p:nvPr>
            <p:ph type="ctrTitle"/>
          </p:nvPr>
        </p:nvSpPr>
        <p:spPr>
          <a:xfrm>
            <a:off x="457200" y="1691187"/>
            <a:ext cx="5029200" cy="1052596"/>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3800"/>
              <a:buFont typeface="Arial"/>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subTitle"/>
          </p:nvPr>
        </p:nvSpPr>
        <p:spPr>
          <a:xfrm>
            <a:off x="457200" y="3118104"/>
            <a:ext cx="5029200" cy="538609"/>
          </a:xfrm>
          <a:prstGeom prst="rect">
            <a:avLst/>
          </a:prstGeom>
          <a:noFill/>
          <a:ln>
            <a:noFill/>
          </a:ln>
        </p:spPr>
        <p:txBody>
          <a:bodyPr anchorCtr="0" anchor="t" bIns="0" lIns="0" spcFirstLastPara="1" rIns="0" wrap="square" tIns="0">
            <a:spAutoFit/>
          </a:bodyPr>
          <a:lstStyle>
            <a:lvl1pPr lvl="0" marR="0" algn="l">
              <a:lnSpc>
                <a:spcPct val="100000"/>
              </a:lnSpc>
              <a:spcBef>
                <a:spcPts val="600"/>
              </a:spcBef>
              <a:spcAft>
                <a:spcPts val="0"/>
              </a:spcAft>
              <a:buClr>
                <a:schemeClr val="lt1"/>
              </a:buClr>
              <a:buSzPts val="1800"/>
              <a:buFont typeface="Arial"/>
              <a:buNone/>
              <a:defRPr sz="1800">
                <a:solidFill>
                  <a:schemeClr val="lt1"/>
                </a:solidFill>
              </a:defRPr>
            </a:lvl1pPr>
            <a:lvl2pPr lvl="1" algn="l">
              <a:lnSpc>
                <a:spcPct val="100000"/>
              </a:lnSpc>
              <a:spcBef>
                <a:spcPts val="600"/>
              </a:spcBef>
              <a:spcAft>
                <a:spcPts val="0"/>
              </a:spcAft>
              <a:buClr>
                <a:schemeClr val="lt1"/>
              </a:buClr>
              <a:buSzPts val="1500"/>
              <a:buFont typeface="Arial"/>
              <a:buNone/>
              <a:defRPr sz="1200">
                <a:solidFill>
                  <a:schemeClr val="lt1"/>
                </a:solidFill>
              </a:defRPr>
            </a:lvl2pPr>
            <a:lvl3pPr lvl="2" algn="l">
              <a:lnSpc>
                <a:spcPct val="100000"/>
              </a:lnSpc>
              <a:spcBef>
                <a:spcPts val="600"/>
              </a:spcBef>
              <a:spcAft>
                <a:spcPts val="0"/>
              </a:spcAft>
              <a:buClr>
                <a:schemeClr val="lt1"/>
              </a:buClr>
              <a:buSzPts val="1500"/>
              <a:buFont typeface="Arial"/>
              <a:buChar char="•"/>
              <a:defRPr sz="1200">
                <a:solidFill>
                  <a:schemeClr val="lt1"/>
                </a:solidFill>
              </a:defRPr>
            </a:lvl3pPr>
            <a:lvl4pPr lvl="3" algn="l">
              <a:lnSpc>
                <a:spcPct val="100000"/>
              </a:lnSpc>
              <a:spcBef>
                <a:spcPts val="600"/>
              </a:spcBef>
              <a:spcAft>
                <a:spcPts val="0"/>
              </a:spcAft>
              <a:buClr>
                <a:schemeClr val="lt1"/>
              </a:buClr>
              <a:buSzPts val="1500"/>
              <a:buFont typeface="Arial"/>
              <a:buChar char="•"/>
              <a:defRPr sz="1200">
                <a:solidFill>
                  <a:schemeClr val="lt1"/>
                </a:solidFill>
              </a:defRPr>
            </a:lvl4pPr>
            <a:lvl5pPr lvl="4" algn="l">
              <a:lnSpc>
                <a:spcPct val="100000"/>
              </a:lnSpc>
              <a:spcBef>
                <a:spcPts val="600"/>
              </a:spcBef>
              <a:spcAft>
                <a:spcPts val="0"/>
              </a:spcAft>
              <a:buClr>
                <a:schemeClr val="lt1"/>
              </a:buClr>
              <a:buSzPts val="1500"/>
              <a:buFont typeface="Arial"/>
              <a:buChar char="•"/>
              <a:defRPr sz="1200">
                <a:solidFill>
                  <a:schemeClr val="lt1"/>
                </a:solidFill>
              </a:defRPr>
            </a:lvl5pPr>
            <a:lvl6pPr lvl="5" algn="l">
              <a:lnSpc>
                <a:spcPct val="100000"/>
              </a:lnSpc>
              <a:spcBef>
                <a:spcPts val="600"/>
              </a:spcBef>
              <a:spcAft>
                <a:spcPts val="0"/>
              </a:spcAft>
              <a:buClr>
                <a:schemeClr val="lt1"/>
              </a:buClr>
              <a:buSzPts val="1500"/>
              <a:buFont typeface="Arial"/>
              <a:buChar char="•"/>
              <a:defRPr sz="1200">
                <a:solidFill>
                  <a:schemeClr val="lt1"/>
                </a:solidFill>
              </a:defRPr>
            </a:lvl6pPr>
            <a:lvl7pPr lvl="6" algn="l">
              <a:lnSpc>
                <a:spcPct val="100000"/>
              </a:lnSpc>
              <a:spcBef>
                <a:spcPts val="600"/>
              </a:spcBef>
              <a:spcAft>
                <a:spcPts val="0"/>
              </a:spcAft>
              <a:buClr>
                <a:schemeClr val="lt1"/>
              </a:buClr>
              <a:buSzPts val="1500"/>
              <a:buFont typeface="Arial"/>
              <a:buChar char="•"/>
              <a:defRPr sz="1200">
                <a:solidFill>
                  <a:schemeClr val="lt1"/>
                </a:solidFill>
              </a:defRPr>
            </a:lvl7pPr>
            <a:lvl8pPr lvl="7" algn="l">
              <a:lnSpc>
                <a:spcPct val="100000"/>
              </a:lnSpc>
              <a:spcBef>
                <a:spcPts val="600"/>
              </a:spcBef>
              <a:spcAft>
                <a:spcPts val="0"/>
              </a:spcAft>
              <a:buClr>
                <a:schemeClr val="lt1"/>
              </a:buClr>
              <a:buSzPts val="1500"/>
              <a:buFont typeface="Arial"/>
              <a:buChar char="•"/>
              <a:defRPr sz="1200">
                <a:solidFill>
                  <a:schemeClr val="lt1"/>
                </a:solidFill>
              </a:defRPr>
            </a:lvl8pPr>
            <a:lvl9pPr lvl="8" algn="l">
              <a:lnSpc>
                <a:spcPct val="100000"/>
              </a:lnSpc>
              <a:spcBef>
                <a:spcPts val="600"/>
              </a:spcBef>
              <a:spcAft>
                <a:spcPts val="0"/>
              </a:spcAft>
              <a:buClr>
                <a:schemeClr val="lt1"/>
              </a:buClr>
              <a:buSzPts val="1500"/>
              <a:buFont typeface="Arial"/>
              <a:buChar char="•"/>
              <a:defRPr sz="1200">
                <a:solidFill>
                  <a:schemeClr val="lt1"/>
                </a:solidFill>
              </a:defRPr>
            </a:lvl9pPr>
          </a:lstStyle>
          <a:p/>
        </p:txBody>
      </p:sp>
      <p:sp>
        <p:nvSpPr>
          <p:cNvPr id="37" name="Google Shape;37;p20"/>
          <p:cNvSpPr txBox="1"/>
          <p:nvPr>
            <p:ph idx="11" type="ftr"/>
          </p:nvPr>
        </p:nvSpPr>
        <p:spPr>
          <a:xfrm>
            <a:off x="457200" y="4757277"/>
            <a:ext cx="5029200" cy="115416"/>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750">
                <a:solidFill>
                  <a:schemeClr val="lt1"/>
                </a:solidFill>
              </a:defRPr>
            </a:lvl1pPr>
            <a:lvl2pPr lvl="1" algn="l">
              <a:spcBef>
                <a:spcPts val="0"/>
              </a:spcBef>
              <a:spcAft>
                <a:spcPts val="0"/>
              </a:spcAft>
              <a:buSzPts val="1400"/>
              <a:buNone/>
              <a:defRPr sz="750">
                <a:solidFill>
                  <a:schemeClr val="lt1"/>
                </a:solidFill>
              </a:defRPr>
            </a:lvl2pPr>
            <a:lvl3pPr lvl="2" algn="l">
              <a:spcBef>
                <a:spcPts val="0"/>
              </a:spcBef>
              <a:spcAft>
                <a:spcPts val="0"/>
              </a:spcAft>
              <a:buSzPts val="1400"/>
              <a:buNone/>
              <a:defRPr sz="750">
                <a:solidFill>
                  <a:schemeClr val="lt1"/>
                </a:solidFill>
              </a:defRPr>
            </a:lvl3pPr>
            <a:lvl4pPr lvl="3" algn="l">
              <a:spcBef>
                <a:spcPts val="0"/>
              </a:spcBef>
              <a:spcAft>
                <a:spcPts val="0"/>
              </a:spcAft>
              <a:buSzPts val="1400"/>
              <a:buNone/>
              <a:defRPr sz="750">
                <a:solidFill>
                  <a:schemeClr val="lt1"/>
                </a:solidFill>
              </a:defRPr>
            </a:lvl4pPr>
            <a:lvl5pPr lvl="4" algn="l">
              <a:spcBef>
                <a:spcPts val="0"/>
              </a:spcBef>
              <a:spcAft>
                <a:spcPts val="0"/>
              </a:spcAft>
              <a:buSzPts val="1400"/>
              <a:buNone/>
              <a:defRPr sz="750">
                <a:solidFill>
                  <a:schemeClr val="lt1"/>
                </a:solidFill>
              </a:defRPr>
            </a:lvl5pPr>
            <a:lvl6pPr lvl="5" algn="l">
              <a:spcBef>
                <a:spcPts val="0"/>
              </a:spcBef>
              <a:spcAft>
                <a:spcPts val="0"/>
              </a:spcAft>
              <a:buSzPts val="1400"/>
              <a:buNone/>
              <a:defRPr sz="750">
                <a:solidFill>
                  <a:schemeClr val="lt1"/>
                </a:solidFill>
              </a:defRPr>
            </a:lvl6pPr>
            <a:lvl7pPr lvl="6" algn="l">
              <a:spcBef>
                <a:spcPts val="0"/>
              </a:spcBef>
              <a:spcAft>
                <a:spcPts val="0"/>
              </a:spcAft>
              <a:buSzPts val="1400"/>
              <a:buNone/>
              <a:defRPr sz="750">
                <a:solidFill>
                  <a:schemeClr val="lt1"/>
                </a:solidFill>
              </a:defRPr>
            </a:lvl7pPr>
            <a:lvl8pPr lvl="7" algn="l">
              <a:spcBef>
                <a:spcPts val="0"/>
              </a:spcBef>
              <a:spcAft>
                <a:spcPts val="0"/>
              </a:spcAft>
              <a:buSzPts val="1400"/>
              <a:buNone/>
              <a:defRPr sz="750">
                <a:solidFill>
                  <a:schemeClr val="lt1"/>
                </a:solidFill>
              </a:defRPr>
            </a:lvl8pPr>
            <a:lvl9pPr lvl="8" algn="l">
              <a:spcBef>
                <a:spcPts val="0"/>
              </a:spcBef>
              <a:spcAft>
                <a:spcPts val="0"/>
              </a:spcAft>
              <a:buSzPts val="1400"/>
              <a:buNone/>
              <a:defRPr sz="750">
                <a:solidFill>
                  <a:schemeClr val="lt1"/>
                </a:solidFill>
              </a:defRPr>
            </a:lvl9pPr>
          </a:lstStyle>
          <a:p/>
        </p:txBody>
      </p:sp>
      <p:cxnSp>
        <p:nvCxnSpPr>
          <p:cNvPr id="38" name="Google Shape;38;p20"/>
          <p:cNvCxnSpPr/>
          <p:nvPr/>
        </p:nvCxnSpPr>
        <p:spPr>
          <a:xfrm>
            <a:off x="457200" y="2928574"/>
            <a:ext cx="228600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Cover Slide">
  <p:cSld name="Blue Cover Slide">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21"/>
          <p:cNvSpPr txBox="1"/>
          <p:nvPr>
            <p:ph type="ctrTitle"/>
          </p:nvPr>
        </p:nvSpPr>
        <p:spPr>
          <a:xfrm>
            <a:off x="457200" y="1691187"/>
            <a:ext cx="5029200" cy="1052596"/>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3800"/>
              <a:buFont typeface="Arial"/>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1"/>
          <p:cNvSpPr txBox="1"/>
          <p:nvPr>
            <p:ph idx="1" type="subTitle"/>
          </p:nvPr>
        </p:nvSpPr>
        <p:spPr>
          <a:xfrm>
            <a:off x="457200" y="3118104"/>
            <a:ext cx="5029200" cy="538609"/>
          </a:xfrm>
          <a:prstGeom prst="rect">
            <a:avLst/>
          </a:prstGeom>
          <a:noFill/>
          <a:ln>
            <a:noFill/>
          </a:ln>
        </p:spPr>
        <p:txBody>
          <a:bodyPr anchorCtr="0" anchor="t" bIns="0" lIns="0" spcFirstLastPara="1" rIns="0" wrap="square" tIns="0">
            <a:spAutoFit/>
          </a:bodyPr>
          <a:lstStyle>
            <a:lvl1pPr lvl="0" marR="0" algn="l">
              <a:lnSpc>
                <a:spcPct val="100000"/>
              </a:lnSpc>
              <a:spcBef>
                <a:spcPts val="600"/>
              </a:spcBef>
              <a:spcAft>
                <a:spcPts val="0"/>
              </a:spcAft>
              <a:buClr>
                <a:schemeClr val="lt1"/>
              </a:buClr>
              <a:buSzPts val="1800"/>
              <a:buFont typeface="Arial"/>
              <a:buNone/>
              <a:defRPr sz="1800">
                <a:solidFill>
                  <a:schemeClr val="lt1"/>
                </a:solidFill>
              </a:defRPr>
            </a:lvl1pPr>
            <a:lvl2pPr lvl="1" algn="l">
              <a:lnSpc>
                <a:spcPct val="100000"/>
              </a:lnSpc>
              <a:spcBef>
                <a:spcPts val="600"/>
              </a:spcBef>
              <a:spcAft>
                <a:spcPts val="0"/>
              </a:spcAft>
              <a:buClr>
                <a:schemeClr val="lt1"/>
              </a:buClr>
              <a:buSzPts val="1500"/>
              <a:buFont typeface="Arial"/>
              <a:buNone/>
              <a:defRPr sz="1200">
                <a:solidFill>
                  <a:schemeClr val="lt1"/>
                </a:solidFill>
              </a:defRPr>
            </a:lvl2pPr>
            <a:lvl3pPr lvl="2" algn="l">
              <a:lnSpc>
                <a:spcPct val="100000"/>
              </a:lnSpc>
              <a:spcBef>
                <a:spcPts val="600"/>
              </a:spcBef>
              <a:spcAft>
                <a:spcPts val="0"/>
              </a:spcAft>
              <a:buClr>
                <a:schemeClr val="lt1"/>
              </a:buClr>
              <a:buSzPts val="1500"/>
              <a:buFont typeface="Arial"/>
              <a:buChar char="•"/>
              <a:defRPr sz="1200">
                <a:solidFill>
                  <a:schemeClr val="lt1"/>
                </a:solidFill>
              </a:defRPr>
            </a:lvl3pPr>
            <a:lvl4pPr lvl="3" algn="l">
              <a:lnSpc>
                <a:spcPct val="100000"/>
              </a:lnSpc>
              <a:spcBef>
                <a:spcPts val="600"/>
              </a:spcBef>
              <a:spcAft>
                <a:spcPts val="0"/>
              </a:spcAft>
              <a:buClr>
                <a:schemeClr val="lt1"/>
              </a:buClr>
              <a:buSzPts val="1500"/>
              <a:buFont typeface="Arial"/>
              <a:buChar char="•"/>
              <a:defRPr sz="1200">
                <a:solidFill>
                  <a:schemeClr val="lt1"/>
                </a:solidFill>
              </a:defRPr>
            </a:lvl4pPr>
            <a:lvl5pPr lvl="4" algn="l">
              <a:lnSpc>
                <a:spcPct val="100000"/>
              </a:lnSpc>
              <a:spcBef>
                <a:spcPts val="600"/>
              </a:spcBef>
              <a:spcAft>
                <a:spcPts val="0"/>
              </a:spcAft>
              <a:buClr>
                <a:schemeClr val="lt1"/>
              </a:buClr>
              <a:buSzPts val="1500"/>
              <a:buFont typeface="Arial"/>
              <a:buChar char="•"/>
              <a:defRPr sz="1200">
                <a:solidFill>
                  <a:schemeClr val="lt1"/>
                </a:solidFill>
              </a:defRPr>
            </a:lvl5pPr>
            <a:lvl6pPr lvl="5" algn="l">
              <a:lnSpc>
                <a:spcPct val="100000"/>
              </a:lnSpc>
              <a:spcBef>
                <a:spcPts val="600"/>
              </a:spcBef>
              <a:spcAft>
                <a:spcPts val="0"/>
              </a:spcAft>
              <a:buClr>
                <a:schemeClr val="lt1"/>
              </a:buClr>
              <a:buSzPts val="1500"/>
              <a:buFont typeface="Arial"/>
              <a:buChar char="•"/>
              <a:defRPr sz="1200">
                <a:solidFill>
                  <a:schemeClr val="lt1"/>
                </a:solidFill>
              </a:defRPr>
            </a:lvl6pPr>
            <a:lvl7pPr lvl="6" algn="l">
              <a:lnSpc>
                <a:spcPct val="100000"/>
              </a:lnSpc>
              <a:spcBef>
                <a:spcPts val="600"/>
              </a:spcBef>
              <a:spcAft>
                <a:spcPts val="0"/>
              </a:spcAft>
              <a:buClr>
                <a:schemeClr val="lt1"/>
              </a:buClr>
              <a:buSzPts val="1500"/>
              <a:buFont typeface="Arial"/>
              <a:buChar char="•"/>
              <a:defRPr sz="1200">
                <a:solidFill>
                  <a:schemeClr val="lt1"/>
                </a:solidFill>
              </a:defRPr>
            </a:lvl7pPr>
            <a:lvl8pPr lvl="7" algn="l">
              <a:lnSpc>
                <a:spcPct val="100000"/>
              </a:lnSpc>
              <a:spcBef>
                <a:spcPts val="600"/>
              </a:spcBef>
              <a:spcAft>
                <a:spcPts val="0"/>
              </a:spcAft>
              <a:buClr>
                <a:schemeClr val="lt1"/>
              </a:buClr>
              <a:buSzPts val="1500"/>
              <a:buFont typeface="Arial"/>
              <a:buChar char="•"/>
              <a:defRPr sz="1200">
                <a:solidFill>
                  <a:schemeClr val="lt1"/>
                </a:solidFill>
              </a:defRPr>
            </a:lvl8pPr>
            <a:lvl9pPr lvl="8" algn="l">
              <a:lnSpc>
                <a:spcPct val="100000"/>
              </a:lnSpc>
              <a:spcBef>
                <a:spcPts val="600"/>
              </a:spcBef>
              <a:spcAft>
                <a:spcPts val="0"/>
              </a:spcAft>
              <a:buClr>
                <a:schemeClr val="lt1"/>
              </a:buClr>
              <a:buSzPts val="1500"/>
              <a:buFont typeface="Arial"/>
              <a:buChar char="•"/>
              <a:defRPr sz="1200">
                <a:solidFill>
                  <a:schemeClr val="lt1"/>
                </a:solidFill>
              </a:defRPr>
            </a:lvl9pPr>
          </a:lstStyle>
          <a:p/>
        </p:txBody>
      </p:sp>
      <p:sp>
        <p:nvSpPr>
          <p:cNvPr id="42" name="Google Shape;42;p21"/>
          <p:cNvSpPr txBox="1"/>
          <p:nvPr>
            <p:ph idx="11" type="ftr"/>
          </p:nvPr>
        </p:nvSpPr>
        <p:spPr>
          <a:xfrm>
            <a:off x="457200" y="4757277"/>
            <a:ext cx="5029200" cy="115416"/>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750">
                <a:solidFill>
                  <a:schemeClr val="lt1"/>
                </a:solidFill>
              </a:defRPr>
            </a:lvl1pPr>
            <a:lvl2pPr lvl="1" algn="l">
              <a:spcBef>
                <a:spcPts val="0"/>
              </a:spcBef>
              <a:spcAft>
                <a:spcPts val="0"/>
              </a:spcAft>
              <a:buSzPts val="1400"/>
              <a:buNone/>
              <a:defRPr sz="750">
                <a:solidFill>
                  <a:schemeClr val="lt1"/>
                </a:solidFill>
              </a:defRPr>
            </a:lvl2pPr>
            <a:lvl3pPr lvl="2" algn="l">
              <a:spcBef>
                <a:spcPts val="0"/>
              </a:spcBef>
              <a:spcAft>
                <a:spcPts val="0"/>
              </a:spcAft>
              <a:buSzPts val="1400"/>
              <a:buNone/>
              <a:defRPr sz="750">
                <a:solidFill>
                  <a:schemeClr val="lt1"/>
                </a:solidFill>
              </a:defRPr>
            </a:lvl3pPr>
            <a:lvl4pPr lvl="3" algn="l">
              <a:spcBef>
                <a:spcPts val="0"/>
              </a:spcBef>
              <a:spcAft>
                <a:spcPts val="0"/>
              </a:spcAft>
              <a:buSzPts val="1400"/>
              <a:buNone/>
              <a:defRPr sz="750">
                <a:solidFill>
                  <a:schemeClr val="lt1"/>
                </a:solidFill>
              </a:defRPr>
            </a:lvl4pPr>
            <a:lvl5pPr lvl="4" algn="l">
              <a:spcBef>
                <a:spcPts val="0"/>
              </a:spcBef>
              <a:spcAft>
                <a:spcPts val="0"/>
              </a:spcAft>
              <a:buSzPts val="1400"/>
              <a:buNone/>
              <a:defRPr sz="750">
                <a:solidFill>
                  <a:schemeClr val="lt1"/>
                </a:solidFill>
              </a:defRPr>
            </a:lvl5pPr>
            <a:lvl6pPr lvl="5" algn="l">
              <a:spcBef>
                <a:spcPts val="0"/>
              </a:spcBef>
              <a:spcAft>
                <a:spcPts val="0"/>
              </a:spcAft>
              <a:buSzPts val="1400"/>
              <a:buNone/>
              <a:defRPr sz="750">
                <a:solidFill>
                  <a:schemeClr val="lt1"/>
                </a:solidFill>
              </a:defRPr>
            </a:lvl6pPr>
            <a:lvl7pPr lvl="6" algn="l">
              <a:spcBef>
                <a:spcPts val="0"/>
              </a:spcBef>
              <a:spcAft>
                <a:spcPts val="0"/>
              </a:spcAft>
              <a:buSzPts val="1400"/>
              <a:buNone/>
              <a:defRPr sz="750">
                <a:solidFill>
                  <a:schemeClr val="lt1"/>
                </a:solidFill>
              </a:defRPr>
            </a:lvl7pPr>
            <a:lvl8pPr lvl="7" algn="l">
              <a:spcBef>
                <a:spcPts val="0"/>
              </a:spcBef>
              <a:spcAft>
                <a:spcPts val="0"/>
              </a:spcAft>
              <a:buSzPts val="1400"/>
              <a:buNone/>
              <a:defRPr sz="750">
                <a:solidFill>
                  <a:schemeClr val="lt1"/>
                </a:solidFill>
              </a:defRPr>
            </a:lvl8pPr>
            <a:lvl9pPr lvl="8" algn="l">
              <a:spcBef>
                <a:spcPts val="0"/>
              </a:spcBef>
              <a:spcAft>
                <a:spcPts val="0"/>
              </a:spcAft>
              <a:buSzPts val="1400"/>
              <a:buNone/>
              <a:defRPr sz="750">
                <a:solidFill>
                  <a:schemeClr val="lt1"/>
                </a:solidFill>
              </a:defRPr>
            </a:lvl9pPr>
          </a:lstStyle>
          <a:p/>
        </p:txBody>
      </p:sp>
      <p:cxnSp>
        <p:nvCxnSpPr>
          <p:cNvPr id="43" name="Google Shape;43;p21"/>
          <p:cNvCxnSpPr/>
          <p:nvPr/>
        </p:nvCxnSpPr>
        <p:spPr>
          <a:xfrm>
            <a:off x="457200" y="2928574"/>
            <a:ext cx="228600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icture &amp; Numbered Text">
  <p:cSld name="Agenda, Picture &amp; Numbered Text">
    <p:bg>
      <p:bgPr>
        <a:solidFill>
          <a:schemeClr val="dk1"/>
        </a:solidFill>
      </p:bgPr>
    </p:bg>
    <p:spTree>
      <p:nvGrpSpPr>
        <p:cNvPr id="44" name="Shape 44"/>
        <p:cNvGrpSpPr/>
        <p:nvPr/>
      </p:nvGrpSpPr>
      <p:grpSpPr>
        <a:xfrm>
          <a:off x="0" y="0"/>
          <a:ext cx="0" cy="0"/>
          <a:chOff x="0" y="0"/>
          <a:chExt cx="0" cy="0"/>
        </a:xfrm>
      </p:grpSpPr>
      <p:sp>
        <p:nvSpPr>
          <p:cNvPr id="45" name="Google Shape;45;p22"/>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2"/>
          <p:cNvSpPr txBox="1"/>
          <p:nvPr>
            <p:ph idx="1" type="body"/>
          </p:nvPr>
        </p:nvSpPr>
        <p:spPr>
          <a:xfrm>
            <a:off x="3621024" y="1261872"/>
            <a:ext cx="5141976"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lt1"/>
              </a:buClr>
              <a:buSzPts val="1800"/>
              <a:buFont typeface="Arial"/>
              <a:buAutoNum type="arabicPeriod"/>
              <a:defRPr>
                <a:solidFill>
                  <a:schemeClr val="lt1"/>
                </a:solidFill>
              </a:defRPr>
            </a:lvl1pPr>
            <a:lvl2pPr indent="-228600" lvl="1" marL="914400" algn="l">
              <a:lnSpc>
                <a:spcPct val="100000"/>
              </a:lnSpc>
              <a:spcBef>
                <a:spcPts val="600"/>
              </a:spcBef>
              <a:spcAft>
                <a:spcPts val="0"/>
              </a:spcAft>
              <a:buClr>
                <a:schemeClr val="lt1"/>
              </a:buClr>
              <a:buSzPts val="1750"/>
              <a:buNone/>
              <a:defRPr sz="1400">
                <a:solidFill>
                  <a:schemeClr val="lt1"/>
                </a:solidFill>
              </a:defRPr>
            </a:lvl2pPr>
            <a:lvl3pPr indent="-228600" lvl="2" marL="1371600" algn="l">
              <a:lnSpc>
                <a:spcPct val="100000"/>
              </a:lnSpc>
              <a:spcBef>
                <a:spcPts val="600"/>
              </a:spcBef>
              <a:spcAft>
                <a:spcPts val="0"/>
              </a:spcAft>
              <a:buClr>
                <a:schemeClr val="lt1"/>
              </a:buClr>
              <a:buSzPts val="1400"/>
              <a:buNone/>
              <a:defRPr sz="1400">
                <a:solidFill>
                  <a:schemeClr val="lt1"/>
                </a:solidFill>
              </a:defRPr>
            </a:lvl3pPr>
            <a:lvl4pPr indent="-228600" lvl="3" marL="1828800" algn="l">
              <a:lnSpc>
                <a:spcPct val="100000"/>
              </a:lnSpc>
              <a:spcBef>
                <a:spcPts val="600"/>
              </a:spcBef>
              <a:spcAft>
                <a:spcPts val="0"/>
              </a:spcAft>
              <a:buClr>
                <a:schemeClr val="lt1"/>
              </a:buClr>
              <a:buSzPts val="1400"/>
              <a:buNone/>
              <a:defRPr sz="1400">
                <a:solidFill>
                  <a:schemeClr val="lt1"/>
                </a:solidFill>
              </a:defRPr>
            </a:lvl4pPr>
            <a:lvl5pPr indent="-228600" lvl="4" marL="2286000" algn="l">
              <a:lnSpc>
                <a:spcPct val="100000"/>
              </a:lnSpc>
              <a:spcBef>
                <a:spcPts val="600"/>
              </a:spcBef>
              <a:spcAft>
                <a:spcPts val="0"/>
              </a:spcAft>
              <a:buClr>
                <a:schemeClr val="lt1"/>
              </a:buClr>
              <a:buSzPts val="1400"/>
              <a:buNone/>
              <a:defRPr sz="1400">
                <a:solidFill>
                  <a:schemeClr val="lt1"/>
                </a:solidFill>
              </a:defRPr>
            </a:lvl5pPr>
            <a:lvl6pPr indent="-228600" lvl="5" marL="2743200" algn="l">
              <a:lnSpc>
                <a:spcPct val="100000"/>
              </a:lnSpc>
              <a:spcBef>
                <a:spcPts val="600"/>
              </a:spcBef>
              <a:spcAft>
                <a:spcPts val="0"/>
              </a:spcAft>
              <a:buSzPts val="1750"/>
              <a:buNone/>
              <a:defRPr sz="1400">
                <a:solidFill>
                  <a:schemeClr val="lt1"/>
                </a:solidFill>
              </a:defRPr>
            </a:lvl6pPr>
            <a:lvl7pPr indent="-228600" lvl="6" marL="3200400" algn="l">
              <a:lnSpc>
                <a:spcPct val="100000"/>
              </a:lnSpc>
              <a:spcBef>
                <a:spcPts val="600"/>
              </a:spcBef>
              <a:spcAft>
                <a:spcPts val="0"/>
              </a:spcAft>
              <a:buSzPts val="1260"/>
              <a:buNone/>
              <a:defRPr sz="1400">
                <a:solidFill>
                  <a:schemeClr val="lt1"/>
                </a:solidFill>
              </a:defRPr>
            </a:lvl7pPr>
            <a:lvl8pPr indent="-228600" lvl="7" marL="3657600" algn="l">
              <a:lnSpc>
                <a:spcPct val="100000"/>
              </a:lnSpc>
              <a:spcBef>
                <a:spcPts val="600"/>
              </a:spcBef>
              <a:spcAft>
                <a:spcPts val="0"/>
              </a:spcAft>
              <a:buSzPts val="1260"/>
              <a:buNone/>
              <a:defRPr sz="1400">
                <a:solidFill>
                  <a:schemeClr val="lt1"/>
                </a:solidFill>
              </a:defRPr>
            </a:lvl8pPr>
            <a:lvl9pPr indent="-228600" lvl="8" marL="4114800" algn="l">
              <a:lnSpc>
                <a:spcPct val="100000"/>
              </a:lnSpc>
              <a:spcBef>
                <a:spcPts val="600"/>
              </a:spcBef>
              <a:spcAft>
                <a:spcPts val="0"/>
              </a:spcAft>
              <a:buClr>
                <a:schemeClr val="lt1"/>
              </a:buClr>
              <a:buSzPts val="1260"/>
              <a:buNone/>
              <a:defRPr sz="1400">
                <a:solidFill>
                  <a:schemeClr val="lt1"/>
                </a:solidFill>
              </a:defRPr>
            </a:lvl9pPr>
          </a:lstStyle>
          <a:p/>
        </p:txBody>
      </p:sp>
      <p:sp>
        <p:nvSpPr>
          <p:cNvPr id="47" name="Google Shape;47;p22"/>
          <p:cNvSpPr/>
          <p:nvPr>
            <p:ph idx="2" type="pic"/>
          </p:nvPr>
        </p:nvSpPr>
        <p:spPr>
          <a:xfrm>
            <a:off x="381000" y="1261871"/>
            <a:ext cx="2757488" cy="3319272"/>
          </a:xfrm>
          <a:prstGeom prst="rect">
            <a:avLst/>
          </a:prstGeom>
          <a:noFill/>
          <a:ln>
            <a:noFill/>
          </a:ln>
        </p:spPr>
        <p:txBody>
          <a:bodyPr anchorCtr="0" anchor="t" bIns="0" lIns="0" spcFirstLastPara="1" rIns="0" wrap="square" tIns="0">
            <a:normAutofit/>
          </a:bodyPr>
          <a:lstStyle>
            <a:lvl1pPr lvl="0" marR="0" rtl="0" algn="l">
              <a:lnSpc>
                <a:spcPct val="90000"/>
              </a:lnSpc>
              <a:spcBef>
                <a:spcPts val="6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lvl="2"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48" name="Google Shape;48;p22"/>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b="1" sz="900">
                <a:solidFill>
                  <a:schemeClr val="lt1"/>
                </a:solidFill>
                <a:latin typeface="Arial"/>
                <a:ea typeface="Arial"/>
                <a:cs typeface="Arial"/>
                <a:sym typeface="Arial"/>
              </a:defRPr>
            </a:lvl1pPr>
            <a:lvl2pPr indent="0" lvl="1" marL="0" algn="l">
              <a:spcBef>
                <a:spcPts val="0"/>
              </a:spcBef>
              <a:buNone/>
              <a:defRPr b="1" sz="900">
                <a:solidFill>
                  <a:schemeClr val="lt1"/>
                </a:solidFill>
                <a:latin typeface="Arial"/>
                <a:ea typeface="Arial"/>
                <a:cs typeface="Arial"/>
                <a:sym typeface="Arial"/>
              </a:defRPr>
            </a:lvl2pPr>
            <a:lvl3pPr indent="0" lvl="2" marL="0" algn="l">
              <a:spcBef>
                <a:spcPts val="0"/>
              </a:spcBef>
              <a:buNone/>
              <a:defRPr b="1" sz="900">
                <a:solidFill>
                  <a:schemeClr val="lt1"/>
                </a:solidFill>
                <a:latin typeface="Arial"/>
                <a:ea typeface="Arial"/>
                <a:cs typeface="Arial"/>
                <a:sym typeface="Arial"/>
              </a:defRPr>
            </a:lvl3pPr>
            <a:lvl4pPr indent="0" lvl="3" marL="0" algn="l">
              <a:spcBef>
                <a:spcPts val="0"/>
              </a:spcBef>
              <a:buNone/>
              <a:defRPr b="1" sz="900">
                <a:solidFill>
                  <a:schemeClr val="lt1"/>
                </a:solidFill>
                <a:latin typeface="Arial"/>
                <a:ea typeface="Arial"/>
                <a:cs typeface="Arial"/>
                <a:sym typeface="Arial"/>
              </a:defRPr>
            </a:lvl4pPr>
            <a:lvl5pPr indent="0" lvl="4" marL="0" algn="l">
              <a:spcBef>
                <a:spcPts val="0"/>
              </a:spcBef>
              <a:buNone/>
              <a:defRPr b="1" sz="900">
                <a:solidFill>
                  <a:schemeClr val="lt1"/>
                </a:solidFill>
                <a:latin typeface="Arial"/>
                <a:ea typeface="Arial"/>
                <a:cs typeface="Arial"/>
                <a:sym typeface="Arial"/>
              </a:defRPr>
            </a:lvl5pPr>
            <a:lvl6pPr indent="0" lvl="5" marL="0" algn="l">
              <a:spcBef>
                <a:spcPts val="0"/>
              </a:spcBef>
              <a:buNone/>
              <a:defRPr b="1" sz="900">
                <a:solidFill>
                  <a:schemeClr val="lt1"/>
                </a:solidFill>
                <a:latin typeface="Arial"/>
                <a:ea typeface="Arial"/>
                <a:cs typeface="Arial"/>
                <a:sym typeface="Arial"/>
              </a:defRPr>
            </a:lvl6pPr>
            <a:lvl7pPr indent="0" lvl="6" marL="0" algn="l">
              <a:spcBef>
                <a:spcPts val="0"/>
              </a:spcBef>
              <a:buNone/>
              <a:defRPr b="1" sz="900">
                <a:solidFill>
                  <a:schemeClr val="lt1"/>
                </a:solidFill>
                <a:latin typeface="Arial"/>
                <a:ea typeface="Arial"/>
                <a:cs typeface="Arial"/>
                <a:sym typeface="Arial"/>
              </a:defRPr>
            </a:lvl7pPr>
            <a:lvl8pPr indent="0" lvl="7" marL="0" algn="l">
              <a:spcBef>
                <a:spcPts val="0"/>
              </a:spcBef>
              <a:buNone/>
              <a:defRPr b="1" sz="900">
                <a:solidFill>
                  <a:schemeClr val="lt1"/>
                </a:solidFill>
                <a:latin typeface="Arial"/>
                <a:ea typeface="Arial"/>
                <a:cs typeface="Arial"/>
                <a:sym typeface="Arial"/>
              </a:defRPr>
            </a:lvl8pPr>
            <a:lvl9pPr indent="0" lvl="8" marL="0" algn="l">
              <a:spcBef>
                <a:spcPts val="0"/>
              </a:spcBef>
              <a:buNone/>
              <a:defRPr b="1" sz="9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51" name="Google Shape;51;p22"/>
          <p:cNvCxnSpPr/>
          <p:nvPr/>
        </p:nvCxnSpPr>
        <p:spPr>
          <a:xfrm>
            <a:off x="384946" y="4690872"/>
            <a:ext cx="8384150" cy="0"/>
          </a:xfrm>
          <a:prstGeom prst="straightConnector1">
            <a:avLst/>
          </a:prstGeom>
          <a:noFill/>
          <a:ln cap="flat" cmpd="sng" w="9525">
            <a:solidFill>
              <a:schemeClr val="lt2"/>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amp; Numbered Text">
  <p:cSld name="Agenda &amp; Numbered Text">
    <p:bg>
      <p:bgPr>
        <a:solidFill>
          <a:schemeClr val="dk1"/>
        </a:solidFill>
      </p:bgPr>
    </p:bg>
    <p:spTree>
      <p:nvGrpSpPr>
        <p:cNvPr id="52" name="Shape 52"/>
        <p:cNvGrpSpPr/>
        <p:nvPr/>
      </p:nvGrpSpPr>
      <p:grpSpPr>
        <a:xfrm>
          <a:off x="0" y="0"/>
          <a:ext cx="0" cy="0"/>
          <a:chOff x="0" y="0"/>
          <a:chExt cx="0" cy="0"/>
        </a:xfrm>
      </p:grpSpPr>
      <p:sp>
        <p:nvSpPr>
          <p:cNvPr id="53" name="Google Shape;53;p23"/>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3"/>
          <p:cNvSpPr txBox="1"/>
          <p:nvPr>
            <p:ph idx="1" type="body"/>
          </p:nvPr>
        </p:nvSpPr>
        <p:spPr>
          <a:xfrm>
            <a:off x="377952" y="1261872"/>
            <a:ext cx="8385048"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lt1"/>
              </a:buClr>
              <a:buSzPts val="1800"/>
              <a:buFont typeface="Arial"/>
              <a:buAutoNum type="arabicPeriod"/>
              <a:defRPr>
                <a:solidFill>
                  <a:schemeClr val="lt1"/>
                </a:solidFill>
              </a:defRPr>
            </a:lvl1pPr>
            <a:lvl2pPr indent="-228600" lvl="1" marL="914400" algn="l">
              <a:lnSpc>
                <a:spcPct val="100000"/>
              </a:lnSpc>
              <a:spcBef>
                <a:spcPts val="600"/>
              </a:spcBef>
              <a:spcAft>
                <a:spcPts val="0"/>
              </a:spcAft>
              <a:buClr>
                <a:schemeClr val="lt1"/>
              </a:buClr>
              <a:buSzPts val="1750"/>
              <a:buNone/>
              <a:defRPr sz="1400">
                <a:solidFill>
                  <a:schemeClr val="lt1"/>
                </a:solidFill>
              </a:defRPr>
            </a:lvl2pPr>
            <a:lvl3pPr indent="-228600" lvl="2" marL="1371600" algn="l">
              <a:lnSpc>
                <a:spcPct val="100000"/>
              </a:lnSpc>
              <a:spcBef>
                <a:spcPts val="600"/>
              </a:spcBef>
              <a:spcAft>
                <a:spcPts val="0"/>
              </a:spcAft>
              <a:buClr>
                <a:schemeClr val="lt1"/>
              </a:buClr>
              <a:buSzPts val="1400"/>
              <a:buNone/>
              <a:defRPr sz="1400">
                <a:solidFill>
                  <a:schemeClr val="lt1"/>
                </a:solidFill>
              </a:defRPr>
            </a:lvl3pPr>
            <a:lvl4pPr indent="-228600" lvl="3" marL="1828800" algn="l">
              <a:lnSpc>
                <a:spcPct val="100000"/>
              </a:lnSpc>
              <a:spcBef>
                <a:spcPts val="600"/>
              </a:spcBef>
              <a:spcAft>
                <a:spcPts val="0"/>
              </a:spcAft>
              <a:buClr>
                <a:schemeClr val="lt1"/>
              </a:buClr>
              <a:buSzPts val="1400"/>
              <a:buNone/>
              <a:defRPr sz="1400">
                <a:solidFill>
                  <a:schemeClr val="lt1"/>
                </a:solidFill>
              </a:defRPr>
            </a:lvl4pPr>
            <a:lvl5pPr indent="-228600" lvl="4" marL="2286000" algn="l">
              <a:lnSpc>
                <a:spcPct val="100000"/>
              </a:lnSpc>
              <a:spcBef>
                <a:spcPts val="600"/>
              </a:spcBef>
              <a:spcAft>
                <a:spcPts val="0"/>
              </a:spcAft>
              <a:buClr>
                <a:schemeClr val="lt1"/>
              </a:buClr>
              <a:buSzPts val="1400"/>
              <a:buNone/>
              <a:defRPr sz="1400">
                <a:solidFill>
                  <a:schemeClr val="lt1"/>
                </a:solidFill>
              </a:defRPr>
            </a:lvl5pPr>
            <a:lvl6pPr indent="-228600" lvl="5" marL="2743200" algn="l">
              <a:lnSpc>
                <a:spcPct val="100000"/>
              </a:lnSpc>
              <a:spcBef>
                <a:spcPts val="600"/>
              </a:spcBef>
              <a:spcAft>
                <a:spcPts val="0"/>
              </a:spcAft>
              <a:buSzPts val="1750"/>
              <a:buNone/>
              <a:defRPr sz="1400">
                <a:solidFill>
                  <a:schemeClr val="lt1"/>
                </a:solidFill>
              </a:defRPr>
            </a:lvl6pPr>
            <a:lvl7pPr indent="-228600" lvl="6" marL="3200400" algn="l">
              <a:lnSpc>
                <a:spcPct val="100000"/>
              </a:lnSpc>
              <a:spcBef>
                <a:spcPts val="600"/>
              </a:spcBef>
              <a:spcAft>
                <a:spcPts val="0"/>
              </a:spcAft>
              <a:buSzPts val="1260"/>
              <a:buNone/>
              <a:defRPr sz="1400">
                <a:solidFill>
                  <a:schemeClr val="lt1"/>
                </a:solidFill>
              </a:defRPr>
            </a:lvl7pPr>
            <a:lvl8pPr indent="-228600" lvl="7" marL="3657600" algn="l">
              <a:lnSpc>
                <a:spcPct val="100000"/>
              </a:lnSpc>
              <a:spcBef>
                <a:spcPts val="600"/>
              </a:spcBef>
              <a:spcAft>
                <a:spcPts val="0"/>
              </a:spcAft>
              <a:buSzPts val="1260"/>
              <a:buNone/>
              <a:defRPr sz="1400">
                <a:solidFill>
                  <a:schemeClr val="lt1"/>
                </a:solidFill>
              </a:defRPr>
            </a:lvl8pPr>
            <a:lvl9pPr indent="-228600" lvl="8" marL="4114800" algn="l">
              <a:lnSpc>
                <a:spcPct val="100000"/>
              </a:lnSpc>
              <a:spcBef>
                <a:spcPts val="600"/>
              </a:spcBef>
              <a:spcAft>
                <a:spcPts val="0"/>
              </a:spcAft>
              <a:buClr>
                <a:schemeClr val="lt1"/>
              </a:buClr>
              <a:buSzPts val="1260"/>
              <a:buNone/>
              <a:defRPr sz="1400">
                <a:solidFill>
                  <a:schemeClr val="lt1"/>
                </a:solidFill>
              </a:defRPr>
            </a:lvl9pPr>
          </a:lstStyle>
          <a:p/>
        </p:txBody>
      </p:sp>
      <p:sp>
        <p:nvSpPr>
          <p:cNvPr id="55" name="Google Shape;55;p23"/>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b="1" sz="900">
                <a:solidFill>
                  <a:schemeClr val="lt1"/>
                </a:solidFill>
                <a:latin typeface="Arial"/>
                <a:ea typeface="Arial"/>
                <a:cs typeface="Arial"/>
                <a:sym typeface="Arial"/>
              </a:defRPr>
            </a:lvl1pPr>
            <a:lvl2pPr indent="0" lvl="1" marL="0" algn="l">
              <a:spcBef>
                <a:spcPts val="0"/>
              </a:spcBef>
              <a:buNone/>
              <a:defRPr b="1" sz="900">
                <a:solidFill>
                  <a:schemeClr val="lt1"/>
                </a:solidFill>
                <a:latin typeface="Arial"/>
                <a:ea typeface="Arial"/>
                <a:cs typeface="Arial"/>
                <a:sym typeface="Arial"/>
              </a:defRPr>
            </a:lvl2pPr>
            <a:lvl3pPr indent="0" lvl="2" marL="0" algn="l">
              <a:spcBef>
                <a:spcPts val="0"/>
              </a:spcBef>
              <a:buNone/>
              <a:defRPr b="1" sz="900">
                <a:solidFill>
                  <a:schemeClr val="lt1"/>
                </a:solidFill>
                <a:latin typeface="Arial"/>
                <a:ea typeface="Arial"/>
                <a:cs typeface="Arial"/>
                <a:sym typeface="Arial"/>
              </a:defRPr>
            </a:lvl3pPr>
            <a:lvl4pPr indent="0" lvl="3" marL="0" algn="l">
              <a:spcBef>
                <a:spcPts val="0"/>
              </a:spcBef>
              <a:buNone/>
              <a:defRPr b="1" sz="900">
                <a:solidFill>
                  <a:schemeClr val="lt1"/>
                </a:solidFill>
                <a:latin typeface="Arial"/>
                <a:ea typeface="Arial"/>
                <a:cs typeface="Arial"/>
                <a:sym typeface="Arial"/>
              </a:defRPr>
            </a:lvl4pPr>
            <a:lvl5pPr indent="0" lvl="4" marL="0" algn="l">
              <a:spcBef>
                <a:spcPts val="0"/>
              </a:spcBef>
              <a:buNone/>
              <a:defRPr b="1" sz="900">
                <a:solidFill>
                  <a:schemeClr val="lt1"/>
                </a:solidFill>
                <a:latin typeface="Arial"/>
                <a:ea typeface="Arial"/>
                <a:cs typeface="Arial"/>
                <a:sym typeface="Arial"/>
              </a:defRPr>
            </a:lvl5pPr>
            <a:lvl6pPr indent="0" lvl="5" marL="0" algn="l">
              <a:spcBef>
                <a:spcPts val="0"/>
              </a:spcBef>
              <a:buNone/>
              <a:defRPr b="1" sz="900">
                <a:solidFill>
                  <a:schemeClr val="lt1"/>
                </a:solidFill>
                <a:latin typeface="Arial"/>
                <a:ea typeface="Arial"/>
                <a:cs typeface="Arial"/>
                <a:sym typeface="Arial"/>
              </a:defRPr>
            </a:lvl6pPr>
            <a:lvl7pPr indent="0" lvl="6" marL="0" algn="l">
              <a:spcBef>
                <a:spcPts val="0"/>
              </a:spcBef>
              <a:buNone/>
              <a:defRPr b="1" sz="900">
                <a:solidFill>
                  <a:schemeClr val="lt1"/>
                </a:solidFill>
                <a:latin typeface="Arial"/>
                <a:ea typeface="Arial"/>
                <a:cs typeface="Arial"/>
                <a:sym typeface="Arial"/>
              </a:defRPr>
            </a:lvl7pPr>
            <a:lvl8pPr indent="0" lvl="7" marL="0" algn="l">
              <a:spcBef>
                <a:spcPts val="0"/>
              </a:spcBef>
              <a:buNone/>
              <a:defRPr b="1" sz="900">
                <a:solidFill>
                  <a:schemeClr val="lt1"/>
                </a:solidFill>
                <a:latin typeface="Arial"/>
                <a:ea typeface="Arial"/>
                <a:cs typeface="Arial"/>
                <a:sym typeface="Arial"/>
              </a:defRPr>
            </a:lvl8pPr>
            <a:lvl9pPr indent="0" lvl="8" marL="0" algn="l">
              <a:spcBef>
                <a:spcPts val="0"/>
              </a:spcBef>
              <a:buNone/>
              <a:defRPr b="1" sz="9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58" name="Google Shape;58;p23"/>
          <p:cNvCxnSpPr/>
          <p:nvPr/>
        </p:nvCxnSpPr>
        <p:spPr>
          <a:xfrm>
            <a:off x="384946" y="4690872"/>
            <a:ext cx="8384150" cy="0"/>
          </a:xfrm>
          <a:prstGeom prst="straightConnector1">
            <a:avLst/>
          </a:prstGeom>
          <a:noFill/>
          <a:ln cap="flat" cmpd="sng" w="9525">
            <a:solidFill>
              <a:schemeClr val="lt2"/>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1-Column" type="obj">
  <p:cSld name="OBJECT">
    <p:spTree>
      <p:nvGrpSpPr>
        <p:cNvPr id="59" name="Shape 59"/>
        <p:cNvGrpSpPr/>
        <p:nvPr/>
      </p:nvGrpSpPr>
      <p:grpSpPr>
        <a:xfrm>
          <a:off x="0" y="0"/>
          <a:ext cx="0" cy="0"/>
          <a:chOff x="0" y="0"/>
          <a:chExt cx="0" cy="0"/>
        </a:xfrm>
      </p:grpSpPr>
      <p:sp>
        <p:nvSpPr>
          <p:cNvPr id="60" name="Google Shape;60;p24"/>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4"/>
          <p:cNvSpPr txBox="1"/>
          <p:nvPr>
            <p:ph idx="1" type="body"/>
          </p:nvPr>
        </p:nvSpPr>
        <p:spPr>
          <a:xfrm>
            <a:off x="384048" y="1261872"/>
            <a:ext cx="8385048"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62" name="Google Shape;62;p24"/>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5" name="Google Shape;65;p24"/>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mp; 2-Column" type="twoObj">
  <p:cSld name="TWO_OBJECTS">
    <p:spTree>
      <p:nvGrpSpPr>
        <p:cNvPr id="66" name="Shape 66"/>
        <p:cNvGrpSpPr/>
        <p:nvPr/>
      </p:nvGrpSpPr>
      <p:grpSpPr>
        <a:xfrm>
          <a:off x="0" y="0"/>
          <a:ext cx="0" cy="0"/>
          <a:chOff x="0" y="0"/>
          <a:chExt cx="0" cy="0"/>
        </a:xfrm>
      </p:grpSpPr>
      <p:sp>
        <p:nvSpPr>
          <p:cNvPr id="67" name="Google Shape;67;p25"/>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5"/>
          <p:cNvSpPr txBox="1"/>
          <p:nvPr>
            <p:ph idx="1" type="body"/>
          </p:nvPr>
        </p:nvSpPr>
        <p:spPr>
          <a:xfrm>
            <a:off x="384048" y="1261872"/>
            <a:ext cx="4114800"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69" name="Google Shape;69;p25"/>
          <p:cNvSpPr txBox="1"/>
          <p:nvPr>
            <p:ph idx="2" type="body"/>
          </p:nvPr>
        </p:nvSpPr>
        <p:spPr>
          <a:xfrm>
            <a:off x="4654295" y="1261872"/>
            <a:ext cx="4114800"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chemeClr val="dk2"/>
              </a:buClr>
              <a:buSzPts val="1800"/>
              <a:buNone/>
              <a:defRPr/>
            </a:lvl1pPr>
            <a:lvl2pPr indent="-371475" lvl="1" marL="914400" algn="l">
              <a:lnSpc>
                <a:spcPct val="100000"/>
              </a:lnSpc>
              <a:spcBef>
                <a:spcPts val="600"/>
              </a:spcBef>
              <a:spcAft>
                <a:spcPts val="0"/>
              </a:spcAft>
              <a:buClr>
                <a:schemeClr val="dk2"/>
              </a:buClr>
              <a:buSzPts val="2250"/>
              <a:buChar char="•"/>
              <a:defRPr/>
            </a:lvl2pPr>
            <a:lvl3pPr indent="-342900" lvl="2" marL="1371600" algn="l">
              <a:lnSpc>
                <a:spcPct val="100000"/>
              </a:lnSpc>
              <a:spcBef>
                <a:spcPts val="400"/>
              </a:spcBef>
              <a:spcAft>
                <a:spcPts val="0"/>
              </a:spcAft>
              <a:buClr>
                <a:schemeClr val="dk2"/>
              </a:buClr>
              <a:buSzPts val="1800"/>
              <a:buChar char="–"/>
              <a:defRPr/>
            </a:lvl3pPr>
            <a:lvl4pPr indent="-342900" lvl="3" marL="1828800" algn="l">
              <a:lnSpc>
                <a:spcPct val="100000"/>
              </a:lnSpc>
              <a:spcBef>
                <a:spcPts val="400"/>
              </a:spcBef>
              <a:spcAft>
                <a:spcPts val="0"/>
              </a:spcAft>
              <a:buClr>
                <a:schemeClr val="dk2"/>
              </a:buClr>
              <a:buSzPts val="1800"/>
              <a:buChar char="o"/>
              <a:defRPr/>
            </a:lvl4pPr>
            <a:lvl5pPr indent="-342900" lvl="4" marL="2286000" algn="l">
              <a:lnSpc>
                <a:spcPct val="100000"/>
              </a:lnSpc>
              <a:spcBef>
                <a:spcPts val="400"/>
              </a:spcBef>
              <a:spcAft>
                <a:spcPts val="0"/>
              </a:spcAft>
              <a:buClr>
                <a:schemeClr val="dk2"/>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70" name="Google Shape;70;p25"/>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3" name="Google Shape;73;p25"/>
          <p:cNvCxnSpPr/>
          <p:nvPr/>
        </p:nvCxnSpPr>
        <p:spPr>
          <a:xfrm>
            <a:off x="379925" y="4690872"/>
            <a:ext cx="8384150" cy="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384048" y="274320"/>
            <a:ext cx="8385048" cy="795528"/>
          </a:xfrm>
          <a:prstGeom prst="rect">
            <a:avLst/>
          </a:prstGeom>
          <a:noFill/>
          <a:ln>
            <a:noFill/>
          </a:ln>
        </p:spPr>
        <p:txBody>
          <a:bodyPr anchorCtr="0" anchor="t" bIns="0" lIns="0" spcFirstLastPara="1" rIns="0" wrap="square" tIns="0">
            <a:normAutofit/>
          </a:bodyPr>
          <a:lstStyle>
            <a:lvl1pPr lvl="0" marR="0" rtl="0" algn="l">
              <a:lnSpc>
                <a:spcPct val="9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384048" y="1261872"/>
            <a:ext cx="8385048" cy="3319272"/>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6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71475" lvl="1" marL="914400" marR="0" rtl="0" algn="l">
              <a:lnSpc>
                <a:spcPct val="100000"/>
              </a:lnSpc>
              <a:spcBef>
                <a:spcPts val="600"/>
              </a:spcBef>
              <a:spcAft>
                <a:spcPts val="0"/>
              </a:spcAft>
              <a:buClr>
                <a:schemeClr val="dk2"/>
              </a:buClr>
              <a:buSzPts val="2250"/>
              <a:buFont typeface="Arial"/>
              <a:buChar char="•"/>
              <a:defRPr b="0" i="0" sz="1800" u="none" cap="none" strike="noStrike">
                <a:solidFill>
                  <a:schemeClr val="dk2"/>
                </a:solidFill>
                <a:latin typeface="Arial"/>
                <a:ea typeface="Arial"/>
                <a:cs typeface="Arial"/>
                <a:sym typeface="Arial"/>
              </a:defRPr>
            </a:lvl2pPr>
            <a:lvl3pPr indent="-330200" lvl="2" marL="1371600"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indent="-330200" lvl="3" marL="1828800" marR="0" rtl="0" algn="l">
              <a:lnSpc>
                <a:spcPct val="100000"/>
              </a:lnSpc>
              <a:spcBef>
                <a:spcPts val="400"/>
              </a:spcBef>
              <a:spcAft>
                <a:spcPts val="0"/>
              </a:spcAft>
              <a:buClr>
                <a:schemeClr val="dk2"/>
              </a:buClr>
              <a:buSzPts val="1600"/>
              <a:buFont typeface="Courier New"/>
              <a:buChar char="o"/>
              <a:defRPr b="0" i="0" sz="1600" u="none" cap="none" strike="noStrike">
                <a:solidFill>
                  <a:schemeClr val="dk2"/>
                </a:solidFill>
                <a:latin typeface="Arial"/>
                <a:ea typeface="Arial"/>
                <a:cs typeface="Arial"/>
                <a:sym typeface="Arial"/>
              </a:defRPr>
            </a:lvl4pPr>
            <a:lvl5pPr indent="-330200" lvl="4" marL="2286000" marR="0" rtl="0" algn="l">
              <a:lnSpc>
                <a:spcPct val="100000"/>
              </a:lnSpc>
              <a:spcBef>
                <a:spcPts val="4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indent="-320039" lvl="6" marL="3200400"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indent="-320040" lvl="7" marL="3657600"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indent="-320040" lvl="8" marL="4114800"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12" name="Google Shape;12;p16"/>
          <p:cNvSpPr txBox="1"/>
          <p:nvPr>
            <p:ph idx="10" type="dt"/>
          </p:nvPr>
        </p:nvSpPr>
        <p:spPr>
          <a:xfrm>
            <a:off x="5486400" y="4800600"/>
            <a:ext cx="914400" cy="155448"/>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b="0" i="0" sz="75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a:off x="640080" y="4800600"/>
            <a:ext cx="4572000" cy="155448"/>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75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5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a:off x="384048" y="4800600"/>
            <a:ext cx="228600" cy="155448"/>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900" u="none" cap="none" strike="noStrike">
                <a:solidFill>
                  <a:schemeClr val="accent6"/>
                </a:solidFill>
                <a:latin typeface="Arial"/>
                <a:ea typeface="Arial"/>
                <a:cs typeface="Arial"/>
                <a:sym typeface="Arial"/>
              </a:defRPr>
            </a:lvl1pPr>
            <a:lvl2pPr indent="0" lvl="1" marL="0" marR="0" rtl="0" algn="l">
              <a:spcBef>
                <a:spcPts val="0"/>
              </a:spcBef>
              <a:buNone/>
              <a:defRPr b="1" i="0" sz="900" u="none" cap="none" strike="noStrike">
                <a:solidFill>
                  <a:schemeClr val="accent6"/>
                </a:solidFill>
                <a:latin typeface="Arial"/>
                <a:ea typeface="Arial"/>
                <a:cs typeface="Arial"/>
                <a:sym typeface="Arial"/>
              </a:defRPr>
            </a:lvl2pPr>
            <a:lvl3pPr indent="0" lvl="2" marL="0" marR="0" rtl="0" algn="l">
              <a:spcBef>
                <a:spcPts val="0"/>
              </a:spcBef>
              <a:buNone/>
              <a:defRPr b="1" i="0" sz="900" u="none" cap="none" strike="noStrike">
                <a:solidFill>
                  <a:schemeClr val="accent6"/>
                </a:solidFill>
                <a:latin typeface="Arial"/>
                <a:ea typeface="Arial"/>
                <a:cs typeface="Arial"/>
                <a:sym typeface="Arial"/>
              </a:defRPr>
            </a:lvl3pPr>
            <a:lvl4pPr indent="0" lvl="3" marL="0" marR="0" rtl="0" algn="l">
              <a:spcBef>
                <a:spcPts val="0"/>
              </a:spcBef>
              <a:buNone/>
              <a:defRPr b="1" i="0" sz="900" u="none" cap="none" strike="noStrike">
                <a:solidFill>
                  <a:schemeClr val="accent6"/>
                </a:solidFill>
                <a:latin typeface="Arial"/>
                <a:ea typeface="Arial"/>
                <a:cs typeface="Arial"/>
                <a:sym typeface="Arial"/>
              </a:defRPr>
            </a:lvl4pPr>
            <a:lvl5pPr indent="0" lvl="4" marL="0" marR="0" rtl="0" algn="l">
              <a:spcBef>
                <a:spcPts val="0"/>
              </a:spcBef>
              <a:buNone/>
              <a:defRPr b="1" i="0" sz="900" u="none" cap="none" strike="noStrike">
                <a:solidFill>
                  <a:schemeClr val="accent6"/>
                </a:solidFill>
                <a:latin typeface="Arial"/>
                <a:ea typeface="Arial"/>
                <a:cs typeface="Arial"/>
                <a:sym typeface="Arial"/>
              </a:defRPr>
            </a:lvl5pPr>
            <a:lvl6pPr indent="0" lvl="5" marL="0" marR="0" rtl="0" algn="l">
              <a:spcBef>
                <a:spcPts val="0"/>
              </a:spcBef>
              <a:buNone/>
              <a:defRPr b="1" i="0" sz="900" u="none" cap="none" strike="noStrike">
                <a:solidFill>
                  <a:schemeClr val="accent6"/>
                </a:solidFill>
                <a:latin typeface="Arial"/>
                <a:ea typeface="Arial"/>
                <a:cs typeface="Arial"/>
                <a:sym typeface="Arial"/>
              </a:defRPr>
            </a:lvl6pPr>
            <a:lvl7pPr indent="0" lvl="6" marL="0" marR="0" rtl="0" algn="l">
              <a:spcBef>
                <a:spcPts val="0"/>
              </a:spcBef>
              <a:buNone/>
              <a:defRPr b="1" i="0" sz="900" u="none" cap="none" strike="noStrike">
                <a:solidFill>
                  <a:schemeClr val="accent6"/>
                </a:solidFill>
                <a:latin typeface="Arial"/>
                <a:ea typeface="Arial"/>
                <a:cs typeface="Arial"/>
                <a:sym typeface="Arial"/>
              </a:defRPr>
            </a:lvl7pPr>
            <a:lvl8pPr indent="0" lvl="7" marL="0" marR="0" rtl="0" algn="l">
              <a:spcBef>
                <a:spcPts val="0"/>
              </a:spcBef>
              <a:buNone/>
              <a:defRPr b="1" i="0" sz="900" u="none" cap="none" strike="noStrike">
                <a:solidFill>
                  <a:schemeClr val="accent6"/>
                </a:solidFill>
                <a:latin typeface="Arial"/>
                <a:ea typeface="Arial"/>
                <a:cs typeface="Arial"/>
                <a:sym typeface="Arial"/>
              </a:defRPr>
            </a:lvl8pPr>
            <a:lvl9pPr indent="0" lvl="8" marL="0" marR="0" rtl="0" algn="l">
              <a:spcBef>
                <a:spcPts val="0"/>
              </a:spcBef>
              <a:buNone/>
              <a:defRPr b="1" i="0" sz="900" u="none" cap="none" strike="noStrike">
                <a:solidFill>
                  <a:schemeClr val="accent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ws.amazon.com/getting-started/tutorials/backup-files-to-amazon-s3/" TargetMode="External"/><Relationship Id="rId4" Type="http://schemas.openxmlformats.org/officeDocument/2006/relationships/hyperlink" Target="https://aws.amazon.com/getting-started/tutorials/backup-to-s3-cli/" TargetMode="External"/><Relationship Id="rId5" Type="http://schemas.openxmlformats.org/officeDocument/2006/relationships/hyperlink" Target="https://docs.aws.amazon.com/AmazonS3/latest/dev/HostingWebsiteOnS3Setup.html" TargetMode="External"/><Relationship Id="rId6" Type="http://schemas.openxmlformats.org/officeDocument/2006/relationships/hyperlink" Target="https://aws.amazon.com/getting-started/tutorials/create-network-file-system/?trk=gs_car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
          <p:cNvSpPr txBox="1"/>
          <p:nvPr>
            <p:ph type="ctrTitle"/>
          </p:nvPr>
        </p:nvSpPr>
        <p:spPr>
          <a:xfrm>
            <a:off x="457200" y="2217938"/>
            <a:ext cx="5029200" cy="526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800"/>
              <a:buFont typeface="Arial"/>
              <a:buNone/>
            </a:pPr>
            <a:r>
              <a:rPr lang="en-US"/>
              <a:t>AWS S3</a:t>
            </a:r>
            <a:endParaRPr/>
          </a:p>
        </p:txBody>
      </p:sp>
      <p:sp>
        <p:nvSpPr>
          <p:cNvPr id="257" name="Google Shape;257;p1"/>
          <p:cNvSpPr txBox="1"/>
          <p:nvPr>
            <p:ph idx="1" type="subTitle"/>
          </p:nvPr>
        </p:nvSpPr>
        <p:spPr>
          <a:xfrm>
            <a:off x="457200" y="3118104"/>
            <a:ext cx="50292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a:p>
        </p:txBody>
      </p:sp>
      <p:sp>
        <p:nvSpPr>
          <p:cNvPr id="258" name="Google Shape;258;p1"/>
          <p:cNvSpPr txBox="1"/>
          <p:nvPr>
            <p:ph idx="11" type="ftr"/>
          </p:nvPr>
        </p:nvSpPr>
        <p:spPr>
          <a:xfrm>
            <a:off x="41750" y="4668252"/>
            <a:ext cx="5029200" cy="115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0"/>
          <p:cNvSpPr txBox="1"/>
          <p:nvPr>
            <p:ph idx="1" type="body"/>
          </p:nvPr>
        </p:nvSpPr>
        <p:spPr>
          <a:xfrm>
            <a:off x="1490472" y="1225296"/>
            <a:ext cx="6720840" cy="2692930"/>
          </a:xfrm>
          <a:prstGeom prst="rect">
            <a:avLst/>
          </a:prstGeom>
          <a:noFill/>
          <a:ln>
            <a:noFill/>
          </a:ln>
        </p:spPr>
        <p:txBody>
          <a:bodyPr anchorCtr="0" anchor="t" bIns="0" lIns="0" spcFirstLastPara="1" rIns="0" wrap="square" tIns="0">
            <a:noAutofit/>
          </a:bodyPr>
          <a:lstStyle/>
          <a:p>
            <a:pPr indent="-342900" lvl="1" marL="342900" rtl="0" algn="just">
              <a:lnSpc>
                <a:spcPct val="100000"/>
              </a:lnSpc>
              <a:spcBef>
                <a:spcPts val="0"/>
              </a:spcBef>
              <a:spcAft>
                <a:spcPts val="0"/>
              </a:spcAft>
              <a:buClr>
                <a:schemeClr val="dk2"/>
              </a:buClr>
              <a:buSzPts val="1500"/>
              <a:buFont typeface="Arial"/>
              <a:buChar char="•"/>
            </a:pPr>
            <a:r>
              <a:rPr lang="en-US" sz="1200">
                <a:solidFill>
                  <a:schemeClr val="dk2"/>
                </a:solidFill>
              </a:rPr>
              <a:t>The policies are checked and run automatically — no manual start required. </a:t>
            </a:r>
            <a:endParaRPr sz="1200">
              <a:solidFill>
                <a:schemeClr val="dk2"/>
              </a:solidFill>
            </a:endParaRPr>
          </a:p>
          <a:p>
            <a:pPr indent="0" lvl="1" marL="0" rtl="0" algn="just">
              <a:lnSpc>
                <a:spcPct val="100000"/>
              </a:lnSpc>
              <a:spcBef>
                <a:spcPts val="240"/>
              </a:spcBef>
              <a:spcAft>
                <a:spcPts val="0"/>
              </a:spcAft>
              <a:buClr>
                <a:schemeClr val="dk2"/>
              </a:buClr>
              <a:buSzPts val="1500"/>
              <a:buNone/>
            </a:pPr>
            <a:r>
              <a:rPr lang="en-US" sz="1200">
                <a:solidFill>
                  <a:schemeClr val="dk2"/>
                </a:solidFill>
              </a:rPr>
              <a:t>	Important note on this automation, be aware that lifecycle policies may not immediately run 	once you have set them up because the policy may need to propagate across the AWS S3 	Service. </a:t>
            </a:r>
            <a:endParaRPr sz="1200">
              <a:solidFill>
                <a:schemeClr val="dk2"/>
              </a:solidFill>
            </a:endParaRPr>
          </a:p>
          <a:p>
            <a:pPr indent="-171450" lvl="1" marL="171450" rtl="0" algn="just">
              <a:lnSpc>
                <a:spcPct val="100000"/>
              </a:lnSpc>
              <a:spcBef>
                <a:spcPts val="240"/>
              </a:spcBef>
              <a:spcAft>
                <a:spcPts val="0"/>
              </a:spcAft>
              <a:buClr>
                <a:schemeClr val="dk2"/>
              </a:buClr>
              <a:buSzPts val="1500"/>
              <a:buFont typeface="Arial"/>
              <a:buChar char="•"/>
            </a:pPr>
            <a:r>
              <a:rPr lang="en-US" sz="1200">
                <a:solidFill>
                  <a:schemeClr val="dk2"/>
                </a:solidFill>
              </a:rPr>
              <a:t>The policies can be set up and implemented either via the AWS Console or S3 API. </a:t>
            </a:r>
            <a:endParaRPr sz="1200">
              <a:solidFill>
                <a:schemeClr val="dk2"/>
              </a:solidFill>
            </a:endParaRPr>
          </a:p>
        </p:txBody>
      </p:sp>
      <p:sp>
        <p:nvSpPr>
          <p:cNvPr id="328" name="Google Shape;328;p10"/>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329" name="Google Shape;329;p10"/>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30" name="Google Shape;330;p10"/>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200"/>
              <a:buFont typeface="Arial"/>
              <a:buNone/>
            </a:pPr>
            <a:r>
              <a:rPr b="0" i="0" lang="en-US" sz="3200" u="none" cap="none" strike="noStrike">
                <a:solidFill>
                  <a:schemeClr val="dk2"/>
                </a:solidFill>
                <a:latin typeface="Arial"/>
                <a:ea typeface="Arial"/>
                <a:cs typeface="Arial"/>
                <a:sym typeface="Arial"/>
              </a:rPr>
              <a:t>S3 Lifecycle Management Contd.</a:t>
            </a:r>
            <a:endParaRPr b="0" i="0" sz="32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1"/>
          <p:cNvSpPr txBox="1"/>
          <p:nvPr>
            <p:ph idx="1" type="body"/>
          </p:nvPr>
        </p:nvSpPr>
        <p:spPr>
          <a:xfrm>
            <a:off x="1490472" y="1225296"/>
            <a:ext cx="6720840" cy="3353010"/>
          </a:xfrm>
          <a:prstGeom prst="rect">
            <a:avLst/>
          </a:prstGeom>
          <a:noFill/>
          <a:ln>
            <a:noFill/>
          </a:ln>
        </p:spPr>
        <p:txBody>
          <a:bodyPr anchorCtr="0" anchor="t" bIns="0" lIns="0" spcFirstLastPara="1" rIns="0" wrap="square" tIns="0">
            <a:noAutofit/>
          </a:bodyPr>
          <a:lstStyle/>
          <a:p>
            <a:pPr indent="0" lvl="1" marL="0" rtl="0" algn="just">
              <a:lnSpc>
                <a:spcPct val="100000"/>
              </a:lnSpc>
              <a:spcBef>
                <a:spcPts val="0"/>
              </a:spcBef>
              <a:spcAft>
                <a:spcPts val="0"/>
              </a:spcAft>
              <a:buClr>
                <a:schemeClr val="dk2"/>
              </a:buClr>
              <a:buSzPts val="1375"/>
              <a:buNone/>
            </a:pPr>
            <a:r>
              <a:rPr lang="en-US" sz="1100">
                <a:solidFill>
                  <a:schemeClr val="dk2"/>
                </a:solidFill>
              </a:rPr>
              <a:t>Replication enables automatic, asynchronous copying of objects across Amazon S3 buckets. Buckets that are configured for object replication can be owned by the same AWS account or by different accounts. You can copy objects between different AWS Regions or within the same Region.</a:t>
            </a:r>
            <a:endParaRPr/>
          </a:p>
          <a:p>
            <a:pPr indent="0" lvl="1" marL="0" rtl="0" algn="just">
              <a:lnSpc>
                <a:spcPct val="100000"/>
              </a:lnSpc>
              <a:spcBef>
                <a:spcPts val="220"/>
              </a:spcBef>
              <a:spcAft>
                <a:spcPts val="0"/>
              </a:spcAft>
              <a:buClr>
                <a:schemeClr val="dk1"/>
              </a:buClr>
              <a:buSzPts val="1375"/>
              <a:buNone/>
            </a:pPr>
            <a:r>
              <a:t/>
            </a:r>
            <a:endParaRPr sz="1100">
              <a:solidFill>
                <a:schemeClr val="dk2"/>
              </a:solidFill>
            </a:endParaRPr>
          </a:p>
          <a:p>
            <a:pPr indent="0" lvl="1" marL="0" rtl="0" algn="just">
              <a:lnSpc>
                <a:spcPct val="100000"/>
              </a:lnSpc>
              <a:spcBef>
                <a:spcPts val="220"/>
              </a:spcBef>
              <a:spcAft>
                <a:spcPts val="0"/>
              </a:spcAft>
              <a:buClr>
                <a:schemeClr val="dk2"/>
              </a:buClr>
              <a:buSzPts val="1375"/>
              <a:buNone/>
            </a:pPr>
            <a:r>
              <a:rPr lang="en-US" sz="1100">
                <a:solidFill>
                  <a:schemeClr val="dk2"/>
                </a:solidFill>
              </a:rPr>
              <a:t>To enable object replication, you add a replication configuration to your source bucket. The minimum configuration must provide the following:</a:t>
            </a:r>
            <a:endParaRPr/>
          </a:p>
          <a:p>
            <a:pPr indent="-171450" lvl="1" marL="171450" rtl="0" algn="just">
              <a:lnSpc>
                <a:spcPct val="100000"/>
              </a:lnSpc>
              <a:spcBef>
                <a:spcPts val="220"/>
              </a:spcBef>
              <a:spcAft>
                <a:spcPts val="0"/>
              </a:spcAft>
              <a:buClr>
                <a:schemeClr val="dk2"/>
              </a:buClr>
              <a:buSzPts val="1375"/>
              <a:buFont typeface="Noto Sans Symbols"/>
              <a:buChar char="⮚"/>
            </a:pPr>
            <a:r>
              <a:rPr lang="en-US" sz="1100">
                <a:solidFill>
                  <a:schemeClr val="dk2"/>
                </a:solidFill>
              </a:rPr>
              <a:t>The destination bucket where you want Amazon S3 to replicate objects</a:t>
            </a:r>
            <a:endParaRPr/>
          </a:p>
          <a:p>
            <a:pPr indent="-171450" lvl="1" marL="171450" rtl="0" algn="just">
              <a:lnSpc>
                <a:spcPct val="100000"/>
              </a:lnSpc>
              <a:spcBef>
                <a:spcPts val="220"/>
              </a:spcBef>
              <a:spcAft>
                <a:spcPts val="0"/>
              </a:spcAft>
              <a:buClr>
                <a:schemeClr val="dk2"/>
              </a:buClr>
              <a:buSzPts val="1375"/>
              <a:buFont typeface="Noto Sans Symbols"/>
              <a:buChar char="⮚"/>
            </a:pPr>
            <a:r>
              <a:rPr lang="en-US" sz="1100">
                <a:solidFill>
                  <a:schemeClr val="dk2"/>
                </a:solidFill>
              </a:rPr>
              <a:t>An AWS Identity and Access Management (IAM) role that Amazon S3 can assume to replicate objects on your behalf</a:t>
            </a:r>
            <a:endParaRPr/>
          </a:p>
          <a:p>
            <a:pPr indent="0" lvl="1" marL="0" rtl="0" algn="just">
              <a:lnSpc>
                <a:spcPct val="100000"/>
              </a:lnSpc>
              <a:spcBef>
                <a:spcPts val="220"/>
              </a:spcBef>
              <a:spcAft>
                <a:spcPts val="0"/>
              </a:spcAft>
              <a:buClr>
                <a:schemeClr val="dk1"/>
              </a:buClr>
              <a:buSzPts val="1375"/>
              <a:buNone/>
            </a:pPr>
            <a:r>
              <a:t/>
            </a:r>
            <a:endParaRPr sz="1100">
              <a:solidFill>
                <a:schemeClr val="dk2"/>
              </a:solidFill>
            </a:endParaRPr>
          </a:p>
          <a:p>
            <a:pPr indent="0" lvl="1" marL="0" rtl="0" algn="just">
              <a:lnSpc>
                <a:spcPct val="100000"/>
              </a:lnSpc>
              <a:spcBef>
                <a:spcPts val="220"/>
              </a:spcBef>
              <a:spcAft>
                <a:spcPts val="0"/>
              </a:spcAft>
              <a:buClr>
                <a:schemeClr val="dk2"/>
              </a:buClr>
              <a:buSzPts val="1375"/>
              <a:buNone/>
            </a:pPr>
            <a:r>
              <a:rPr b="1" lang="en-US" sz="1100">
                <a:solidFill>
                  <a:schemeClr val="dk2"/>
                </a:solidFill>
              </a:rPr>
              <a:t>Types of Object Replication </a:t>
            </a:r>
            <a:endParaRPr/>
          </a:p>
          <a:p>
            <a:pPr indent="0" lvl="1" marL="0" rtl="0" algn="just">
              <a:lnSpc>
                <a:spcPct val="100000"/>
              </a:lnSpc>
              <a:spcBef>
                <a:spcPts val="220"/>
              </a:spcBef>
              <a:spcAft>
                <a:spcPts val="0"/>
              </a:spcAft>
              <a:buClr>
                <a:schemeClr val="dk2"/>
              </a:buClr>
              <a:buSzPts val="1375"/>
              <a:buNone/>
            </a:pPr>
            <a:r>
              <a:rPr lang="en-US" sz="1100">
                <a:solidFill>
                  <a:schemeClr val="dk2"/>
                </a:solidFill>
              </a:rPr>
              <a:t>You can replicate objects between different AWS Regions or within the same AWS Region.</a:t>
            </a:r>
            <a:endParaRPr/>
          </a:p>
          <a:p>
            <a:pPr indent="-171450" lvl="1" marL="171450" rtl="0" algn="just">
              <a:lnSpc>
                <a:spcPct val="100000"/>
              </a:lnSpc>
              <a:spcBef>
                <a:spcPts val="220"/>
              </a:spcBef>
              <a:spcAft>
                <a:spcPts val="0"/>
              </a:spcAft>
              <a:buClr>
                <a:schemeClr val="dk2"/>
              </a:buClr>
              <a:buSzPts val="1375"/>
              <a:buFont typeface="Arial"/>
              <a:buChar char="-"/>
            </a:pPr>
            <a:r>
              <a:rPr b="1" lang="en-US" sz="1100">
                <a:solidFill>
                  <a:schemeClr val="dk2"/>
                </a:solidFill>
              </a:rPr>
              <a:t>Cross-Region replication</a:t>
            </a:r>
            <a:r>
              <a:rPr lang="en-US" sz="1100">
                <a:solidFill>
                  <a:schemeClr val="dk2"/>
                </a:solidFill>
              </a:rPr>
              <a:t> (CRR) is used to copy objects across Amazon S3 buckets in different AWS Regions.</a:t>
            </a:r>
            <a:endParaRPr/>
          </a:p>
          <a:p>
            <a:pPr indent="-171450" lvl="1" marL="171450" rtl="0" algn="just">
              <a:lnSpc>
                <a:spcPct val="100000"/>
              </a:lnSpc>
              <a:spcBef>
                <a:spcPts val="220"/>
              </a:spcBef>
              <a:spcAft>
                <a:spcPts val="0"/>
              </a:spcAft>
              <a:buClr>
                <a:schemeClr val="dk2"/>
              </a:buClr>
              <a:buSzPts val="1375"/>
              <a:buFont typeface="Arial"/>
              <a:buChar char="-"/>
            </a:pPr>
            <a:r>
              <a:rPr b="1" lang="en-US" sz="1100">
                <a:solidFill>
                  <a:schemeClr val="dk2"/>
                </a:solidFill>
              </a:rPr>
              <a:t>Same-Region replication</a:t>
            </a:r>
            <a:r>
              <a:rPr lang="en-US" sz="1100">
                <a:solidFill>
                  <a:schemeClr val="dk2"/>
                </a:solidFill>
              </a:rPr>
              <a:t> (SRR) is used to copy objects across Amazon S3 buckets in the same AWS Region. </a:t>
            </a:r>
            <a:endParaRPr sz="1100">
              <a:solidFill>
                <a:schemeClr val="dk2"/>
              </a:solidFill>
            </a:endParaRPr>
          </a:p>
          <a:p>
            <a:pPr indent="0" lvl="1" marL="0" rtl="0" algn="just">
              <a:lnSpc>
                <a:spcPct val="100000"/>
              </a:lnSpc>
              <a:spcBef>
                <a:spcPts val="240"/>
              </a:spcBef>
              <a:spcAft>
                <a:spcPts val="0"/>
              </a:spcAft>
              <a:buClr>
                <a:schemeClr val="dk1"/>
              </a:buClr>
              <a:buSzPts val="1500"/>
              <a:buNone/>
            </a:pPr>
            <a:r>
              <a:t/>
            </a:r>
            <a:endParaRPr sz="1200">
              <a:solidFill>
                <a:schemeClr val="dk2"/>
              </a:solidFill>
            </a:endParaRPr>
          </a:p>
        </p:txBody>
      </p:sp>
      <p:sp>
        <p:nvSpPr>
          <p:cNvPr id="336" name="Google Shape;336;p11"/>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337" name="Google Shape;337;p11"/>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38" name="Google Shape;338;p11"/>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200"/>
              <a:buFont typeface="Arial"/>
              <a:buNone/>
            </a:pPr>
            <a:r>
              <a:rPr b="0" i="0" lang="en-US" sz="3200" u="none" cap="none" strike="noStrike">
                <a:solidFill>
                  <a:schemeClr val="dk2"/>
                </a:solidFill>
                <a:latin typeface="Arial"/>
                <a:ea typeface="Arial"/>
                <a:cs typeface="Arial"/>
                <a:sym typeface="Arial"/>
              </a:rPr>
              <a:t>S3 Replication Technique</a:t>
            </a:r>
            <a:endParaRPr b="0" i="0" sz="32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2"/>
          <p:cNvSpPr txBox="1"/>
          <p:nvPr>
            <p:ph idx="1" type="body"/>
          </p:nvPr>
        </p:nvSpPr>
        <p:spPr>
          <a:xfrm>
            <a:off x="1490472" y="1225296"/>
            <a:ext cx="6720840" cy="2692930"/>
          </a:xfrm>
          <a:prstGeom prst="rect">
            <a:avLst/>
          </a:prstGeom>
          <a:noFill/>
          <a:ln>
            <a:noFill/>
          </a:ln>
        </p:spPr>
        <p:txBody>
          <a:bodyPr anchorCtr="0" anchor="t" bIns="0" lIns="0" spcFirstLastPara="1" rIns="0" wrap="square" tIns="0">
            <a:noAutofit/>
          </a:bodyPr>
          <a:lstStyle/>
          <a:p>
            <a:pPr indent="0" lvl="1" marL="0" rtl="0" algn="just">
              <a:lnSpc>
                <a:spcPct val="100000"/>
              </a:lnSpc>
              <a:spcBef>
                <a:spcPts val="0"/>
              </a:spcBef>
              <a:spcAft>
                <a:spcPts val="0"/>
              </a:spcAft>
              <a:buClr>
                <a:schemeClr val="dk2"/>
              </a:buClr>
              <a:buSzPts val="1500"/>
              <a:buNone/>
            </a:pPr>
            <a:r>
              <a:rPr b="1" lang="en-US" sz="1200">
                <a:solidFill>
                  <a:schemeClr val="dk2"/>
                </a:solidFill>
              </a:rPr>
              <a:t>Replication requires the following:</a:t>
            </a:r>
            <a:endParaRPr/>
          </a:p>
          <a:p>
            <a:pPr indent="0" lvl="1" marL="0" rtl="0" algn="just">
              <a:lnSpc>
                <a:spcPct val="100000"/>
              </a:lnSpc>
              <a:spcBef>
                <a:spcPts val="240"/>
              </a:spcBef>
              <a:spcAft>
                <a:spcPts val="0"/>
              </a:spcAft>
              <a:buClr>
                <a:schemeClr val="dk1"/>
              </a:buClr>
              <a:buSzPts val="1500"/>
              <a:buNone/>
            </a:pPr>
            <a:r>
              <a:t/>
            </a:r>
            <a:endParaRPr sz="1200">
              <a:solidFill>
                <a:schemeClr val="dk2"/>
              </a:solidFill>
            </a:endParaRPr>
          </a:p>
          <a:p>
            <a:pPr indent="0" lvl="1" marL="0" rtl="0" algn="just">
              <a:lnSpc>
                <a:spcPct val="100000"/>
              </a:lnSpc>
              <a:spcBef>
                <a:spcPts val="240"/>
              </a:spcBef>
              <a:spcAft>
                <a:spcPts val="0"/>
              </a:spcAft>
              <a:buClr>
                <a:schemeClr val="dk2"/>
              </a:buClr>
              <a:buSzPts val="1500"/>
              <a:buNone/>
            </a:pPr>
            <a:r>
              <a:rPr lang="en-US" sz="1200">
                <a:solidFill>
                  <a:schemeClr val="dk2"/>
                </a:solidFill>
              </a:rPr>
              <a:t>The source bucket owner must have the source and destination AWS Regions enabled for their account. The destination bucket owner must have the destination Region-enabled for their account. For more information about enabling or disabling an AWS Region, see AWS Service Endpoints in the AWS General Reference.</a:t>
            </a:r>
            <a:endParaRPr/>
          </a:p>
          <a:p>
            <a:pPr indent="0" lvl="1" marL="0" rtl="0" algn="just">
              <a:lnSpc>
                <a:spcPct val="100000"/>
              </a:lnSpc>
              <a:spcBef>
                <a:spcPts val="240"/>
              </a:spcBef>
              <a:spcAft>
                <a:spcPts val="0"/>
              </a:spcAft>
              <a:buClr>
                <a:schemeClr val="dk1"/>
              </a:buClr>
              <a:buSzPts val="1500"/>
              <a:buNone/>
            </a:pPr>
            <a:r>
              <a:t/>
            </a:r>
            <a:endParaRPr sz="1200">
              <a:solidFill>
                <a:schemeClr val="dk2"/>
              </a:solidFill>
            </a:endParaRPr>
          </a:p>
          <a:p>
            <a:pPr indent="0" lvl="1" marL="0" rtl="0" algn="just">
              <a:lnSpc>
                <a:spcPct val="100000"/>
              </a:lnSpc>
              <a:spcBef>
                <a:spcPts val="240"/>
              </a:spcBef>
              <a:spcAft>
                <a:spcPts val="0"/>
              </a:spcAft>
              <a:buClr>
                <a:schemeClr val="dk2"/>
              </a:buClr>
              <a:buSzPts val="1500"/>
              <a:buNone/>
            </a:pPr>
            <a:r>
              <a:rPr lang="en-US" sz="1200">
                <a:solidFill>
                  <a:schemeClr val="dk2"/>
                </a:solidFill>
              </a:rPr>
              <a:t>Both source and destination buckets must have versioning enabled.</a:t>
            </a:r>
            <a:endParaRPr/>
          </a:p>
          <a:p>
            <a:pPr indent="0" lvl="1" marL="0" rtl="0" algn="just">
              <a:lnSpc>
                <a:spcPct val="100000"/>
              </a:lnSpc>
              <a:spcBef>
                <a:spcPts val="240"/>
              </a:spcBef>
              <a:spcAft>
                <a:spcPts val="0"/>
              </a:spcAft>
              <a:buClr>
                <a:schemeClr val="dk1"/>
              </a:buClr>
              <a:buSzPts val="1500"/>
              <a:buNone/>
            </a:pPr>
            <a:r>
              <a:t/>
            </a:r>
            <a:endParaRPr sz="1200">
              <a:solidFill>
                <a:schemeClr val="dk2"/>
              </a:solidFill>
            </a:endParaRPr>
          </a:p>
          <a:p>
            <a:pPr indent="0" lvl="1" marL="0" rtl="0" algn="just">
              <a:lnSpc>
                <a:spcPct val="100000"/>
              </a:lnSpc>
              <a:spcBef>
                <a:spcPts val="240"/>
              </a:spcBef>
              <a:spcAft>
                <a:spcPts val="0"/>
              </a:spcAft>
              <a:buClr>
                <a:schemeClr val="dk2"/>
              </a:buClr>
              <a:buSzPts val="1500"/>
              <a:buNone/>
            </a:pPr>
            <a:r>
              <a:rPr lang="en-US" sz="1200">
                <a:solidFill>
                  <a:schemeClr val="dk2"/>
                </a:solidFill>
              </a:rPr>
              <a:t>Amazon S3 must have permissions to replicate objects from the source bucket to the destination bucket on your behalf.</a:t>
            </a:r>
            <a:endParaRPr/>
          </a:p>
          <a:p>
            <a:pPr indent="0" lvl="1" marL="0" rtl="0" algn="just">
              <a:lnSpc>
                <a:spcPct val="100000"/>
              </a:lnSpc>
              <a:spcBef>
                <a:spcPts val="240"/>
              </a:spcBef>
              <a:spcAft>
                <a:spcPts val="0"/>
              </a:spcAft>
              <a:buClr>
                <a:schemeClr val="dk1"/>
              </a:buClr>
              <a:buSzPts val="1500"/>
              <a:buNone/>
            </a:pPr>
            <a:r>
              <a:t/>
            </a:r>
            <a:endParaRPr sz="1200">
              <a:solidFill>
                <a:schemeClr val="dk2"/>
              </a:solidFill>
            </a:endParaRPr>
          </a:p>
          <a:p>
            <a:pPr indent="0" lvl="1" marL="0" rtl="0" algn="just">
              <a:lnSpc>
                <a:spcPct val="100000"/>
              </a:lnSpc>
              <a:spcBef>
                <a:spcPts val="240"/>
              </a:spcBef>
              <a:spcAft>
                <a:spcPts val="0"/>
              </a:spcAft>
              <a:buClr>
                <a:schemeClr val="dk2"/>
              </a:buClr>
              <a:buSzPts val="1500"/>
              <a:buNone/>
            </a:pPr>
            <a:r>
              <a:rPr lang="en-US" sz="1200">
                <a:solidFill>
                  <a:schemeClr val="dk2"/>
                </a:solidFill>
              </a:rPr>
              <a:t>If the owner of the source bucket doesn't own the object in the bucket, the object owner must grant the bucket owner READ and READ_ACP permissions with the object access control list (ACL). For more information, see Managing Access with ACLs.</a:t>
            </a:r>
            <a:endParaRPr sz="1200">
              <a:solidFill>
                <a:schemeClr val="dk2"/>
              </a:solidFill>
            </a:endParaRPr>
          </a:p>
        </p:txBody>
      </p:sp>
      <p:sp>
        <p:nvSpPr>
          <p:cNvPr id="344" name="Google Shape;344;p12"/>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345" name="Google Shape;345;p12"/>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46" name="Google Shape;346;p12"/>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200"/>
              <a:buFont typeface="Arial"/>
              <a:buNone/>
            </a:pPr>
            <a:r>
              <a:rPr b="0" i="0" lang="en-US" sz="3200" u="none" cap="none" strike="noStrike">
                <a:solidFill>
                  <a:schemeClr val="dk2"/>
                </a:solidFill>
                <a:latin typeface="Arial"/>
                <a:ea typeface="Arial"/>
                <a:cs typeface="Arial"/>
                <a:sym typeface="Arial"/>
              </a:rPr>
              <a:t>S3 Replication Technique Contd.</a:t>
            </a:r>
            <a:endParaRPr b="0" i="0" sz="32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3"/>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352" name="Google Shape;352;p13"/>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53" name="Google Shape;353;p13"/>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200"/>
              <a:buFont typeface="Arial"/>
              <a:buNone/>
            </a:pPr>
            <a:r>
              <a:rPr b="0" i="0" lang="en-US" sz="3200" u="none" cap="none" strike="noStrike">
                <a:solidFill>
                  <a:schemeClr val="dk2"/>
                </a:solidFill>
                <a:latin typeface="Arial"/>
                <a:ea typeface="Arial"/>
                <a:cs typeface="Arial"/>
                <a:sym typeface="Arial"/>
              </a:rPr>
              <a:t>EBS vs S3</a:t>
            </a:r>
            <a:endParaRPr/>
          </a:p>
        </p:txBody>
      </p:sp>
      <p:pic>
        <p:nvPicPr>
          <p:cNvPr descr="Image result for Powerpoint Presentation for S3 Vs EBS" id="354" name="Google Shape;354;p13"/>
          <p:cNvPicPr preferRelativeResize="0"/>
          <p:nvPr/>
        </p:nvPicPr>
        <p:blipFill rotWithShape="1">
          <a:blip r:embed="rId3">
            <a:alphaModFix/>
          </a:blip>
          <a:srcRect b="0" l="0" r="0" t="0"/>
          <a:stretch/>
        </p:blipFill>
        <p:spPr>
          <a:xfrm>
            <a:off x="1250792" y="1254539"/>
            <a:ext cx="7620833" cy="34536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4"/>
          <p:cNvSpPr txBox="1"/>
          <p:nvPr>
            <p:ph idx="1" type="body"/>
          </p:nvPr>
        </p:nvSpPr>
        <p:spPr>
          <a:xfrm>
            <a:off x="1490472" y="1225295"/>
            <a:ext cx="6720840" cy="342180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1200"/>
              <a:buNone/>
            </a:pPr>
            <a:r>
              <a:rPr b="1" lang="en-US" sz="1200">
                <a:solidFill>
                  <a:schemeClr val="dk2"/>
                </a:solidFill>
              </a:rPr>
              <a:t>S3 tutorial 1:</a:t>
            </a:r>
            <a:r>
              <a:rPr lang="en-US" sz="1200">
                <a:solidFill>
                  <a:schemeClr val="dk2"/>
                </a:solidFill>
              </a:rPr>
              <a:t> Store and Retrieve a File with Amazon S3	</a:t>
            </a:r>
            <a:r>
              <a:rPr lang="en-US" sz="1200" u="sng">
                <a:solidFill>
                  <a:schemeClr val="dk2"/>
                </a:solidFill>
                <a:hlinkClick r:id="rId3">
                  <a:extLst>
                    <a:ext uri="{A12FA001-AC4F-418D-AE19-62706E023703}">
                      <ahyp:hlinkClr val="tx"/>
                    </a:ext>
                  </a:extLst>
                </a:hlinkClick>
              </a:rPr>
              <a:t>https://aws.amazon.com/getting-started/tutorials/backup-files-to-amazon-s3/</a:t>
            </a:r>
            <a:endParaRPr sz="1200">
              <a:solidFill>
                <a:schemeClr val="dk2"/>
              </a:solidFill>
            </a:endParaRPr>
          </a:p>
          <a:p>
            <a:pPr indent="0" lvl="0" marL="0" rtl="0" algn="l">
              <a:lnSpc>
                <a:spcPct val="100000"/>
              </a:lnSpc>
              <a:spcBef>
                <a:spcPts val="600"/>
              </a:spcBef>
              <a:spcAft>
                <a:spcPts val="0"/>
              </a:spcAft>
              <a:buClr>
                <a:schemeClr val="dk2"/>
              </a:buClr>
              <a:buSzPts val="1200"/>
              <a:buNone/>
            </a:pPr>
            <a:r>
              <a:rPr b="1" lang="en-US" sz="1200">
                <a:solidFill>
                  <a:schemeClr val="dk2"/>
                </a:solidFill>
              </a:rPr>
              <a:t>S3 tutorial 2:</a:t>
            </a:r>
            <a:r>
              <a:rPr lang="en-US" sz="1200">
                <a:solidFill>
                  <a:schemeClr val="dk2"/>
                </a:solidFill>
              </a:rPr>
              <a:t> Batch upload files to the cloud to Amazon S3 using the AWS CLI </a:t>
            </a:r>
            <a:endParaRPr/>
          </a:p>
          <a:p>
            <a:pPr indent="0" lvl="0" marL="0" rtl="0" algn="l">
              <a:lnSpc>
                <a:spcPct val="100000"/>
              </a:lnSpc>
              <a:spcBef>
                <a:spcPts val="600"/>
              </a:spcBef>
              <a:spcAft>
                <a:spcPts val="0"/>
              </a:spcAft>
              <a:buClr>
                <a:schemeClr val="dk2"/>
              </a:buClr>
              <a:buSzPts val="1200"/>
              <a:buNone/>
            </a:pPr>
            <a:r>
              <a:rPr lang="en-US" sz="1200">
                <a:solidFill>
                  <a:schemeClr val="dk2"/>
                </a:solidFill>
              </a:rPr>
              <a:t>	</a:t>
            </a:r>
            <a:r>
              <a:rPr lang="en-US" sz="1200" u="sng">
                <a:solidFill>
                  <a:schemeClr val="dk2"/>
                </a:solidFill>
                <a:hlinkClick r:id="rId4">
                  <a:extLst>
                    <a:ext uri="{A12FA001-AC4F-418D-AE19-62706E023703}">
                      <ahyp:hlinkClr val="tx"/>
                    </a:ext>
                  </a:extLst>
                </a:hlinkClick>
              </a:rPr>
              <a:t>https://aws.amazon.com/getting-started/tutorials/backup-to-s3-cli/</a:t>
            </a:r>
            <a:endParaRPr sz="1200">
              <a:solidFill>
                <a:schemeClr val="dk2"/>
              </a:solidFill>
            </a:endParaRPr>
          </a:p>
          <a:p>
            <a:pPr indent="0" lvl="0" marL="0" rtl="0" algn="l">
              <a:lnSpc>
                <a:spcPct val="100000"/>
              </a:lnSpc>
              <a:spcBef>
                <a:spcPts val="600"/>
              </a:spcBef>
              <a:spcAft>
                <a:spcPts val="0"/>
              </a:spcAft>
              <a:buClr>
                <a:schemeClr val="dk2"/>
              </a:buClr>
              <a:buSzPts val="1200"/>
              <a:buNone/>
            </a:pPr>
            <a:r>
              <a:rPr b="1" lang="en-US" sz="1200">
                <a:solidFill>
                  <a:schemeClr val="dk2"/>
                </a:solidFill>
              </a:rPr>
              <a:t>S3 tutorial 3:</a:t>
            </a:r>
            <a:r>
              <a:rPr lang="en-US" sz="1200">
                <a:solidFill>
                  <a:schemeClr val="dk2"/>
                </a:solidFill>
              </a:rPr>
              <a:t> Hosting Static Website</a:t>
            </a:r>
            <a:endParaRPr/>
          </a:p>
          <a:p>
            <a:pPr indent="0" lvl="0" marL="0" rtl="0" algn="l">
              <a:lnSpc>
                <a:spcPct val="100000"/>
              </a:lnSpc>
              <a:spcBef>
                <a:spcPts val="600"/>
              </a:spcBef>
              <a:spcAft>
                <a:spcPts val="0"/>
              </a:spcAft>
              <a:buClr>
                <a:schemeClr val="dk2"/>
              </a:buClr>
              <a:buSzPts val="1200"/>
              <a:buNone/>
            </a:pPr>
            <a:r>
              <a:rPr lang="en-US" sz="1200">
                <a:solidFill>
                  <a:schemeClr val="dk2"/>
                </a:solidFill>
              </a:rPr>
              <a:t>	</a:t>
            </a:r>
            <a:r>
              <a:rPr lang="en-US" sz="1200" u="sng">
                <a:solidFill>
                  <a:schemeClr val="dk2"/>
                </a:solidFill>
                <a:hlinkClick r:id="rId5">
                  <a:extLst>
                    <a:ext uri="{A12FA001-AC4F-418D-AE19-62706E023703}">
                      <ahyp:hlinkClr val="tx"/>
                    </a:ext>
                  </a:extLst>
                </a:hlinkClick>
              </a:rPr>
              <a:t>https://docs.aws.amazon.com/AmazonS3/latest/dev/HostingWebsiteOnS3Setup.html</a:t>
            </a:r>
            <a:endParaRPr sz="1200">
              <a:solidFill>
                <a:schemeClr val="dk2"/>
              </a:solidFill>
            </a:endParaRPr>
          </a:p>
          <a:p>
            <a:pPr indent="0" lvl="0" marL="0" rtl="0" algn="l">
              <a:lnSpc>
                <a:spcPct val="100000"/>
              </a:lnSpc>
              <a:spcBef>
                <a:spcPts val="600"/>
              </a:spcBef>
              <a:spcAft>
                <a:spcPts val="0"/>
              </a:spcAft>
              <a:buClr>
                <a:schemeClr val="dk2"/>
              </a:buClr>
              <a:buSzPts val="1200"/>
              <a:buNone/>
            </a:pPr>
            <a:r>
              <a:rPr b="1" lang="en-US" sz="1200">
                <a:solidFill>
                  <a:schemeClr val="dk2"/>
                </a:solidFill>
              </a:rPr>
              <a:t>EFS tutorial 4:</a:t>
            </a:r>
            <a:r>
              <a:rPr lang="en-US" sz="1200">
                <a:solidFill>
                  <a:schemeClr val="dk2"/>
                </a:solidFill>
              </a:rPr>
              <a:t> Create a Network File System with Amazon Elastic File System (EFS)</a:t>
            </a:r>
            <a:endParaRPr/>
          </a:p>
          <a:p>
            <a:pPr indent="0" lvl="0" marL="0" rtl="0" algn="l">
              <a:lnSpc>
                <a:spcPct val="100000"/>
              </a:lnSpc>
              <a:spcBef>
                <a:spcPts val="600"/>
              </a:spcBef>
              <a:spcAft>
                <a:spcPts val="0"/>
              </a:spcAft>
              <a:buClr>
                <a:schemeClr val="dk2"/>
              </a:buClr>
              <a:buSzPts val="1200"/>
              <a:buNone/>
            </a:pPr>
            <a:r>
              <a:rPr lang="en-US" sz="1200">
                <a:solidFill>
                  <a:schemeClr val="dk2"/>
                </a:solidFill>
              </a:rPr>
              <a:t>	</a:t>
            </a:r>
            <a:r>
              <a:rPr lang="en-US" sz="1200" u="sng">
                <a:solidFill>
                  <a:schemeClr val="dk2"/>
                </a:solidFill>
                <a:hlinkClick r:id="rId6">
                  <a:extLst>
                    <a:ext uri="{A12FA001-AC4F-418D-AE19-62706E023703}">
                      <ahyp:hlinkClr val="tx"/>
                    </a:ext>
                  </a:extLst>
                </a:hlinkClick>
              </a:rPr>
              <a:t>https://aws.amazon.com/getting-started/tutorials/create-network-file-system/?trk=gs_card</a:t>
            </a:r>
            <a:endParaRPr sz="1200">
              <a:solidFill>
                <a:schemeClr val="dk2"/>
              </a:solidFill>
            </a:endParaRPr>
          </a:p>
        </p:txBody>
      </p:sp>
      <p:sp>
        <p:nvSpPr>
          <p:cNvPr id="360" name="Google Shape;360;p14"/>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a:t>
            </a:r>
            <a:endParaRPr/>
          </a:p>
        </p:txBody>
      </p:sp>
      <p:sp>
        <p:nvSpPr>
          <p:cNvPr id="361" name="Google Shape;361;p14"/>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62" name="Google Shape;362;p14"/>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Lab Exercise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5"/>
          <p:cNvSpPr txBox="1"/>
          <p:nvPr>
            <p:ph type="title"/>
          </p:nvPr>
        </p:nvSpPr>
        <p:spPr>
          <a:xfrm>
            <a:off x="612648" y="1828800"/>
            <a:ext cx="7772400" cy="329184"/>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Thank you</a:t>
            </a:r>
            <a:endParaRPr/>
          </a:p>
        </p:txBody>
      </p:sp>
      <p:sp>
        <p:nvSpPr>
          <p:cNvPr id="368" name="Google Shape;368;p15"/>
          <p:cNvSpPr txBox="1"/>
          <p:nvPr>
            <p:ph idx="1" type="body"/>
          </p:nvPr>
        </p:nvSpPr>
        <p:spPr>
          <a:xfrm>
            <a:off x="612648" y="2441448"/>
            <a:ext cx="7772400" cy="63093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64" name="Google Shape;264;p2"/>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65" name="Google Shape;265;p2"/>
          <p:cNvSpPr txBox="1"/>
          <p:nvPr/>
        </p:nvSpPr>
        <p:spPr>
          <a:xfrm>
            <a:off x="1415376" y="1341385"/>
            <a:ext cx="5789390" cy="2064424"/>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2"/>
              </a:buClr>
              <a:buSzPts val="1600"/>
              <a:buFont typeface="Noto Sans Symbols"/>
              <a:buChar char="⮚"/>
            </a:pPr>
            <a:r>
              <a:rPr b="0" i="0" lang="en-US" sz="1600" u="none" cap="none" strike="noStrike">
                <a:solidFill>
                  <a:schemeClr val="dk2"/>
                </a:solidFill>
                <a:latin typeface="Arial"/>
                <a:ea typeface="Arial"/>
                <a:cs typeface="Arial"/>
                <a:sym typeface="Arial"/>
              </a:rPr>
              <a:t>AWS S3</a:t>
            </a:r>
            <a:endParaRPr/>
          </a:p>
          <a:p>
            <a:pPr indent="-285750" lvl="0" marL="285750" marR="0" rtl="0" algn="l">
              <a:lnSpc>
                <a:spcPct val="100000"/>
              </a:lnSpc>
              <a:spcBef>
                <a:spcPts val="600"/>
              </a:spcBef>
              <a:spcAft>
                <a:spcPts val="0"/>
              </a:spcAft>
              <a:buClr>
                <a:schemeClr val="dk2"/>
              </a:buClr>
              <a:buSzPts val="1600"/>
              <a:buFont typeface="Noto Sans Symbols"/>
              <a:buChar char="⮚"/>
            </a:pPr>
            <a:r>
              <a:rPr b="0" i="0" lang="en-US" sz="1600" u="none" cap="none" strike="noStrike">
                <a:solidFill>
                  <a:schemeClr val="dk2"/>
                </a:solidFill>
                <a:latin typeface="Arial"/>
                <a:ea typeface="Arial"/>
                <a:cs typeface="Arial"/>
                <a:sym typeface="Arial"/>
              </a:rPr>
              <a:t>Object Storage Concept</a:t>
            </a:r>
            <a:endParaRPr/>
          </a:p>
          <a:p>
            <a:pPr indent="-285750" lvl="0" marL="285750" marR="0" rtl="0" algn="l">
              <a:lnSpc>
                <a:spcPct val="100000"/>
              </a:lnSpc>
              <a:spcBef>
                <a:spcPts val="600"/>
              </a:spcBef>
              <a:spcAft>
                <a:spcPts val="0"/>
              </a:spcAft>
              <a:buClr>
                <a:schemeClr val="dk2"/>
              </a:buClr>
              <a:buSzPts val="1600"/>
              <a:buFont typeface="Noto Sans Symbols"/>
              <a:buChar char="⮚"/>
            </a:pPr>
            <a:r>
              <a:rPr b="0" i="0" lang="en-US" sz="1600" u="none" cap="none" strike="noStrike">
                <a:solidFill>
                  <a:schemeClr val="dk2"/>
                </a:solidFill>
                <a:latin typeface="Arial"/>
                <a:ea typeface="Arial"/>
                <a:cs typeface="Arial"/>
                <a:sym typeface="Arial"/>
              </a:rPr>
              <a:t>S3 Components</a:t>
            </a:r>
            <a:endParaRPr/>
          </a:p>
          <a:p>
            <a:pPr indent="-285750" lvl="0" marL="285750" marR="0" rtl="0" algn="l">
              <a:lnSpc>
                <a:spcPct val="100000"/>
              </a:lnSpc>
              <a:spcBef>
                <a:spcPts val="600"/>
              </a:spcBef>
              <a:spcAft>
                <a:spcPts val="0"/>
              </a:spcAft>
              <a:buClr>
                <a:schemeClr val="dk2"/>
              </a:buClr>
              <a:buSzPts val="1600"/>
              <a:buFont typeface="Noto Sans Symbols"/>
              <a:buChar char="⮚"/>
            </a:pPr>
            <a:r>
              <a:rPr b="0" i="0" lang="en-US" sz="1600" u="none" cap="none" strike="noStrike">
                <a:solidFill>
                  <a:schemeClr val="dk2"/>
                </a:solidFill>
                <a:latin typeface="Arial"/>
                <a:ea typeface="Arial"/>
                <a:cs typeface="Arial"/>
                <a:sym typeface="Arial"/>
              </a:rPr>
              <a:t>S3 Storage Class</a:t>
            </a:r>
            <a:endParaRPr b="0" i="0" sz="1600" u="none" cap="none" strike="noStrike">
              <a:solidFill>
                <a:schemeClr val="dk2"/>
              </a:solidFill>
              <a:latin typeface="Arial"/>
              <a:ea typeface="Arial"/>
              <a:cs typeface="Arial"/>
              <a:sym typeface="Arial"/>
            </a:endParaRPr>
          </a:p>
          <a:p>
            <a:pPr indent="-285750" lvl="0" marL="285750" marR="0" rtl="0" algn="l">
              <a:lnSpc>
                <a:spcPct val="100000"/>
              </a:lnSpc>
              <a:spcBef>
                <a:spcPts val="600"/>
              </a:spcBef>
              <a:spcAft>
                <a:spcPts val="0"/>
              </a:spcAft>
              <a:buClr>
                <a:schemeClr val="dk2"/>
              </a:buClr>
              <a:buSzPts val="1600"/>
              <a:buFont typeface="Noto Sans Symbols"/>
              <a:buChar char="⮚"/>
            </a:pPr>
            <a:r>
              <a:rPr b="0" i="0" lang="en-US" sz="1600" u="none" cap="none" strike="noStrike">
                <a:solidFill>
                  <a:schemeClr val="dk2"/>
                </a:solidFill>
                <a:latin typeface="Arial"/>
                <a:ea typeface="Arial"/>
                <a:cs typeface="Arial"/>
                <a:sym typeface="Arial"/>
              </a:rPr>
              <a:t>S3 Lifecycle Management</a:t>
            </a:r>
            <a:endParaRPr/>
          </a:p>
          <a:p>
            <a:pPr indent="-285750" lvl="0" marL="285750" marR="0" rtl="0" algn="l">
              <a:lnSpc>
                <a:spcPct val="100000"/>
              </a:lnSpc>
              <a:spcBef>
                <a:spcPts val="600"/>
              </a:spcBef>
              <a:spcAft>
                <a:spcPts val="0"/>
              </a:spcAft>
              <a:buClr>
                <a:schemeClr val="dk2"/>
              </a:buClr>
              <a:buSzPts val="1600"/>
              <a:buFont typeface="Noto Sans Symbols"/>
              <a:buChar char="⮚"/>
            </a:pPr>
            <a:r>
              <a:rPr b="0" i="0" lang="en-US" sz="1600" u="none" cap="none" strike="noStrike">
                <a:solidFill>
                  <a:schemeClr val="dk2"/>
                </a:solidFill>
                <a:latin typeface="Arial"/>
                <a:ea typeface="Arial"/>
                <a:cs typeface="Arial"/>
                <a:sym typeface="Arial"/>
              </a:rPr>
              <a:t>Replication Technique</a:t>
            </a:r>
            <a:endParaRPr b="0" i="0" sz="1600" u="none" cap="none" strike="noStrike">
              <a:solidFill>
                <a:schemeClr val="dk2"/>
              </a:solidFill>
              <a:latin typeface="Arial"/>
              <a:ea typeface="Arial"/>
              <a:cs typeface="Arial"/>
              <a:sym typeface="Arial"/>
            </a:endParaRPr>
          </a:p>
        </p:txBody>
      </p:sp>
      <p:sp>
        <p:nvSpPr>
          <p:cNvPr id="266" name="Google Shape;266;p2"/>
          <p:cNvSpPr txBox="1"/>
          <p:nvPr/>
        </p:nvSpPr>
        <p:spPr>
          <a:xfrm>
            <a:off x="1490472" y="117613"/>
            <a:ext cx="6720840" cy="98231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
          <p:cNvSpPr txBox="1"/>
          <p:nvPr>
            <p:ph idx="1" type="body"/>
          </p:nvPr>
        </p:nvSpPr>
        <p:spPr>
          <a:xfrm>
            <a:off x="1490472" y="1225295"/>
            <a:ext cx="6720840" cy="357530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1200"/>
              <a:buNone/>
            </a:pPr>
            <a:r>
              <a:rPr lang="en-US" sz="1200">
                <a:solidFill>
                  <a:schemeClr val="dk2"/>
                </a:solidFill>
              </a:rPr>
              <a:t>Object storage, also called object-based storage, is an approach to addressing and manipulating data storage as discrete units, called objects. Objects are kept inside a single </a:t>
            </a:r>
            <a:r>
              <a:rPr lang="en-US" sz="1200">
                <a:solidFill>
                  <a:schemeClr val="dk2"/>
                </a:solidFill>
              </a:rPr>
              <a:t>repository</a:t>
            </a:r>
            <a:r>
              <a:rPr lang="en-US" sz="1200">
                <a:solidFill>
                  <a:schemeClr val="dk2"/>
                </a:solidFill>
              </a:rPr>
              <a:t>, and are not nested as files inside a folder inside other folders.</a:t>
            </a:r>
            <a:endParaRPr/>
          </a:p>
          <a:p>
            <a:pPr indent="0" lvl="0" marL="0" rtl="0" algn="l">
              <a:lnSpc>
                <a:spcPct val="100000"/>
              </a:lnSpc>
              <a:spcBef>
                <a:spcPts val="600"/>
              </a:spcBef>
              <a:spcAft>
                <a:spcPts val="0"/>
              </a:spcAft>
              <a:buClr>
                <a:schemeClr val="dk1"/>
              </a:buClr>
              <a:buSzPts val="1200"/>
              <a:buNone/>
            </a:pPr>
            <a:r>
              <a:t/>
            </a:r>
            <a:endParaRPr sz="1200">
              <a:solidFill>
                <a:schemeClr val="dk2"/>
              </a:solidFill>
            </a:endParaRPr>
          </a:p>
          <a:p>
            <a:pPr indent="0" lvl="0" marL="0" rtl="0" algn="l">
              <a:lnSpc>
                <a:spcPct val="100000"/>
              </a:lnSpc>
              <a:spcBef>
                <a:spcPts val="600"/>
              </a:spcBef>
              <a:spcAft>
                <a:spcPts val="0"/>
              </a:spcAft>
              <a:buClr>
                <a:schemeClr val="dk2"/>
              </a:buClr>
              <a:buSzPts val="1200"/>
              <a:buNone/>
            </a:pPr>
            <a:r>
              <a:rPr lang="en-US" sz="1200">
                <a:solidFill>
                  <a:schemeClr val="dk2"/>
                </a:solidFill>
              </a:rPr>
              <a:t>Object storage keeps the blocks of data that make up a file together and adds all of its associated metadata to that file. This metadata is key to the value of object storage versus other methods of storing data. </a:t>
            </a:r>
            <a:endParaRPr/>
          </a:p>
        </p:txBody>
      </p:sp>
      <p:sp>
        <p:nvSpPr>
          <p:cNvPr id="272" name="Google Shape;272;p3"/>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273" name="Google Shape;273;p3"/>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74" name="Google Shape;274;p3"/>
          <p:cNvSpPr txBox="1"/>
          <p:nvPr/>
        </p:nvSpPr>
        <p:spPr>
          <a:xfrm>
            <a:off x="1490472" y="92388"/>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200"/>
              <a:buFont typeface="Arial"/>
              <a:buNone/>
            </a:pPr>
            <a:r>
              <a:rPr b="0" i="0" lang="en-US" sz="3200" u="none" cap="none" strike="noStrike">
                <a:solidFill>
                  <a:schemeClr val="dk2"/>
                </a:solidFill>
                <a:latin typeface="Arial"/>
                <a:ea typeface="Arial"/>
                <a:cs typeface="Arial"/>
                <a:sym typeface="Arial"/>
              </a:rPr>
              <a:t>Object Storage Concept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
          <p:cNvSpPr txBox="1"/>
          <p:nvPr>
            <p:ph idx="1" type="body"/>
          </p:nvPr>
        </p:nvSpPr>
        <p:spPr>
          <a:xfrm>
            <a:off x="1490472" y="1225295"/>
            <a:ext cx="6720840" cy="3575305"/>
          </a:xfrm>
          <a:prstGeom prst="rect">
            <a:avLst/>
          </a:prstGeom>
          <a:noFill/>
          <a:ln>
            <a:noFill/>
          </a:ln>
        </p:spPr>
        <p:txBody>
          <a:bodyPr anchorCtr="0" anchor="t" bIns="0" lIns="0" spcFirstLastPara="1" rIns="0" wrap="square" tIns="0">
            <a:noAutofit/>
          </a:bodyPr>
          <a:lstStyle/>
          <a:p>
            <a:pPr indent="-342900" lvl="0" marL="342900" rtl="0" algn="just">
              <a:lnSpc>
                <a:spcPct val="100000"/>
              </a:lnSpc>
              <a:spcBef>
                <a:spcPts val="0"/>
              </a:spcBef>
              <a:spcAft>
                <a:spcPts val="0"/>
              </a:spcAft>
              <a:buClr>
                <a:schemeClr val="dk2"/>
              </a:buClr>
              <a:buSzPts val="1200"/>
              <a:buFont typeface="Arial"/>
              <a:buChar char="•"/>
            </a:pPr>
            <a:r>
              <a:rPr lang="en-US" sz="1200">
                <a:solidFill>
                  <a:schemeClr val="dk2"/>
                </a:solidFill>
              </a:rPr>
              <a:t>Amazon S3 object based storage that can be used to store and retrieve </a:t>
            </a:r>
            <a:r>
              <a:rPr b="1" lang="en-US" sz="1200">
                <a:solidFill>
                  <a:schemeClr val="dk2"/>
                </a:solidFill>
              </a:rPr>
              <a:t>any amount</a:t>
            </a:r>
            <a:r>
              <a:rPr lang="en-US" sz="1200">
                <a:solidFill>
                  <a:schemeClr val="dk2"/>
                </a:solidFill>
              </a:rPr>
              <a:t> of data, at </a:t>
            </a:r>
            <a:r>
              <a:rPr b="1" lang="en-US" sz="1200">
                <a:solidFill>
                  <a:schemeClr val="dk2"/>
                </a:solidFill>
              </a:rPr>
              <a:t>any time</a:t>
            </a:r>
            <a:r>
              <a:rPr lang="en-US" sz="1200">
                <a:solidFill>
                  <a:schemeClr val="dk2"/>
                </a:solidFill>
              </a:rPr>
              <a:t>, from </a:t>
            </a:r>
            <a:r>
              <a:rPr b="1" lang="en-US" sz="1200">
                <a:solidFill>
                  <a:schemeClr val="dk2"/>
                </a:solidFill>
              </a:rPr>
              <a:t>anywhere</a:t>
            </a:r>
            <a:r>
              <a:rPr lang="en-US" sz="1200">
                <a:solidFill>
                  <a:schemeClr val="dk2"/>
                </a:solidFill>
              </a:rPr>
              <a:t> on the web. </a:t>
            </a:r>
            <a:endParaRPr/>
          </a:p>
          <a:p>
            <a:pPr indent="-342900" lvl="0" marL="342900" rtl="0" algn="just">
              <a:lnSpc>
                <a:spcPct val="100000"/>
              </a:lnSpc>
              <a:spcBef>
                <a:spcPts val="240"/>
              </a:spcBef>
              <a:spcAft>
                <a:spcPts val="0"/>
              </a:spcAft>
              <a:buClr>
                <a:schemeClr val="dk2"/>
              </a:buClr>
              <a:buSzPts val="1200"/>
              <a:buFont typeface="Arial"/>
              <a:buChar char="•"/>
            </a:pPr>
            <a:r>
              <a:rPr b="1" lang="en-US" sz="1200">
                <a:solidFill>
                  <a:schemeClr val="dk2"/>
                </a:solidFill>
              </a:rPr>
              <a:t>Write</a:t>
            </a:r>
            <a:r>
              <a:rPr lang="en-US" sz="1200">
                <a:solidFill>
                  <a:schemeClr val="dk2"/>
                </a:solidFill>
              </a:rPr>
              <a:t>, </a:t>
            </a:r>
            <a:r>
              <a:rPr b="1" lang="en-US" sz="1200">
                <a:solidFill>
                  <a:schemeClr val="dk2"/>
                </a:solidFill>
              </a:rPr>
              <a:t>read</a:t>
            </a:r>
            <a:r>
              <a:rPr lang="en-US" sz="1200">
                <a:solidFill>
                  <a:schemeClr val="dk2"/>
                </a:solidFill>
              </a:rPr>
              <a:t>, and </a:t>
            </a:r>
            <a:r>
              <a:rPr b="1" lang="en-US" sz="1200">
                <a:solidFill>
                  <a:schemeClr val="dk2"/>
                </a:solidFill>
              </a:rPr>
              <a:t>delete</a:t>
            </a:r>
            <a:r>
              <a:rPr lang="en-US" sz="1200">
                <a:solidFill>
                  <a:schemeClr val="dk2"/>
                </a:solidFill>
              </a:rPr>
              <a:t> objects containing from </a:t>
            </a:r>
            <a:r>
              <a:rPr b="1" lang="en-US" sz="1200">
                <a:solidFill>
                  <a:schemeClr val="dk2"/>
                </a:solidFill>
              </a:rPr>
              <a:t>1 byte</a:t>
            </a:r>
            <a:r>
              <a:rPr lang="en-US" sz="1200">
                <a:solidFill>
                  <a:schemeClr val="dk2"/>
                </a:solidFill>
              </a:rPr>
              <a:t> to </a:t>
            </a:r>
            <a:r>
              <a:rPr b="1" lang="en-US" sz="1200">
                <a:solidFill>
                  <a:schemeClr val="dk2"/>
                </a:solidFill>
              </a:rPr>
              <a:t>5 TB</a:t>
            </a:r>
            <a:r>
              <a:rPr lang="en-US" sz="1200">
                <a:solidFill>
                  <a:schemeClr val="dk2"/>
                </a:solidFill>
              </a:rPr>
              <a:t> of data each. </a:t>
            </a:r>
            <a:endParaRPr/>
          </a:p>
          <a:p>
            <a:pPr indent="-342900" lvl="0" marL="342900" rtl="0" algn="just">
              <a:lnSpc>
                <a:spcPct val="100000"/>
              </a:lnSpc>
              <a:spcBef>
                <a:spcPts val="240"/>
              </a:spcBef>
              <a:spcAft>
                <a:spcPts val="0"/>
              </a:spcAft>
              <a:buClr>
                <a:schemeClr val="dk2"/>
              </a:buClr>
              <a:buSzPts val="1200"/>
              <a:buFont typeface="Arial"/>
              <a:buChar char="•"/>
            </a:pPr>
            <a:r>
              <a:rPr lang="en-US" sz="1200">
                <a:solidFill>
                  <a:schemeClr val="dk2"/>
                </a:solidFill>
              </a:rPr>
              <a:t>The number of objects you can store is </a:t>
            </a:r>
            <a:r>
              <a:rPr b="1" lang="en-US" sz="1200">
                <a:solidFill>
                  <a:schemeClr val="dk2"/>
                </a:solidFill>
              </a:rPr>
              <a:t>unlimited</a:t>
            </a:r>
            <a:r>
              <a:rPr lang="en-US" sz="1200">
                <a:solidFill>
                  <a:schemeClr val="dk2"/>
                </a:solidFill>
              </a:rPr>
              <a:t>.</a:t>
            </a:r>
            <a:endParaRPr/>
          </a:p>
          <a:p>
            <a:pPr indent="-342900" lvl="0" marL="342900" rtl="0" algn="just">
              <a:lnSpc>
                <a:spcPct val="100000"/>
              </a:lnSpc>
              <a:spcBef>
                <a:spcPts val="240"/>
              </a:spcBef>
              <a:spcAft>
                <a:spcPts val="0"/>
              </a:spcAft>
              <a:buClr>
                <a:schemeClr val="dk2"/>
              </a:buClr>
              <a:buSzPts val="1200"/>
              <a:buFont typeface="Arial"/>
              <a:buChar char="•"/>
            </a:pPr>
            <a:r>
              <a:rPr lang="en-US" sz="1200">
                <a:solidFill>
                  <a:schemeClr val="dk2"/>
                </a:solidFill>
              </a:rPr>
              <a:t>Each object is stored in a </a:t>
            </a:r>
            <a:r>
              <a:rPr b="1" lang="en-US" sz="1200">
                <a:solidFill>
                  <a:schemeClr val="dk2"/>
                </a:solidFill>
              </a:rPr>
              <a:t>Bucket</a:t>
            </a:r>
            <a:r>
              <a:rPr lang="en-US" sz="1200">
                <a:solidFill>
                  <a:schemeClr val="dk2"/>
                </a:solidFill>
              </a:rPr>
              <a:t> and retrieved via a unique, developer-assigned key.</a:t>
            </a:r>
            <a:endParaRPr/>
          </a:p>
          <a:p>
            <a:pPr indent="-342900" lvl="1" marL="342900" rtl="0" algn="just">
              <a:lnSpc>
                <a:spcPct val="100000"/>
              </a:lnSpc>
              <a:spcBef>
                <a:spcPts val="240"/>
              </a:spcBef>
              <a:spcAft>
                <a:spcPts val="0"/>
              </a:spcAft>
              <a:buClr>
                <a:schemeClr val="dk2"/>
              </a:buClr>
              <a:buSzPts val="1500"/>
              <a:buFont typeface="Arial"/>
              <a:buChar char="•"/>
            </a:pPr>
            <a:r>
              <a:rPr lang="en-US" sz="1200">
                <a:solidFill>
                  <a:schemeClr val="dk2"/>
                </a:solidFill>
              </a:rPr>
              <a:t>A Bucket can be </a:t>
            </a:r>
            <a:r>
              <a:rPr b="1" lang="en-US" sz="1200">
                <a:solidFill>
                  <a:schemeClr val="dk2"/>
                </a:solidFill>
              </a:rPr>
              <a:t>stored in one</a:t>
            </a:r>
            <a:r>
              <a:rPr lang="en-US" sz="1200">
                <a:solidFill>
                  <a:schemeClr val="dk2"/>
                </a:solidFill>
              </a:rPr>
              <a:t> of several </a:t>
            </a:r>
            <a:r>
              <a:rPr b="1" lang="en-US" sz="1200">
                <a:solidFill>
                  <a:schemeClr val="dk2"/>
                </a:solidFill>
              </a:rPr>
              <a:t>Regions</a:t>
            </a:r>
            <a:r>
              <a:rPr lang="en-US" sz="1200">
                <a:solidFill>
                  <a:schemeClr val="dk2"/>
                </a:solidFill>
              </a:rPr>
              <a:t>.</a:t>
            </a:r>
            <a:endParaRPr/>
          </a:p>
          <a:p>
            <a:pPr indent="-342900" lvl="1" marL="342900" rtl="0" algn="just">
              <a:lnSpc>
                <a:spcPct val="100000"/>
              </a:lnSpc>
              <a:spcBef>
                <a:spcPts val="240"/>
              </a:spcBef>
              <a:spcAft>
                <a:spcPts val="0"/>
              </a:spcAft>
              <a:buClr>
                <a:schemeClr val="dk2"/>
              </a:buClr>
              <a:buSzPts val="1500"/>
              <a:buFont typeface="Arial"/>
              <a:buChar char="•"/>
            </a:pPr>
            <a:r>
              <a:rPr lang="en-US" sz="1200">
                <a:solidFill>
                  <a:schemeClr val="dk2"/>
                </a:solidFill>
              </a:rPr>
              <a:t>Objects stored in a Region </a:t>
            </a:r>
            <a:r>
              <a:rPr b="1" lang="en-US" sz="1200">
                <a:solidFill>
                  <a:schemeClr val="dk2"/>
                </a:solidFill>
              </a:rPr>
              <a:t>never leave the Region</a:t>
            </a:r>
            <a:r>
              <a:rPr lang="en-US" sz="1200">
                <a:solidFill>
                  <a:schemeClr val="dk2"/>
                </a:solidFill>
              </a:rPr>
              <a:t> unless you transfer them out. </a:t>
            </a:r>
            <a:endParaRPr/>
          </a:p>
          <a:p>
            <a:pPr indent="-342900" lvl="0" marL="342900" rtl="0" algn="just">
              <a:lnSpc>
                <a:spcPct val="100000"/>
              </a:lnSpc>
              <a:spcBef>
                <a:spcPts val="240"/>
              </a:spcBef>
              <a:spcAft>
                <a:spcPts val="0"/>
              </a:spcAft>
              <a:buClr>
                <a:schemeClr val="dk2"/>
              </a:buClr>
              <a:buSzPts val="1200"/>
              <a:buFont typeface="Arial"/>
              <a:buChar char="•"/>
            </a:pPr>
            <a:r>
              <a:rPr lang="en-US" sz="1200">
                <a:solidFill>
                  <a:schemeClr val="dk2"/>
                </a:solidFill>
              </a:rPr>
              <a:t>Authentication mechanisms are provided to ensure that data is </a:t>
            </a:r>
            <a:r>
              <a:rPr b="1" lang="en-US" sz="1200">
                <a:solidFill>
                  <a:schemeClr val="dk2"/>
                </a:solidFill>
              </a:rPr>
              <a:t>kept secure</a:t>
            </a:r>
            <a:r>
              <a:rPr lang="en-US" sz="1200">
                <a:solidFill>
                  <a:schemeClr val="dk2"/>
                </a:solidFill>
              </a:rPr>
              <a:t> from unauthorized access. </a:t>
            </a:r>
            <a:endParaRPr/>
          </a:p>
          <a:p>
            <a:pPr indent="-342900" lvl="1" marL="342900" rtl="0" algn="just">
              <a:lnSpc>
                <a:spcPct val="100000"/>
              </a:lnSpc>
              <a:spcBef>
                <a:spcPts val="240"/>
              </a:spcBef>
              <a:spcAft>
                <a:spcPts val="0"/>
              </a:spcAft>
              <a:buClr>
                <a:schemeClr val="dk2"/>
              </a:buClr>
              <a:buSzPts val="1500"/>
              <a:buFont typeface="Arial"/>
              <a:buChar char="•"/>
            </a:pPr>
            <a:r>
              <a:rPr lang="en-US" sz="1200">
                <a:solidFill>
                  <a:schemeClr val="dk2"/>
                </a:solidFill>
              </a:rPr>
              <a:t>Objects can be made </a:t>
            </a:r>
            <a:r>
              <a:rPr b="1" lang="en-US" sz="1200">
                <a:solidFill>
                  <a:schemeClr val="dk2"/>
                </a:solidFill>
              </a:rPr>
              <a:t>Private</a:t>
            </a:r>
            <a:r>
              <a:rPr lang="en-US" sz="1200">
                <a:solidFill>
                  <a:schemeClr val="dk2"/>
                </a:solidFill>
              </a:rPr>
              <a:t> or </a:t>
            </a:r>
            <a:r>
              <a:rPr b="1" lang="en-US" sz="1200">
                <a:solidFill>
                  <a:schemeClr val="dk2"/>
                </a:solidFill>
              </a:rPr>
              <a:t>Public</a:t>
            </a:r>
            <a:r>
              <a:rPr lang="en-US" sz="1200">
                <a:solidFill>
                  <a:schemeClr val="dk2"/>
                </a:solidFill>
              </a:rPr>
              <a:t>, and rights can be </a:t>
            </a:r>
            <a:r>
              <a:rPr b="1" lang="en-US" sz="1200">
                <a:solidFill>
                  <a:schemeClr val="dk2"/>
                </a:solidFill>
              </a:rPr>
              <a:t>granted</a:t>
            </a:r>
            <a:r>
              <a:rPr lang="en-US" sz="1200">
                <a:solidFill>
                  <a:schemeClr val="dk2"/>
                </a:solidFill>
              </a:rPr>
              <a:t> to specific users.</a:t>
            </a:r>
            <a:endParaRPr/>
          </a:p>
          <a:p>
            <a:pPr indent="-342900" lvl="0" marL="342900" rtl="0" algn="just">
              <a:lnSpc>
                <a:spcPct val="100000"/>
              </a:lnSpc>
              <a:spcBef>
                <a:spcPts val="240"/>
              </a:spcBef>
              <a:spcAft>
                <a:spcPts val="0"/>
              </a:spcAft>
              <a:buClr>
                <a:schemeClr val="dk2"/>
              </a:buClr>
              <a:buSzPts val="1200"/>
              <a:buFont typeface="Arial"/>
              <a:buChar char="•"/>
            </a:pPr>
            <a:r>
              <a:rPr lang="en-US" sz="1200">
                <a:solidFill>
                  <a:schemeClr val="dk2"/>
                </a:solidFill>
              </a:rPr>
              <a:t>S3 </a:t>
            </a:r>
            <a:r>
              <a:rPr b="1" lang="en-US" sz="1200">
                <a:solidFill>
                  <a:schemeClr val="dk2"/>
                </a:solidFill>
              </a:rPr>
              <a:t>charges</a:t>
            </a:r>
            <a:r>
              <a:rPr lang="en-US" sz="1200">
                <a:solidFill>
                  <a:schemeClr val="dk2"/>
                </a:solidFill>
              </a:rPr>
              <a:t> based on per GB-month AND per I/O requests AND per data modification requests.</a:t>
            </a:r>
            <a:endParaRPr/>
          </a:p>
          <a:p>
            <a:pPr indent="-342900" lvl="0" marL="342900" rtl="0" algn="just">
              <a:lnSpc>
                <a:spcPct val="100000"/>
              </a:lnSpc>
              <a:spcBef>
                <a:spcPts val="240"/>
              </a:spcBef>
              <a:spcAft>
                <a:spcPts val="0"/>
              </a:spcAft>
              <a:buClr>
                <a:schemeClr val="dk2"/>
              </a:buClr>
              <a:buSzPts val="1200"/>
              <a:buFont typeface="Arial"/>
              <a:buChar char="•"/>
            </a:pPr>
            <a:r>
              <a:rPr lang="en-US" sz="1200">
                <a:solidFill>
                  <a:schemeClr val="dk2"/>
                </a:solidFill>
              </a:rPr>
              <a:t>Store data on Amazon’s </a:t>
            </a:r>
            <a:r>
              <a:rPr b="1" lang="en-US" sz="1200">
                <a:solidFill>
                  <a:schemeClr val="dk2"/>
                </a:solidFill>
              </a:rPr>
              <a:t>distributed system</a:t>
            </a:r>
            <a:r>
              <a:rPr lang="en-US" sz="1200">
                <a:solidFill>
                  <a:schemeClr val="dk2"/>
                </a:solidFill>
              </a:rPr>
              <a:t> containing multiple servers within Amazon’s Data Center locations.</a:t>
            </a:r>
            <a:endParaRPr/>
          </a:p>
          <a:p>
            <a:pPr indent="-342900" lvl="0" marL="342900" rtl="0" algn="just">
              <a:lnSpc>
                <a:spcPct val="100000"/>
              </a:lnSpc>
              <a:spcBef>
                <a:spcPts val="240"/>
              </a:spcBef>
              <a:spcAft>
                <a:spcPts val="0"/>
              </a:spcAft>
              <a:buClr>
                <a:schemeClr val="dk2"/>
              </a:buClr>
              <a:buSzPts val="1200"/>
              <a:buFont typeface="Arial"/>
              <a:buChar char="•"/>
            </a:pPr>
            <a:r>
              <a:rPr lang="en-US" sz="1200">
                <a:solidFill>
                  <a:schemeClr val="dk2"/>
                </a:solidFill>
              </a:rPr>
              <a:t>S3 supports eventual consistency mainly.</a:t>
            </a:r>
            <a:endParaRPr sz="1200">
              <a:solidFill>
                <a:schemeClr val="dk2"/>
              </a:solidFill>
            </a:endParaRPr>
          </a:p>
        </p:txBody>
      </p:sp>
      <p:sp>
        <p:nvSpPr>
          <p:cNvPr id="280" name="Google Shape;280;p4"/>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281" name="Google Shape;281;p4"/>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82" name="Google Shape;282;p4"/>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What is S3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
          <p:cNvSpPr txBox="1"/>
          <p:nvPr>
            <p:ph idx="1" type="body"/>
          </p:nvPr>
        </p:nvSpPr>
        <p:spPr>
          <a:xfrm>
            <a:off x="1490472" y="1225295"/>
            <a:ext cx="6720840" cy="3300743"/>
          </a:xfrm>
          <a:prstGeom prst="rect">
            <a:avLst/>
          </a:prstGeom>
          <a:noFill/>
          <a:ln>
            <a:noFill/>
          </a:ln>
        </p:spPr>
        <p:txBody>
          <a:bodyPr anchorCtr="0" anchor="t" bIns="0" lIns="0" spcFirstLastPara="1" rIns="0" wrap="square" tIns="0">
            <a:noAutofit/>
          </a:bodyPr>
          <a:lstStyle/>
          <a:p>
            <a:pPr indent="-342900" lvl="0" marL="342900" rtl="0" algn="just">
              <a:lnSpc>
                <a:spcPct val="100000"/>
              </a:lnSpc>
              <a:spcBef>
                <a:spcPts val="0"/>
              </a:spcBef>
              <a:spcAft>
                <a:spcPts val="0"/>
              </a:spcAft>
              <a:buClr>
                <a:schemeClr val="dk2"/>
              </a:buClr>
              <a:buSzPts val="1400"/>
              <a:buFont typeface="Arial"/>
              <a:buChar char="•"/>
            </a:pPr>
            <a:r>
              <a:rPr b="1" lang="en-US" sz="1400">
                <a:solidFill>
                  <a:schemeClr val="dk2"/>
                </a:solidFill>
              </a:rPr>
              <a:t>Buckets</a:t>
            </a:r>
            <a:endParaRPr/>
          </a:p>
          <a:p>
            <a:pPr indent="0" lvl="0" marL="0" rtl="0" algn="just">
              <a:lnSpc>
                <a:spcPct val="100000"/>
              </a:lnSpc>
              <a:spcBef>
                <a:spcPts val="280"/>
              </a:spcBef>
              <a:spcAft>
                <a:spcPts val="0"/>
              </a:spcAft>
              <a:buClr>
                <a:schemeClr val="dk2"/>
              </a:buClr>
              <a:buSzPts val="1400"/>
              <a:buNone/>
            </a:pPr>
            <a:r>
              <a:rPr lang="en-US" sz="1400">
                <a:solidFill>
                  <a:schemeClr val="dk2"/>
                </a:solidFill>
              </a:rPr>
              <a:t>		A bucket is a container for objects stored in Amazon S3.</a:t>
            </a:r>
            <a:endParaRPr/>
          </a:p>
          <a:p>
            <a:pPr indent="-342900" lvl="0" marL="342900" rtl="0" algn="just">
              <a:lnSpc>
                <a:spcPct val="100000"/>
              </a:lnSpc>
              <a:spcBef>
                <a:spcPts val="280"/>
              </a:spcBef>
              <a:spcAft>
                <a:spcPts val="0"/>
              </a:spcAft>
              <a:buClr>
                <a:schemeClr val="dk2"/>
              </a:buClr>
              <a:buSzPts val="1400"/>
              <a:buFont typeface="Arial"/>
              <a:buChar char="•"/>
            </a:pPr>
            <a:r>
              <a:rPr b="1" lang="en-US" sz="1400">
                <a:solidFill>
                  <a:schemeClr val="dk2"/>
                </a:solidFill>
              </a:rPr>
              <a:t>Objects</a:t>
            </a:r>
            <a:endParaRPr/>
          </a:p>
          <a:p>
            <a:pPr indent="0" lvl="0" marL="0" rtl="0" algn="just">
              <a:lnSpc>
                <a:spcPct val="100000"/>
              </a:lnSpc>
              <a:spcBef>
                <a:spcPts val="280"/>
              </a:spcBef>
              <a:spcAft>
                <a:spcPts val="0"/>
              </a:spcAft>
              <a:buClr>
                <a:schemeClr val="dk2"/>
              </a:buClr>
              <a:buSzPts val="1400"/>
              <a:buNone/>
            </a:pPr>
            <a:r>
              <a:rPr lang="en-US" sz="1400">
                <a:solidFill>
                  <a:schemeClr val="dk2"/>
                </a:solidFill>
              </a:rPr>
              <a:t>		Objects are the fundamental entities stored in Amazon S3.</a:t>
            </a:r>
            <a:endParaRPr/>
          </a:p>
          <a:p>
            <a:pPr indent="-342900" lvl="0" marL="342900" rtl="0" algn="just">
              <a:lnSpc>
                <a:spcPct val="100000"/>
              </a:lnSpc>
              <a:spcBef>
                <a:spcPts val="280"/>
              </a:spcBef>
              <a:spcAft>
                <a:spcPts val="0"/>
              </a:spcAft>
              <a:buClr>
                <a:schemeClr val="dk2"/>
              </a:buClr>
              <a:buSzPts val="1400"/>
              <a:buFont typeface="Arial"/>
              <a:buChar char="•"/>
            </a:pPr>
            <a:r>
              <a:rPr b="1" lang="en-US" sz="1400">
                <a:solidFill>
                  <a:schemeClr val="dk2"/>
                </a:solidFill>
              </a:rPr>
              <a:t>Keys</a:t>
            </a:r>
            <a:endParaRPr/>
          </a:p>
          <a:p>
            <a:pPr indent="0" lvl="0" marL="0" rtl="0" algn="just">
              <a:lnSpc>
                <a:spcPct val="100000"/>
              </a:lnSpc>
              <a:spcBef>
                <a:spcPts val="280"/>
              </a:spcBef>
              <a:spcAft>
                <a:spcPts val="0"/>
              </a:spcAft>
              <a:buClr>
                <a:schemeClr val="dk2"/>
              </a:buClr>
              <a:buSzPts val="1400"/>
              <a:buNone/>
            </a:pPr>
            <a:r>
              <a:rPr lang="en-US" sz="1400">
                <a:solidFill>
                  <a:schemeClr val="dk2"/>
                </a:solidFill>
              </a:rPr>
              <a:t>		A key is the unique identifier for an object within a bucket.</a:t>
            </a:r>
            <a:endParaRPr/>
          </a:p>
          <a:p>
            <a:pPr indent="-342900" lvl="0" marL="342900" rtl="0" algn="just">
              <a:lnSpc>
                <a:spcPct val="100000"/>
              </a:lnSpc>
              <a:spcBef>
                <a:spcPts val="280"/>
              </a:spcBef>
              <a:spcAft>
                <a:spcPts val="0"/>
              </a:spcAft>
              <a:buClr>
                <a:schemeClr val="dk2"/>
              </a:buClr>
              <a:buSzPts val="1400"/>
              <a:buFont typeface="Arial"/>
              <a:buChar char="•"/>
            </a:pPr>
            <a:r>
              <a:rPr b="1" lang="en-US" sz="1400">
                <a:solidFill>
                  <a:schemeClr val="dk2"/>
                </a:solidFill>
              </a:rPr>
              <a:t>Regions</a:t>
            </a:r>
            <a:endParaRPr/>
          </a:p>
          <a:p>
            <a:pPr indent="0" lvl="0" marL="0" rtl="0" algn="just">
              <a:lnSpc>
                <a:spcPct val="100000"/>
              </a:lnSpc>
              <a:spcBef>
                <a:spcPts val="280"/>
              </a:spcBef>
              <a:spcAft>
                <a:spcPts val="0"/>
              </a:spcAft>
              <a:buClr>
                <a:schemeClr val="dk2"/>
              </a:buClr>
              <a:buSzPts val="1400"/>
              <a:buNone/>
            </a:pPr>
            <a:r>
              <a:rPr lang="en-US" sz="1400">
                <a:solidFill>
                  <a:schemeClr val="dk2"/>
                </a:solidFill>
              </a:rPr>
              <a:t>		You can choose the geographical region where Amazon S3 will store the buckets you create.</a:t>
            </a:r>
            <a:endParaRPr/>
          </a:p>
          <a:p>
            <a:pPr indent="-342900" lvl="0" marL="342900" rtl="0" algn="just">
              <a:lnSpc>
                <a:spcPct val="100000"/>
              </a:lnSpc>
              <a:spcBef>
                <a:spcPts val="280"/>
              </a:spcBef>
              <a:spcAft>
                <a:spcPts val="0"/>
              </a:spcAft>
              <a:buClr>
                <a:schemeClr val="dk2"/>
              </a:buClr>
              <a:buSzPts val="1400"/>
              <a:buFont typeface="Arial"/>
              <a:buChar char="•"/>
            </a:pPr>
            <a:r>
              <a:rPr lang="en-US" sz="1400">
                <a:solidFill>
                  <a:schemeClr val="dk2"/>
                </a:solidFill>
              </a:rPr>
              <a:t>Amazon S3 </a:t>
            </a:r>
            <a:r>
              <a:rPr b="1" lang="en-US" sz="1400">
                <a:solidFill>
                  <a:schemeClr val="dk2"/>
                </a:solidFill>
              </a:rPr>
              <a:t>Data Consistency</a:t>
            </a:r>
            <a:r>
              <a:rPr lang="en-US" sz="1400">
                <a:solidFill>
                  <a:schemeClr val="dk2"/>
                </a:solidFill>
              </a:rPr>
              <a:t> Model:</a:t>
            </a:r>
            <a:endParaRPr/>
          </a:p>
          <a:p>
            <a:pPr indent="0" lvl="0" marL="0" rtl="0" algn="just">
              <a:lnSpc>
                <a:spcPct val="100000"/>
              </a:lnSpc>
              <a:spcBef>
                <a:spcPts val="280"/>
              </a:spcBef>
              <a:spcAft>
                <a:spcPts val="0"/>
              </a:spcAft>
              <a:buClr>
                <a:schemeClr val="dk2"/>
              </a:buClr>
              <a:buSzPts val="1400"/>
              <a:buNone/>
            </a:pPr>
            <a:r>
              <a:rPr lang="en-US" sz="1400">
                <a:solidFill>
                  <a:schemeClr val="dk2"/>
                </a:solidFill>
              </a:rPr>
              <a:t>	Amazon S3 provides </a:t>
            </a:r>
            <a:r>
              <a:rPr b="1" lang="en-US" sz="1400">
                <a:solidFill>
                  <a:schemeClr val="dk2"/>
                </a:solidFill>
              </a:rPr>
              <a:t>read-after-write</a:t>
            </a:r>
            <a:r>
              <a:rPr lang="en-US" sz="1400">
                <a:solidFill>
                  <a:schemeClr val="dk2"/>
                </a:solidFill>
              </a:rPr>
              <a:t> consistency for </a:t>
            </a:r>
            <a:r>
              <a:rPr b="1" lang="en-US" sz="1400">
                <a:solidFill>
                  <a:schemeClr val="dk2"/>
                </a:solidFill>
              </a:rPr>
              <a:t>PUTS</a:t>
            </a:r>
            <a:r>
              <a:rPr lang="en-US" sz="1400">
                <a:solidFill>
                  <a:schemeClr val="dk2"/>
                </a:solidFill>
              </a:rPr>
              <a:t> of </a:t>
            </a:r>
            <a:r>
              <a:rPr b="1" lang="en-US" sz="1400">
                <a:solidFill>
                  <a:schemeClr val="dk2"/>
                </a:solidFill>
              </a:rPr>
              <a:t>new objects</a:t>
            </a:r>
            <a:r>
              <a:rPr lang="en-US" sz="1400">
                <a:solidFill>
                  <a:schemeClr val="dk2"/>
                </a:solidFill>
              </a:rPr>
              <a:t> in your S3 bucket in all regions. Amazon S3 offers </a:t>
            </a:r>
            <a:r>
              <a:rPr b="1" lang="en-US" sz="1400">
                <a:solidFill>
                  <a:schemeClr val="dk2"/>
                </a:solidFill>
              </a:rPr>
              <a:t>eventual consistency</a:t>
            </a:r>
            <a:r>
              <a:rPr lang="en-US" sz="1400">
                <a:solidFill>
                  <a:schemeClr val="dk2"/>
                </a:solidFill>
              </a:rPr>
              <a:t> for </a:t>
            </a:r>
            <a:r>
              <a:rPr b="1" lang="en-US" sz="1400">
                <a:solidFill>
                  <a:schemeClr val="dk2"/>
                </a:solidFill>
              </a:rPr>
              <a:t>overwrite PUTS</a:t>
            </a:r>
            <a:r>
              <a:rPr lang="en-US" sz="1400">
                <a:solidFill>
                  <a:schemeClr val="dk2"/>
                </a:solidFill>
              </a:rPr>
              <a:t> and </a:t>
            </a:r>
            <a:r>
              <a:rPr b="1" lang="en-US" sz="1400">
                <a:solidFill>
                  <a:schemeClr val="dk2"/>
                </a:solidFill>
              </a:rPr>
              <a:t>DELETES</a:t>
            </a:r>
            <a:r>
              <a:rPr lang="en-US" sz="1400">
                <a:solidFill>
                  <a:schemeClr val="dk2"/>
                </a:solidFill>
              </a:rPr>
              <a:t> in all regions.</a:t>
            </a:r>
            <a:endParaRPr sz="1400">
              <a:solidFill>
                <a:schemeClr val="dk2"/>
              </a:solidFill>
            </a:endParaRPr>
          </a:p>
        </p:txBody>
      </p:sp>
      <p:sp>
        <p:nvSpPr>
          <p:cNvPr id="288" name="Google Shape;288;p5"/>
          <p:cNvSpPr txBox="1"/>
          <p:nvPr>
            <p:ph idx="11" type="ftr"/>
          </p:nvPr>
        </p:nvSpPr>
        <p:spPr>
          <a:xfrm>
            <a:off x="1556732" y="4830417"/>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289" name="Google Shape;289;p5"/>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90" name="Google Shape;290;p5"/>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Amazon S3 - Components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6"/>
          <p:cNvSpPr txBox="1"/>
          <p:nvPr>
            <p:ph idx="1" type="body"/>
          </p:nvPr>
        </p:nvSpPr>
        <p:spPr>
          <a:xfrm>
            <a:off x="1490471" y="1225295"/>
            <a:ext cx="7149000" cy="34968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Clr>
                <a:schemeClr val="dk2"/>
              </a:buClr>
              <a:buSzPts val="1200"/>
              <a:buNone/>
            </a:pPr>
            <a:r>
              <a:rPr b="1" lang="en-US" sz="1200">
                <a:solidFill>
                  <a:schemeClr val="dk2"/>
                </a:solidFill>
              </a:rPr>
              <a:t>Storage Classes</a:t>
            </a:r>
            <a:endParaRPr/>
          </a:p>
          <a:p>
            <a:pPr indent="-171450" lvl="0" marL="171450" rtl="0" algn="just">
              <a:lnSpc>
                <a:spcPct val="100000"/>
              </a:lnSpc>
              <a:spcBef>
                <a:spcPts val="240"/>
              </a:spcBef>
              <a:spcAft>
                <a:spcPts val="0"/>
              </a:spcAft>
              <a:buClr>
                <a:schemeClr val="dk2"/>
              </a:buClr>
              <a:buSzPts val="1200"/>
              <a:buFont typeface="Arial"/>
              <a:buChar char="•"/>
            </a:pPr>
            <a:r>
              <a:rPr b="1" lang="en-US" sz="1200">
                <a:solidFill>
                  <a:schemeClr val="dk2"/>
                </a:solidFill>
              </a:rPr>
              <a:t>Amazon S3 STANDARD</a:t>
            </a:r>
            <a:r>
              <a:rPr lang="en-US" sz="1200">
                <a:solidFill>
                  <a:schemeClr val="dk2"/>
                </a:solidFill>
              </a:rPr>
              <a:t> - S3 Standard offers high durability, availability, and performance 					  object storage for frequently accessed data.</a:t>
            </a:r>
            <a:endParaRPr/>
          </a:p>
          <a:p>
            <a:pPr indent="0" lvl="0" marL="0" rtl="0" algn="just">
              <a:lnSpc>
                <a:spcPct val="100000"/>
              </a:lnSpc>
              <a:spcBef>
                <a:spcPts val="240"/>
              </a:spcBef>
              <a:spcAft>
                <a:spcPts val="0"/>
              </a:spcAft>
              <a:buClr>
                <a:schemeClr val="dk2"/>
              </a:buClr>
              <a:buSzPts val="1200"/>
              <a:buNone/>
            </a:pPr>
            <a:r>
              <a:rPr lang="en-US" sz="1200">
                <a:solidFill>
                  <a:schemeClr val="dk2"/>
                </a:solidFill>
              </a:rPr>
              <a:t>	Because it delivers low latency and high throughput, S3 Standard is appropriate for a wide variety 	of use cases, including cloud applications, dynamic websites, content distribution</a:t>
            </a:r>
            <a:endParaRPr/>
          </a:p>
          <a:p>
            <a:pPr indent="0" lvl="0" marL="0" rtl="0" algn="just">
              <a:lnSpc>
                <a:spcPct val="100000"/>
              </a:lnSpc>
              <a:spcBef>
                <a:spcPts val="240"/>
              </a:spcBef>
              <a:spcAft>
                <a:spcPts val="0"/>
              </a:spcAft>
              <a:buClr>
                <a:schemeClr val="dk1"/>
              </a:buClr>
              <a:buSzPts val="1200"/>
              <a:buNone/>
            </a:pPr>
            <a:r>
              <a:t/>
            </a:r>
            <a:endParaRPr sz="1200">
              <a:solidFill>
                <a:schemeClr val="dk2"/>
              </a:solidFill>
            </a:endParaRPr>
          </a:p>
          <a:p>
            <a:pPr indent="-171450" lvl="0" marL="171450" rtl="0" algn="just">
              <a:lnSpc>
                <a:spcPct val="100000"/>
              </a:lnSpc>
              <a:spcBef>
                <a:spcPts val="240"/>
              </a:spcBef>
              <a:spcAft>
                <a:spcPts val="0"/>
              </a:spcAft>
              <a:buClr>
                <a:schemeClr val="dk2"/>
              </a:buClr>
              <a:buSzPts val="1200"/>
              <a:buFont typeface="Arial"/>
              <a:buChar char="•"/>
            </a:pPr>
            <a:r>
              <a:rPr b="1" lang="en-US" sz="1200">
                <a:solidFill>
                  <a:schemeClr val="dk2"/>
                </a:solidFill>
              </a:rPr>
              <a:t>Amazon S3 STANDARD-IA</a:t>
            </a:r>
            <a:r>
              <a:rPr lang="en-US" sz="1200">
                <a:solidFill>
                  <a:schemeClr val="dk2"/>
                </a:solidFill>
              </a:rPr>
              <a:t> - S3 Standard-IA is for data that is accessed less frequently, but 					requires rapid access when needed. S3 Standard-IA offers the 					high durability, high throughput, and low latency of S3 Standard, 					with a low per GB storage price and per GB retrieval fee.</a:t>
            </a:r>
            <a:endParaRPr/>
          </a:p>
          <a:p>
            <a:pPr indent="0" lvl="0" marL="0" rtl="0" algn="just">
              <a:lnSpc>
                <a:spcPct val="100000"/>
              </a:lnSpc>
              <a:spcBef>
                <a:spcPts val="240"/>
              </a:spcBef>
              <a:spcAft>
                <a:spcPts val="0"/>
              </a:spcAft>
              <a:buClr>
                <a:schemeClr val="dk2"/>
              </a:buClr>
              <a:buSzPts val="1200"/>
              <a:buNone/>
            </a:pPr>
            <a:r>
              <a:rPr lang="en-US" sz="1200">
                <a:solidFill>
                  <a:schemeClr val="dk2"/>
                </a:solidFill>
              </a:rPr>
              <a:t>	This combination of low cost and high performance make S3 Standard-IA ideal for long-term 	storage, backups, and as a data store for disaster recovery files.</a:t>
            </a:r>
            <a:endParaRPr/>
          </a:p>
        </p:txBody>
      </p:sp>
      <p:sp>
        <p:nvSpPr>
          <p:cNvPr id="296" name="Google Shape;296;p6"/>
          <p:cNvSpPr txBox="1"/>
          <p:nvPr>
            <p:ph idx="11" type="ftr"/>
          </p:nvPr>
        </p:nvSpPr>
        <p:spPr>
          <a:xfrm>
            <a:off x="1556732" y="4830417"/>
            <a:ext cx="4572000" cy="15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297" name="Google Shape;297;p6"/>
          <p:cNvSpPr txBox="1"/>
          <p:nvPr>
            <p:ph idx="12" type="sldNum"/>
          </p:nvPr>
        </p:nvSpPr>
        <p:spPr>
          <a:xfrm>
            <a:off x="310896" y="4800600"/>
            <a:ext cx="228600" cy="15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98" name="Google Shape;298;p6"/>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Amazon S3 -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
          <p:cNvSpPr txBox="1"/>
          <p:nvPr>
            <p:ph idx="1" type="body"/>
          </p:nvPr>
        </p:nvSpPr>
        <p:spPr>
          <a:xfrm>
            <a:off x="1490475" y="1225300"/>
            <a:ext cx="7547400" cy="36051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Clr>
                <a:schemeClr val="dk2"/>
              </a:buClr>
              <a:buSzPts val="1200"/>
              <a:buNone/>
            </a:pPr>
            <a:r>
              <a:rPr b="1" lang="en-US" sz="1200">
                <a:solidFill>
                  <a:schemeClr val="dk2"/>
                </a:solidFill>
              </a:rPr>
              <a:t>Storage Classes</a:t>
            </a:r>
            <a:endParaRPr/>
          </a:p>
          <a:p>
            <a:pPr indent="-171450" lvl="0" marL="171450" rtl="0" algn="just">
              <a:lnSpc>
                <a:spcPct val="100000"/>
              </a:lnSpc>
              <a:spcBef>
                <a:spcPts val="240"/>
              </a:spcBef>
              <a:spcAft>
                <a:spcPts val="0"/>
              </a:spcAft>
              <a:buClr>
                <a:schemeClr val="dk2"/>
              </a:buClr>
              <a:buSzPts val="1200"/>
              <a:buFont typeface="Arial"/>
              <a:buChar char="•"/>
            </a:pPr>
            <a:r>
              <a:rPr b="1" lang="en-US" sz="1200">
                <a:solidFill>
                  <a:schemeClr val="dk2"/>
                </a:solidFill>
              </a:rPr>
              <a:t>Amazon S3 One Zone-IA - </a:t>
            </a:r>
            <a:r>
              <a:rPr lang="en-US" sz="1200">
                <a:solidFill>
                  <a:schemeClr val="dk2"/>
                </a:solidFill>
              </a:rPr>
              <a:t>S3 One Zone-IA is for data that is accessed less frequently, but requires 				rapid access when needed. Unlike other S3 Storage Classes which store data 				in a minimum of three Availability Zones (AZs), S3 One Zone-IA stores data in 				a single AZ and costs 20% less than S3 Standard-IA. </a:t>
            </a:r>
            <a:endParaRPr sz="1200">
              <a:solidFill>
                <a:schemeClr val="dk2"/>
              </a:solidFill>
            </a:endParaRPr>
          </a:p>
          <a:p>
            <a:pPr indent="0" lvl="0" marL="0" rtl="0" algn="just">
              <a:lnSpc>
                <a:spcPct val="100000"/>
              </a:lnSpc>
              <a:spcBef>
                <a:spcPts val="240"/>
              </a:spcBef>
              <a:spcAft>
                <a:spcPts val="0"/>
              </a:spcAft>
              <a:buClr>
                <a:schemeClr val="dk2"/>
              </a:buClr>
              <a:buSzPts val="1200"/>
              <a:buNone/>
            </a:pPr>
            <a:r>
              <a:rPr lang="en-US" sz="1200">
                <a:solidFill>
                  <a:schemeClr val="dk2"/>
                </a:solidFill>
              </a:rPr>
              <a:t>	S3 One Zone-IA is ideal for customers who want a lower-cost option for infrequently accessed data 	but do not require the availability and resilience of S3 Standard or S3 Standard-IA.</a:t>
            </a:r>
            <a:endParaRPr/>
          </a:p>
          <a:p>
            <a:pPr indent="0" lvl="0" marL="0" rtl="0" algn="just">
              <a:lnSpc>
                <a:spcPct val="100000"/>
              </a:lnSpc>
              <a:spcBef>
                <a:spcPts val="240"/>
              </a:spcBef>
              <a:spcAft>
                <a:spcPts val="0"/>
              </a:spcAft>
              <a:buClr>
                <a:schemeClr val="dk1"/>
              </a:buClr>
              <a:buSzPts val="1200"/>
              <a:buNone/>
            </a:pPr>
            <a:r>
              <a:t/>
            </a:r>
            <a:endParaRPr sz="1200">
              <a:solidFill>
                <a:schemeClr val="dk2"/>
              </a:solidFill>
            </a:endParaRPr>
          </a:p>
          <a:p>
            <a:pPr indent="-171450" lvl="0" marL="171450" rtl="0" algn="just">
              <a:lnSpc>
                <a:spcPct val="100000"/>
              </a:lnSpc>
              <a:spcBef>
                <a:spcPts val="240"/>
              </a:spcBef>
              <a:spcAft>
                <a:spcPts val="0"/>
              </a:spcAft>
              <a:buClr>
                <a:schemeClr val="dk2"/>
              </a:buClr>
              <a:buSzPts val="1200"/>
              <a:buFont typeface="Arial"/>
              <a:buChar char="•"/>
            </a:pPr>
            <a:r>
              <a:rPr b="1" lang="en-US" sz="1200">
                <a:solidFill>
                  <a:schemeClr val="dk2"/>
                </a:solidFill>
              </a:rPr>
              <a:t>Amazon S3 Intelligent-Tiering : </a:t>
            </a:r>
            <a:r>
              <a:rPr lang="en-US" sz="1200">
                <a:solidFill>
                  <a:schemeClr val="dk2"/>
                </a:solidFill>
              </a:rPr>
              <a:t>The S3 Intelligent-Tiering storage class is designed to optimize costs 				by automatically moving data to the most cost-effective access tier, without 				performance impact or operational overhead. It works by storing objects in two 				access tiers: one tier that is optimized for frequent access and another lower-				cost tier that is optimized for infrequent access.</a:t>
            </a:r>
            <a:endParaRPr sz="1200">
              <a:solidFill>
                <a:schemeClr val="dk2"/>
              </a:solidFill>
            </a:endParaRPr>
          </a:p>
        </p:txBody>
      </p:sp>
      <p:sp>
        <p:nvSpPr>
          <p:cNvPr id="304" name="Google Shape;304;p7"/>
          <p:cNvSpPr txBox="1"/>
          <p:nvPr>
            <p:ph idx="11" type="ftr"/>
          </p:nvPr>
        </p:nvSpPr>
        <p:spPr>
          <a:xfrm>
            <a:off x="1556732" y="4830417"/>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305" name="Google Shape;305;p7"/>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06" name="Google Shape;306;p7"/>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Amazon S3 – Features Contd.</a:t>
            </a:r>
            <a:endParaRPr b="0" i="0" sz="36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8"/>
          <p:cNvSpPr txBox="1"/>
          <p:nvPr>
            <p:ph idx="1" type="body"/>
          </p:nvPr>
        </p:nvSpPr>
        <p:spPr>
          <a:xfrm>
            <a:off x="1490472" y="1225296"/>
            <a:ext cx="6720840" cy="2692930"/>
          </a:xfrm>
          <a:prstGeom prst="rect">
            <a:avLst/>
          </a:prstGeom>
          <a:noFill/>
          <a:ln>
            <a:noFill/>
          </a:ln>
        </p:spPr>
        <p:txBody>
          <a:bodyPr anchorCtr="0" anchor="t" bIns="0" lIns="0" spcFirstLastPara="1" rIns="0" wrap="square" tIns="0">
            <a:noAutofit/>
          </a:bodyPr>
          <a:lstStyle/>
          <a:p>
            <a:pPr indent="-342900" lvl="1" marL="342900" rtl="0" algn="just">
              <a:lnSpc>
                <a:spcPct val="100000"/>
              </a:lnSpc>
              <a:spcBef>
                <a:spcPts val="0"/>
              </a:spcBef>
              <a:spcAft>
                <a:spcPts val="0"/>
              </a:spcAft>
              <a:buClr>
                <a:schemeClr val="dk2"/>
              </a:buClr>
              <a:buSzPts val="1750"/>
              <a:buFont typeface="Arial"/>
              <a:buChar char="•"/>
            </a:pPr>
            <a:r>
              <a:rPr b="1" lang="en-US" sz="1400">
                <a:solidFill>
                  <a:schemeClr val="dk2"/>
                </a:solidFill>
              </a:rPr>
              <a:t>Create a Bucket</a:t>
            </a:r>
            <a:r>
              <a:rPr lang="en-US" sz="1400">
                <a:solidFill>
                  <a:schemeClr val="dk2"/>
                </a:solidFill>
              </a:rPr>
              <a:t> – Create and name your own bucket in which to store your objects.</a:t>
            </a:r>
            <a:endParaRPr/>
          </a:p>
          <a:p>
            <a:pPr indent="-342900" lvl="1" marL="342900" rtl="0" algn="just">
              <a:lnSpc>
                <a:spcPct val="100000"/>
              </a:lnSpc>
              <a:spcBef>
                <a:spcPts val="280"/>
              </a:spcBef>
              <a:spcAft>
                <a:spcPts val="0"/>
              </a:spcAft>
              <a:buClr>
                <a:schemeClr val="dk2"/>
              </a:buClr>
              <a:buSzPts val="1750"/>
              <a:buFont typeface="Arial"/>
              <a:buChar char="•"/>
            </a:pPr>
            <a:r>
              <a:rPr b="1" lang="en-US" sz="1400">
                <a:solidFill>
                  <a:schemeClr val="dk2"/>
                </a:solidFill>
              </a:rPr>
              <a:t>Write an Object</a:t>
            </a:r>
            <a:r>
              <a:rPr lang="en-US" sz="1400">
                <a:solidFill>
                  <a:schemeClr val="dk2"/>
                </a:solidFill>
              </a:rPr>
              <a:t> – Store data by creating or overwriting an object. When you write an object, you specify a unique key in the namespace of your bucket. This is also a good time to specify any access control you want on the object.</a:t>
            </a:r>
            <a:endParaRPr/>
          </a:p>
          <a:p>
            <a:pPr indent="-342900" lvl="1" marL="342900" rtl="0" algn="just">
              <a:lnSpc>
                <a:spcPct val="100000"/>
              </a:lnSpc>
              <a:spcBef>
                <a:spcPts val="280"/>
              </a:spcBef>
              <a:spcAft>
                <a:spcPts val="0"/>
              </a:spcAft>
              <a:buClr>
                <a:schemeClr val="dk2"/>
              </a:buClr>
              <a:buSzPts val="1750"/>
              <a:buFont typeface="Arial"/>
              <a:buChar char="•"/>
            </a:pPr>
            <a:r>
              <a:rPr b="1" lang="en-US" sz="1400">
                <a:solidFill>
                  <a:schemeClr val="dk2"/>
                </a:solidFill>
              </a:rPr>
              <a:t>Read an Object</a:t>
            </a:r>
            <a:r>
              <a:rPr lang="en-US" sz="1400">
                <a:solidFill>
                  <a:schemeClr val="dk2"/>
                </a:solidFill>
              </a:rPr>
              <a:t> – Read data back. You can download the data via HTTP or BitTorrent.</a:t>
            </a:r>
            <a:endParaRPr/>
          </a:p>
          <a:p>
            <a:pPr indent="-342900" lvl="1" marL="342900" rtl="0" algn="just">
              <a:lnSpc>
                <a:spcPct val="100000"/>
              </a:lnSpc>
              <a:spcBef>
                <a:spcPts val="280"/>
              </a:spcBef>
              <a:spcAft>
                <a:spcPts val="0"/>
              </a:spcAft>
              <a:buClr>
                <a:schemeClr val="dk2"/>
              </a:buClr>
              <a:buSzPts val="1750"/>
              <a:buFont typeface="Arial"/>
              <a:buChar char="•"/>
            </a:pPr>
            <a:r>
              <a:rPr b="1" lang="en-US" sz="1400">
                <a:solidFill>
                  <a:schemeClr val="dk2"/>
                </a:solidFill>
              </a:rPr>
              <a:t>Deleting an Object</a:t>
            </a:r>
            <a:r>
              <a:rPr lang="en-US" sz="1400">
                <a:solidFill>
                  <a:schemeClr val="dk2"/>
                </a:solidFill>
              </a:rPr>
              <a:t> – Delete some of your data.</a:t>
            </a:r>
            <a:endParaRPr/>
          </a:p>
          <a:p>
            <a:pPr indent="-342900" lvl="1" marL="342900" rtl="0" algn="just">
              <a:lnSpc>
                <a:spcPct val="100000"/>
              </a:lnSpc>
              <a:spcBef>
                <a:spcPts val="280"/>
              </a:spcBef>
              <a:spcAft>
                <a:spcPts val="0"/>
              </a:spcAft>
              <a:buClr>
                <a:schemeClr val="dk2"/>
              </a:buClr>
              <a:buSzPts val="1750"/>
              <a:buFont typeface="Arial"/>
              <a:buChar char="•"/>
            </a:pPr>
            <a:r>
              <a:rPr b="1" lang="en-US" sz="1400">
                <a:solidFill>
                  <a:schemeClr val="dk2"/>
                </a:solidFill>
              </a:rPr>
              <a:t>Listing Keys</a:t>
            </a:r>
            <a:r>
              <a:rPr lang="en-US" sz="1400">
                <a:solidFill>
                  <a:schemeClr val="dk2"/>
                </a:solidFill>
              </a:rPr>
              <a:t> – List the keys contained in one of your buckets. You can filter the key list based on a prefix.</a:t>
            </a:r>
            <a:endParaRPr sz="1400">
              <a:solidFill>
                <a:schemeClr val="dk2"/>
              </a:solidFill>
            </a:endParaRPr>
          </a:p>
        </p:txBody>
      </p:sp>
      <p:sp>
        <p:nvSpPr>
          <p:cNvPr id="312" name="Google Shape;312;p8"/>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313" name="Google Shape;313;p8"/>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14" name="Google Shape;314;p8"/>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Amazon S3 - Operation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9"/>
          <p:cNvSpPr txBox="1"/>
          <p:nvPr>
            <p:ph idx="1" type="body"/>
          </p:nvPr>
        </p:nvSpPr>
        <p:spPr>
          <a:xfrm>
            <a:off x="1490472" y="1225296"/>
            <a:ext cx="6720840" cy="2692930"/>
          </a:xfrm>
          <a:prstGeom prst="rect">
            <a:avLst/>
          </a:prstGeom>
          <a:noFill/>
          <a:ln>
            <a:noFill/>
          </a:ln>
        </p:spPr>
        <p:txBody>
          <a:bodyPr anchorCtr="0" anchor="t" bIns="0" lIns="0" spcFirstLastPara="1" rIns="0" wrap="square" tIns="0">
            <a:noAutofit/>
          </a:bodyPr>
          <a:lstStyle/>
          <a:p>
            <a:pPr indent="-342900" lvl="1" marL="342900" rtl="0" algn="just">
              <a:lnSpc>
                <a:spcPct val="100000"/>
              </a:lnSpc>
              <a:spcBef>
                <a:spcPts val="0"/>
              </a:spcBef>
              <a:spcAft>
                <a:spcPts val="0"/>
              </a:spcAft>
              <a:buClr>
                <a:schemeClr val="dk2"/>
              </a:buClr>
              <a:buSzPts val="1500"/>
              <a:buFont typeface="Arial"/>
              <a:buChar char="•"/>
            </a:pPr>
            <a:r>
              <a:rPr lang="en-US" sz="1200">
                <a:solidFill>
                  <a:schemeClr val="dk2"/>
                </a:solidFill>
              </a:rPr>
              <a:t>Implementing  Lifecycle policies within S3 is a great way of ensuring your data is managed safely (without experiencing unnecessary costs) and that your data is cleanly deleted once it is no longer required. Lifecycle policies allow you to automatically review objects within your S3 Buckets and have them moved to different storage class or have the objects deleted from S3.</a:t>
            </a:r>
            <a:endParaRPr/>
          </a:p>
          <a:p>
            <a:pPr indent="-342900" lvl="1" marL="342900" rtl="0" algn="just">
              <a:lnSpc>
                <a:spcPct val="100000"/>
              </a:lnSpc>
              <a:spcBef>
                <a:spcPts val="240"/>
              </a:spcBef>
              <a:spcAft>
                <a:spcPts val="0"/>
              </a:spcAft>
              <a:buClr>
                <a:schemeClr val="dk2"/>
              </a:buClr>
              <a:buSzPts val="1500"/>
              <a:buFont typeface="Arial"/>
              <a:buChar char="•"/>
            </a:pPr>
            <a:r>
              <a:rPr lang="en-US" sz="1200">
                <a:solidFill>
                  <a:schemeClr val="dk2"/>
                </a:solidFill>
              </a:rPr>
              <a:t>You may want to do this for security, legislative compliance, internal policy compliance, or general housekeeping.</a:t>
            </a:r>
            <a:endParaRPr/>
          </a:p>
          <a:p>
            <a:pPr indent="-342900" lvl="1" marL="342900" rtl="0" algn="just">
              <a:lnSpc>
                <a:spcPct val="100000"/>
              </a:lnSpc>
              <a:spcBef>
                <a:spcPts val="240"/>
              </a:spcBef>
              <a:spcAft>
                <a:spcPts val="0"/>
              </a:spcAft>
              <a:buClr>
                <a:schemeClr val="dk2"/>
              </a:buClr>
              <a:buSzPts val="1500"/>
              <a:buFont typeface="Arial"/>
              <a:buChar char="•"/>
            </a:pPr>
            <a:r>
              <a:rPr lang="en-US" sz="1200">
                <a:solidFill>
                  <a:schemeClr val="dk2"/>
                </a:solidFill>
              </a:rPr>
              <a:t>Implementing good lifecycle policies will help you increase your data security. Good lifecycle policies can ensure that sensitive information is not retained for periods longer than necessary.</a:t>
            </a:r>
            <a:endParaRPr/>
          </a:p>
          <a:p>
            <a:pPr indent="-342900" lvl="1" marL="342900" rtl="0" algn="just">
              <a:lnSpc>
                <a:spcPct val="100000"/>
              </a:lnSpc>
              <a:spcBef>
                <a:spcPts val="240"/>
              </a:spcBef>
              <a:spcAft>
                <a:spcPts val="0"/>
              </a:spcAft>
              <a:buClr>
                <a:schemeClr val="dk2"/>
              </a:buClr>
              <a:buSzPts val="1500"/>
              <a:buFont typeface="Arial"/>
              <a:buChar char="•"/>
            </a:pPr>
            <a:r>
              <a:rPr lang="en-US" sz="1200">
                <a:solidFill>
                  <a:schemeClr val="dk2"/>
                </a:solidFill>
              </a:rPr>
              <a:t>Thes policies can easily archive data into AWS Glacier behind additional security features when needed. Glacier is often used as a ‘cold storage’ solution for information that needs to be retained but rarely accessed and offers a significantly cheaper storage service than S3.</a:t>
            </a:r>
            <a:endParaRPr/>
          </a:p>
          <a:p>
            <a:pPr indent="-342900" lvl="1" marL="342900" rtl="0" algn="just">
              <a:lnSpc>
                <a:spcPct val="100000"/>
              </a:lnSpc>
              <a:spcBef>
                <a:spcPts val="240"/>
              </a:spcBef>
              <a:spcAft>
                <a:spcPts val="0"/>
              </a:spcAft>
              <a:buClr>
                <a:schemeClr val="dk2"/>
              </a:buClr>
              <a:buSzPts val="1500"/>
              <a:buFont typeface="Arial"/>
              <a:buChar char="•"/>
            </a:pPr>
            <a:r>
              <a:rPr lang="en-US" sz="1200">
                <a:solidFill>
                  <a:schemeClr val="dk2"/>
                </a:solidFill>
              </a:rPr>
              <a:t>Lifecycle policies are implemented at the Bucket level and you can have up to 1000 policies per Bucket. Different policies can be set up within the same Bucket affecting different objects through the use of object ‘prefixes’. </a:t>
            </a:r>
            <a:endParaRPr sz="1200">
              <a:solidFill>
                <a:schemeClr val="dk2"/>
              </a:solidFill>
            </a:endParaRPr>
          </a:p>
        </p:txBody>
      </p:sp>
      <p:sp>
        <p:nvSpPr>
          <p:cNvPr id="320" name="Google Shape;320;p9"/>
          <p:cNvSpPr txBox="1"/>
          <p:nvPr>
            <p:ph idx="11" type="ftr"/>
          </p:nvPr>
        </p:nvSpPr>
        <p:spPr>
          <a:xfrm>
            <a:off x="1490471" y="4800600"/>
            <a:ext cx="45720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2018  </a:t>
            </a:r>
            <a:endParaRPr/>
          </a:p>
        </p:txBody>
      </p:sp>
      <p:sp>
        <p:nvSpPr>
          <p:cNvPr id="321" name="Google Shape;321;p9"/>
          <p:cNvSpPr txBox="1"/>
          <p:nvPr>
            <p:ph idx="12" type="sldNum"/>
          </p:nvPr>
        </p:nvSpPr>
        <p:spPr>
          <a:xfrm>
            <a:off x="310896" y="4800600"/>
            <a:ext cx="228600" cy="15544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22" name="Google Shape;322;p9"/>
          <p:cNvSpPr txBox="1"/>
          <p:nvPr/>
        </p:nvSpPr>
        <p:spPr>
          <a:xfrm>
            <a:off x="1490472" y="117613"/>
            <a:ext cx="6720840" cy="9690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3200"/>
              <a:buFont typeface="Arial"/>
              <a:buNone/>
            </a:pPr>
            <a:r>
              <a:rPr b="0" i="0" lang="en-US" sz="3200" u="none" cap="none" strike="noStrike">
                <a:solidFill>
                  <a:schemeClr val="dk2"/>
                </a:solidFill>
                <a:latin typeface="Arial"/>
                <a:ea typeface="Arial"/>
                <a:cs typeface="Arial"/>
                <a:sym typeface="Arial"/>
              </a:rPr>
              <a:t>S3 Lifecycle Management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g_PPT_16x9">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2018-08-20T20:29:18Z</dcterms:created>
  <dc:creator>Kumarasamy, Jayaprakash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0x010100578ABF2895D0D54EA712E87A3E56CA12</vt:lpwstr>
  </property>
</Properties>
</file>