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22.xml"/>
  <Override ContentType="application/vnd.openxmlformats-officedocument.presentationml.notesSlide+xml" PartName="/ppt/notesSlides/notesSlide15.xml"/>
  <Override ContentType="application/vnd.openxmlformats-officedocument.presentationml.notesSlide+xml" PartName="/ppt/notesSlides/notesSlide26.xml"/>
  <Override ContentType="application/vnd.openxmlformats-officedocument.presentationml.notesSlide+xml" PartName="/ppt/notesSlides/notesSlide24.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25.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1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92">
          <p15:clr>
            <a:srgbClr val="A4A3A4"/>
          </p15:clr>
        </p15:guide>
        <p15:guide id="2" pos="7056">
          <p15:clr>
            <a:srgbClr val="A4A3A4"/>
          </p15:clr>
        </p15:guide>
        <p15:guide id="3" orient="horz" pos="3168">
          <p15:clr>
            <a:srgbClr val="A4A3A4"/>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92" orient="horz"/>
        <p:guide pos="7056"/>
        <p:guide pos="3168"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18.xml"/><Relationship Id="rId10" Type="http://schemas.openxmlformats.org/officeDocument/2006/relationships/slide" Target="slides/slide17.xml"/><Relationship Id="rId13" Type="http://schemas.openxmlformats.org/officeDocument/2006/relationships/slide" Target="slides/slide20.xml"/><Relationship Id="rId12"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slideMaster" Target="slideMasters/slideMaster1.xml"/><Relationship Id="rId9" Type="http://schemas.openxmlformats.org/officeDocument/2006/relationships/slide" Target="slides/slide16.xml"/><Relationship Id="rId15" Type="http://schemas.openxmlformats.org/officeDocument/2006/relationships/slide" Target="slides/slide22.xml"/><Relationship Id="rId14" Type="http://schemas.openxmlformats.org/officeDocument/2006/relationships/slide" Target="slides/slide21.xml"/><Relationship Id="rId17" Type="http://schemas.openxmlformats.org/officeDocument/2006/relationships/slide" Target="slides/slide24.xml"/><Relationship Id="rId16" Type="http://schemas.openxmlformats.org/officeDocument/2006/relationships/slide" Target="slides/slide23.xml"/><Relationship Id="rId5" Type="http://schemas.openxmlformats.org/officeDocument/2006/relationships/notesMaster" Target="notesMasters/notesMaster1.xml"/><Relationship Id="rId19" Type="http://schemas.openxmlformats.org/officeDocument/2006/relationships/slide" Target="slides/slide26.xml"/><Relationship Id="rId6" Type="http://schemas.openxmlformats.org/officeDocument/2006/relationships/slide" Target="slides/slide14.xml"/><Relationship Id="rId18" Type="http://schemas.openxmlformats.org/officeDocument/2006/relationships/slide" Target="slides/slide25.xml"/><Relationship Id="rId7" Type="http://schemas.openxmlformats.org/officeDocument/2006/relationships/slide" Target="slides/slide2.xml"/><Relationship Id="rId8"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0" name="Google Shape;7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f2d24ed0ce82863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2f2d24ed0ce82863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2f2d24ed0ce82863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f2d24ed0ce82863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2f2d24ed0ce82863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2f2d24ed0ce82863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f2d24ed0ce82863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2f2d24ed0ce82863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2f2d24ed0ce82863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f2d24ed0ce82863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2f2d24ed0ce82863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2f2d24ed0ce82863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f2d24ed0ce82863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2f2d24ed0ce82863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2f2d24ed0ce82863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f2d24ed0ce82863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2f2d24ed0ce82863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2f2d24ed0ce82863_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f2d24ed0ce82863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2f2d24ed0ce82863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2f2d24ed0ce82863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f2d24ed0ce82863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g2f2d24ed0ce82863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2f2d24ed0ce82863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f2d24ed0ce82863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g2f2d24ed0ce82863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2f2d24ed0ce82863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f2d24ed0ce82863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g2f2d24ed0ce82863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2f2d24ed0ce82863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f2d24ed0ce82863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2f2d24ed0ce82863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2f2d24ed0ce82863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f2d24ed0ce82863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g2f2d24ed0ce82863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2f2d24ed0ce82863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f2d24ed0ce82863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g2f2d24ed0ce82863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2f2d24ed0ce82863_1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lide">
  <p:cSld name="Title Only Slide">
    <p:bg>
      <p:bgPr>
        <a:gradFill>
          <a:gsLst>
            <a:gs pos="0">
              <a:schemeClr val="accent2"/>
            </a:gs>
            <a:gs pos="100000">
              <a:schemeClr val="accent4"/>
            </a:gs>
          </a:gsLst>
          <a:lin ang="2700006" scaled="0"/>
        </a:gradFill>
      </p:bgPr>
    </p:bg>
    <p:spTree>
      <p:nvGrpSpPr>
        <p:cNvPr id="78" name="Shape 78"/>
        <p:cNvGrpSpPr/>
        <p:nvPr/>
      </p:nvGrpSpPr>
      <p:grpSpPr>
        <a:xfrm>
          <a:off x="0" y="0"/>
          <a:ext cx="0" cy="0"/>
          <a:chOff x="0" y="0"/>
          <a:chExt cx="0" cy="0"/>
        </a:xfrm>
      </p:grpSpPr>
      <p:sp>
        <p:nvSpPr>
          <p:cNvPr id="79" name="Google Shape;79;p2"/>
          <p:cNvSpPr txBox="1"/>
          <p:nvPr>
            <p:ph type="ctrTitle"/>
          </p:nvPr>
        </p:nvSpPr>
        <p:spPr>
          <a:xfrm>
            <a:off x="1280159" y="357809"/>
            <a:ext cx="7983000" cy="30804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lt1"/>
              </a:buClr>
              <a:buSzPts val="5400"/>
              <a:buFont typeface="Open Sans"/>
              <a:buNone/>
              <a:defRPr b="1" i="0" sz="54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80" name="Google Shape;80;p2"/>
          <p:cNvCxnSpPr/>
          <p:nvPr/>
        </p:nvCxnSpPr>
        <p:spPr>
          <a:xfrm>
            <a:off x="1280160" y="3496322"/>
            <a:ext cx="0" cy="3352800"/>
          </a:xfrm>
          <a:prstGeom prst="straightConnector1">
            <a:avLst/>
          </a:prstGeom>
          <a:noFill/>
          <a:ln cap="sq" cmpd="sng" w="25400">
            <a:solidFill>
              <a:schemeClr val="lt1"/>
            </a:solidFill>
            <a:prstDash val="solid"/>
            <a:bevel/>
            <a:headEnd len="sm" w="sm" type="none"/>
            <a:tailEnd len="sm" w="sm" type="none"/>
          </a:ln>
        </p:spPr>
      </p:cxnSp>
      <p:grpSp>
        <p:nvGrpSpPr>
          <p:cNvPr id="81" name="Google Shape;81;p2"/>
          <p:cNvGrpSpPr/>
          <p:nvPr/>
        </p:nvGrpSpPr>
        <p:grpSpPr>
          <a:xfrm>
            <a:off x="8161510" y="2744546"/>
            <a:ext cx="465456" cy="581432"/>
            <a:chOff x="7843462" y="2744546"/>
            <a:chExt cx="465456" cy="581432"/>
          </a:xfrm>
        </p:grpSpPr>
        <p:sp>
          <p:nvSpPr>
            <p:cNvPr id="82" name="Google Shape;82;p2"/>
            <p:cNvSpPr/>
            <p:nvPr/>
          </p:nvSpPr>
          <p:spPr>
            <a:xfrm>
              <a:off x="8217780" y="2973840"/>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83" name="Google Shape;83;p2"/>
            <p:cNvSpPr/>
            <p:nvPr/>
          </p:nvSpPr>
          <p:spPr>
            <a:xfrm>
              <a:off x="7859002" y="2744546"/>
              <a:ext cx="139038" cy="139038"/>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84" name="Google Shape;84;p2"/>
            <p:cNvSpPr/>
            <p:nvPr/>
          </p:nvSpPr>
          <p:spPr>
            <a:xfrm>
              <a:off x="7843462" y="3198265"/>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2">
  <p:cSld name="Title and image 2">
    <p:spTree>
      <p:nvGrpSpPr>
        <p:cNvPr id="157" name="Shape 157"/>
        <p:cNvGrpSpPr/>
        <p:nvPr/>
      </p:nvGrpSpPr>
      <p:grpSpPr>
        <a:xfrm>
          <a:off x="0" y="0"/>
          <a:ext cx="0" cy="0"/>
          <a:chOff x="0" y="0"/>
          <a:chExt cx="0" cy="0"/>
        </a:xfrm>
      </p:grpSpPr>
      <p:sp>
        <p:nvSpPr>
          <p:cNvPr id="158" name="Google Shape;158;p11"/>
          <p:cNvSpPr txBox="1"/>
          <p:nvPr>
            <p:ph type="title"/>
          </p:nvPr>
        </p:nvSpPr>
        <p:spPr>
          <a:xfrm>
            <a:off x="1280159" y="640080"/>
            <a:ext cx="4815900" cy="21030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4000"/>
              <a:buFont typeface="Open Sans"/>
              <a:buNone/>
              <a:defRPr b="1" sz="4000" cap="none">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9" name="Google Shape;159;p11"/>
          <p:cNvSpPr txBox="1"/>
          <p:nvPr>
            <p:ph idx="12" type="sldNum"/>
          </p:nvPr>
        </p:nvSpPr>
        <p:spPr>
          <a:xfrm>
            <a:off x="486121"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b="1" i="0" sz="1800" cap="none">
                <a:solidFill>
                  <a:schemeClr val="accent2"/>
                </a:solidFill>
                <a:latin typeface="Open Sans"/>
                <a:ea typeface="Open Sans"/>
                <a:cs typeface="Open Sans"/>
                <a:sym typeface="Open Sans"/>
              </a:defRPr>
            </a:lvl1pPr>
            <a:lvl2pPr indent="0" lvl="1" marL="0" rtl="0" algn="ctr">
              <a:spcBef>
                <a:spcPts val="0"/>
              </a:spcBef>
              <a:buNone/>
              <a:defRPr b="1" i="0" sz="1800" cap="none">
                <a:solidFill>
                  <a:schemeClr val="accent2"/>
                </a:solidFill>
                <a:latin typeface="Open Sans"/>
                <a:ea typeface="Open Sans"/>
                <a:cs typeface="Open Sans"/>
                <a:sym typeface="Open Sans"/>
              </a:defRPr>
            </a:lvl2pPr>
            <a:lvl3pPr indent="0" lvl="2" marL="0" rtl="0" algn="ctr">
              <a:spcBef>
                <a:spcPts val="0"/>
              </a:spcBef>
              <a:buNone/>
              <a:defRPr b="1" i="0" sz="1800" cap="none">
                <a:solidFill>
                  <a:schemeClr val="accent2"/>
                </a:solidFill>
                <a:latin typeface="Open Sans"/>
                <a:ea typeface="Open Sans"/>
                <a:cs typeface="Open Sans"/>
                <a:sym typeface="Open Sans"/>
              </a:defRPr>
            </a:lvl3pPr>
            <a:lvl4pPr indent="0" lvl="3" marL="0" rtl="0" algn="ctr">
              <a:spcBef>
                <a:spcPts val="0"/>
              </a:spcBef>
              <a:buNone/>
              <a:defRPr b="1" i="0" sz="1800" cap="none">
                <a:solidFill>
                  <a:schemeClr val="accent2"/>
                </a:solidFill>
                <a:latin typeface="Open Sans"/>
                <a:ea typeface="Open Sans"/>
                <a:cs typeface="Open Sans"/>
                <a:sym typeface="Open Sans"/>
              </a:defRPr>
            </a:lvl4pPr>
            <a:lvl5pPr indent="0" lvl="4" marL="0" rtl="0" algn="ctr">
              <a:spcBef>
                <a:spcPts val="0"/>
              </a:spcBef>
              <a:buNone/>
              <a:defRPr b="1" i="0" sz="1800" cap="none">
                <a:solidFill>
                  <a:schemeClr val="accent2"/>
                </a:solidFill>
                <a:latin typeface="Open Sans"/>
                <a:ea typeface="Open Sans"/>
                <a:cs typeface="Open Sans"/>
                <a:sym typeface="Open Sans"/>
              </a:defRPr>
            </a:lvl5pPr>
            <a:lvl6pPr indent="0" lvl="5" marL="0" rtl="0" algn="ctr">
              <a:spcBef>
                <a:spcPts val="0"/>
              </a:spcBef>
              <a:buNone/>
              <a:defRPr b="1" i="0" sz="1800" cap="none">
                <a:solidFill>
                  <a:schemeClr val="accent2"/>
                </a:solidFill>
                <a:latin typeface="Open Sans"/>
                <a:ea typeface="Open Sans"/>
                <a:cs typeface="Open Sans"/>
                <a:sym typeface="Open Sans"/>
              </a:defRPr>
            </a:lvl6pPr>
            <a:lvl7pPr indent="0" lvl="6" marL="0" rtl="0" algn="ctr">
              <a:spcBef>
                <a:spcPts val="0"/>
              </a:spcBef>
              <a:buNone/>
              <a:defRPr b="1" i="0" sz="1800" cap="none">
                <a:solidFill>
                  <a:schemeClr val="accent2"/>
                </a:solidFill>
                <a:latin typeface="Open Sans"/>
                <a:ea typeface="Open Sans"/>
                <a:cs typeface="Open Sans"/>
                <a:sym typeface="Open Sans"/>
              </a:defRPr>
            </a:lvl7pPr>
            <a:lvl8pPr indent="0" lvl="7" marL="0" rtl="0" algn="ctr">
              <a:spcBef>
                <a:spcPts val="0"/>
              </a:spcBef>
              <a:buNone/>
              <a:defRPr b="1" i="0" sz="1800" cap="none">
                <a:solidFill>
                  <a:schemeClr val="accent2"/>
                </a:solidFill>
                <a:latin typeface="Open Sans"/>
                <a:ea typeface="Open Sans"/>
                <a:cs typeface="Open Sans"/>
                <a:sym typeface="Open Sans"/>
              </a:defRPr>
            </a:lvl8pPr>
            <a:lvl9pPr indent="0" lvl="8" marL="0" rtl="0" algn="ctr">
              <a:spcBef>
                <a:spcPts val="0"/>
              </a:spcBef>
              <a:buNone/>
              <a:defRPr b="1" i="0" sz="1800" cap="none">
                <a:solidFill>
                  <a:schemeClr val="accent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160" name="Google Shape;160;p11"/>
          <p:cNvSpPr txBox="1"/>
          <p:nvPr>
            <p:ph idx="1" type="body"/>
          </p:nvPr>
        </p:nvSpPr>
        <p:spPr>
          <a:xfrm>
            <a:off x="6531427" y="640080"/>
            <a:ext cx="5122800" cy="2103000"/>
          </a:xfrm>
          <a:prstGeom prst="rect">
            <a:avLst/>
          </a:prstGeom>
          <a:noFill/>
          <a:ln>
            <a:noFill/>
          </a:ln>
        </p:spPr>
        <p:txBody>
          <a:bodyPr anchorCtr="0" anchor="ctr" bIns="0" lIns="0" spcFirstLastPara="1" rIns="0" wrap="square" tIns="0">
            <a:normAutofit/>
          </a:bodyPr>
          <a:lstStyle>
            <a:lvl1pPr indent="-228600" lvl="0" marL="457200" rtl="0" algn="l">
              <a:lnSpc>
                <a:spcPct val="110000"/>
              </a:lnSpc>
              <a:spcBef>
                <a:spcPts val="1000"/>
              </a:spcBef>
              <a:spcAft>
                <a:spcPts val="0"/>
              </a:spcAft>
              <a:buClr>
                <a:schemeClr val="dk1"/>
              </a:buClr>
              <a:buSzPts val="1800"/>
              <a:buNone/>
              <a:defRPr sz="1800">
                <a:solidFill>
                  <a:schemeClr val="dk1"/>
                </a:solidFill>
              </a:defRPr>
            </a:lvl1pPr>
            <a:lvl2pPr indent="-330200" lvl="1" marL="914400" rtl="0" algn="l">
              <a:lnSpc>
                <a:spcPct val="100000"/>
              </a:lnSpc>
              <a:spcBef>
                <a:spcPts val="500"/>
              </a:spcBef>
              <a:spcAft>
                <a:spcPts val="0"/>
              </a:spcAft>
              <a:buClr>
                <a:schemeClr val="dk1"/>
              </a:buClr>
              <a:buSzPts val="1600"/>
              <a:buChar char="•"/>
              <a:defRPr sz="1600">
                <a:solidFill>
                  <a:schemeClr val="dk1"/>
                </a:solidFill>
              </a:defRPr>
            </a:lvl2pPr>
            <a:lvl3pPr indent="-317500" lvl="2" marL="1371600" rtl="0" algn="l">
              <a:lnSpc>
                <a:spcPct val="100000"/>
              </a:lnSpc>
              <a:spcBef>
                <a:spcPts val="500"/>
              </a:spcBef>
              <a:spcAft>
                <a:spcPts val="0"/>
              </a:spcAft>
              <a:buClr>
                <a:schemeClr val="dk1"/>
              </a:buClr>
              <a:buSzPts val="1400"/>
              <a:buChar char="•"/>
              <a:defRPr sz="1400">
                <a:solidFill>
                  <a:schemeClr val="dk1"/>
                </a:solidFill>
              </a:defRPr>
            </a:lvl3pPr>
            <a:lvl4pPr indent="-304800" lvl="3" marL="1828800" rtl="0" algn="l">
              <a:lnSpc>
                <a:spcPct val="100000"/>
              </a:lnSpc>
              <a:spcBef>
                <a:spcPts val="500"/>
              </a:spcBef>
              <a:spcAft>
                <a:spcPts val="0"/>
              </a:spcAft>
              <a:buClr>
                <a:schemeClr val="dk1"/>
              </a:buClr>
              <a:buSzPts val="1200"/>
              <a:buChar char="•"/>
              <a:defRPr sz="1200">
                <a:solidFill>
                  <a:schemeClr val="dk1"/>
                </a:solidFill>
              </a:defRPr>
            </a:lvl4pPr>
            <a:lvl5pPr indent="-317500" lvl="4" marL="2286000" rtl="0" algn="l">
              <a:lnSpc>
                <a:spcPct val="90000"/>
              </a:lnSpc>
              <a:spcBef>
                <a:spcPts val="500"/>
              </a:spcBef>
              <a:spcAft>
                <a:spcPts val="0"/>
              </a:spcAft>
              <a:buClr>
                <a:schemeClr val="dk1"/>
              </a:buClr>
              <a:buSzPts val="1400"/>
              <a:buChar char="•"/>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cxnSp>
        <p:nvCxnSpPr>
          <p:cNvPr id="161" name="Google Shape;161;p11"/>
          <p:cNvCxnSpPr/>
          <p:nvPr/>
        </p:nvCxnSpPr>
        <p:spPr>
          <a:xfrm>
            <a:off x="740664" y="1371600"/>
            <a:ext cx="0" cy="5486400"/>
          </a:xfrm>
          <a:prstGeom prst="straightConnector1">
            <a:avLst/>
          </a:prstGeom>
          <a:noFill/>
          <a:ln cap="sq" cmpd="sng" w="25400">
            <a:solidFill>
              <a:schemeClr val="accent2"/>
            </a:solidFill>
            <a:prstDash val="solid"/>
            <a:bevel/>
            <a:headEnd len="sm" w="sm" type="none"/>
            <a:tailEnd len="sm" w="sm" type="none"/>
          </a:ln>
        </p:spPr>
      </p:cxnSp>
      <p:sp>
        <p:nvSpPr>
          <p:cNvPr id="162" name="Google Shape;162;p11"/>
          <p:cNvSpPr txBox="1"/>
          <p:nvPr>
            <p:ph idx="2" type="body"/>
          </p:nvPr>
        </p:nvSpPr>
        <p:spPr>
          <a:xfrm>
            <a:off x="1280160" y="3017520"/>
            <a:ext cx="10374300" cy="3208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3" name="Google Shape;163;p11"/>
          <p:cNvSpPr txBox="1"/>
          <p:nvPr>
            <p:ph idx="11" type="ftr"/>
          </p:nvPr>
        </p:nvSpPr>
        <p:spPr>
          <a:xfrm>
            <a:off x="7539516" y="6356350"/>
            <a:ext cx="4114800" cy="365100"/>
          </a:xfrm>
          <a:prstGeom prst="rect">
            <a:avLst/>
          </a:prstGeom>
          <a:noFill/>
          <a:ln>
            <a:noFill/>
          </a:ln>
        </p:spPr>
        <p:txBody>
          <a:bodyPr anchorCtr="0" anchor="ctr" bIns="45700" lIns="91425" spcFirstLastPara="1" rIns="0"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spTree>
      <p:nvGrpSpPr>
        <p:cNvPr id="164" name="Shape 164"/>
        <p:cNvGrpSpPr/>
        <p:nvPr/>
      </p:nvGrpSpPr>
      <p:grpSpPr>
        <a:xfrm>
          <a:off x="0" y="0"/>
          <a:ext cx="0" cy="0"/>
          <a:chOff x="0" y="0"/>
          <a:chExt cx="0" cy="0"/>
        </a:xfrm>
      </p:grpSpPr>
      <p:sp>
        <p:nvSpPr>
          <p:cNvPr id="165" name="Google Shape;165;p12"/>
          <p:cNvSpPr txBox="1"/>
          <p:nvPr>
            <p:ph type="title"/>
          </p:nvPr>
        </p:nvSpPr>
        <p:spPr>
          <a:xfrm>
            <a:off x="1280159" y="4970638"/>
            <a:ext cx="9144000" cy="1280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dk1"/>
              </a:buClr>
              <a:buSzPts val="4000"/>
              <a:buFont typeface="Open Sans"/>
              <a:buNone/>
              <a:defRPr b="1" sz="4000" cap="none">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12"/>
          <p:cNvSpPr txBox="1"/>
          <p:nvPr>
            <p:ph idx="12" type="sldNum"/>
          </p:nvPr>
        </p:nvSpPr>
        <p:spPr>
          <a:xfrm>
            <a:off x="486121"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67" name="Google Shape;167;p12"/>
          <p:cNvSpPr txBox="1"/>
          <p:nvPr>
            <p:ph idx="1" type="body"/>
          </p:nvPr>
        </p:nvSpPr>
        <p:spPr>
          <a:xfrm>
            <a:off x="1280160" y="685800"/>
            <a:ext cx="4937700" cy="4023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Clr>
                <a:schemeClr val="dk1"/>
              </a:buClr>
              <a:buSzPts val="1800"/>
              <a:buNone/>
              <a:defRPr sz="1800"/>
            </a:lvl1pPr>
            <a:lvl2pPr indent="-342900" lvl="1" marL="914400" rtl="0" algn="l">
              <a:lnSpc>
                <a:spcPct val="90000"/>
              </a:lnSpc>
              <a:spcBef>
                <a:spcPts val="1200"/>
              </a:spcBef>
              <a:spcAft>
                <a:spcPts val="0"/>
              </a:spcAft>
              <a:buClr>
                <a:schemeClr val="dk1"/>
              </a:buClr>
              <a:buSzPts val="1800"/>
              <a:buChar char="•"/>
              <a:defRPr sz="1800"/>
            </a:lvl2pPr>
            <a:lvl3pPr indent="-342900" lvl="2" marL="1371600" rtl="0" algn="l">
              <a:lnSpc>
                <a:spcPct val="90000"/>
              </a:lnSpc>
              <a:spcBef>
                <a:spcPts val="1200"/>
              </a:spcBef>
              <a:spcAft>
                <a:spcPts val="0"/>
              </a:spcAft>
              <a:buClr>
                <a:schemeClr val="dk1"/>
              </a:buClr>
              <a:buSzPts val="1800"/>
              <a:buChar char="•"/>
              <a:defRPr sz="1800"/>
            </a:lvl3pPr>
            <a:lvl4pPr indent="-342900" lvl="3" marL="1828800" rtl="0" algn="l">
              <a:lnSpc>
                <a:spcPct val="90000"/>
              </a:lnSpc>
              <a:spcBef>
                <a:spcPts val="1200"/>
              </a:spcBef>
              <a:spcAft>
                <a:spcPts val="0"/>
              </a:spcAft>
              <a:buClr>
                <a:schemeClr val="dk1"/>
              </a:buClr>
              <a:buSzPts val="1800"/>
              <a:buChar char="•"/>
              <a:defRPr sz="1800"/>
            </a:lvl4pPr>
            <a:lvl5pPr indent="-342900" lvl="4" marL="2286000" rtl="0" algn="l">
              <a:lnSpc>
                <a:spcPct val="90000"/>
              </a:lnSpc>
              <a:spcBef>
                <a:spcPts val="1200"/>
              </a:spcBef>
              <a:spcAft>
                <a:spcPts val="0"/>
              </a:spcAft>
              <a:buClr>
                <a:schemeClr val="dk1"/>
              </a:buClr>
              <a:buSzPts val="1800"/>
              <a:buChar char="•"/>
              <a:defRPr sz="18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8" name="Google Shape;168;p12"/>
          <p:cNvSpPr txBox="1"/>
          <p:nvPr>
            <p:ph idx="2" type="body"/>
          </p:nvPr>
        </p:nvSpPr>
        <p:spPr>
          <a:xfrm>
            <a:off x="6704755" y="685800"/>
            <a:ext cx="4937700" cy="4023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200"/>
              </a:spcBef>
              <a:spcAft>
                <a:spcPts val="0"/>
              </a:spcAft>
              <a:buClr>
                <a:schemeClr val="dk1"/>
              </a:buClr>
              <a:buSzPts val="1800"/>
              <a:buChar char="•"/>
              <a:defRPr sz="1800"/>
            </a:lvl1pPr>
            <a:lvl2pPr indent="-342900" lvl="1" marL="914400" rtl="0" algn="l">
              <a:lnSpc>
                <a:spcPct val="90000"/>
              </a:lnSpc>
              <a:spcBef>
                <a:spcPts val="1200"/>
              </a:spcBef>
              <a:spcAft>
                <a:spcPts val="0"/>
              </a:spcAft>
              <a:buClr>
                <a:schemeClr val="dk1"/>
              </a:buClr>
              <a:buSzPts val="1800"/>
              <a:buChar char="•"/>
              <a:defRPr sz="1800"/>
            </a:lvl2pPr>
            <a:lvl3pPr indent="-342900" lvl="2" marL="1371600" rtl="0" algn="l">
              <a:lnSpc>
                <a:spcPct val="90000"/>
              </a:lnSpc>
              <a:spcBef>
                <a:spcPts val="1200"/>
              </a:spcBef>
              <a:spcAft>
                <a:spcPts val="0"/>
              </a:spcAft>
              <a:buClr>
                <a:schemeClr val="dk1"/>
              </a:buClr>
              <a:buSzPts val="1800"/>
              <a:buChar char="•"/>
              <a:defRPr sz="1800"/>
            </a:lvl3pPr>
            <a:lvl4pPr indent="-342900" lvl="3" marL="1828800" rtl="0" algn="l">
              <a:lnSpc>
                <a:spcPct val="90000"/>
              </a:lnSpc>
              <a:spcBef>
                <a:spcPts val="1200"/>
              </a:spcBef>
              <a:spcAft>
                <a:spcPts val="0"/>
              </a:spcAft>
              <a:buClr>
                <a:schemeClr val="dk1"/>
              </a:buClr>
              <a:buSzPts val="1800"/>
              <a:buChar char="•"/>
              <a:defRPr sz="1800"/>
            </a:lvl4pPr>
            <a:lvl5pPr indent="-342900" lvl="4" marL="2286000" rtl="0" algn="l">
              <a:lnSpc>
                <a:spcPct val="90000"/>
              </a:lnSpc>
              <a:spcBef>
                <a:spcPts val="1200"/>
              </a:spcBef>
              <a:spcAft>
                <a:spcPts val="0"/>
              </a:spcAft>
              <a:buClr>
                <a:schemeClr val="dk1"/>
              </a:buClr>
              <a:buSzPts val="1800"/>
              <a:buChar char="•"/>
              <a:defRPr sz="18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grpSp>
        <p:nvGrpSpPr>
          <p:cNvPr id="169" name="Google Shape;169;p12"/>
          <p:cNvGrpSpPr/>
          <p:nvPr/>
        </p:nvGrpSpPr>
        <p:grpSpPr>
          <a:xfrm>
            <a:off x="5322570" y="5680647"/>
            <a:ext cx="465456" cy="581432"/>
            <a:chOff x="7843462" y="2744546"/>
            <a:chExt cx="465456" cy="581432"/>
          </a:xfrm>
        </p:grpSpPr>
        <p:sp>
          <p:nvSpPr>
            <p:cNvPr id="170" name="Google Shape;170;p12"/>
            <p:cNvSpPr/>
            <p:nvPr/>
          </p:nvSpPr>
          <p:spPr>
            <a:xfrm>
              <a:off x="8217780" y="2973840"/>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1" name="Google Shape;171;p12"/>
            <p:cNvSpPr/>
            <p:nvPr/>
          </p:nvSpPr>
          <p:spPr>
            <a:xfrm>
              <a:off x="7859002" y="2744546"/>
              <a:ext cx="139038" cy="139038"/>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2" name="Google Shape;172;p12"/>
            <p:cNvSpPr/>
            <p:nvPr/>
          </p:nvSpPr>
          <p:spPr>
            <a:xfrm>
              <a:off x="7843462" y="3198265"/>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73" name="Google Shape;173;p12"/>
          <p:cNvSpPr txBox="1"/>
          <p:nvPr>
            <p:ph idx="11" type="ftr"/>
          </p:nvPr>
        </p:nvSpPr>
        <p:spPr>
          <a:xfrm>
            <a:off x="1280160" y="6356350"/>
            <a:ext cx="4114800" cy="365100"/>
          </a:xfrm>
          <a:prstGeom prst="rect">
            <a:avLst/>
          </a:prstGeom>
          <a:noFill/>
          <a:ln>
            <a:noFill/>
          </a:ln>
        </p:spPr>
        <p:txBody>
          <a:bodyPr anchorCtr="0" anchor="ctr" bIns="45700" lIns="0"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cxnSp>
        <p:nvCxnSpPr>
          <p:cNvPr id="174" name="Google Shape;174;p12"/>
          <p:cNvCxnSpPr/>
          <p:nvPr/>
        </p:nvCxnSpPr>
        <p:spPr>
          <a:xfrm>
            <a:off x="740664" y="1371600"/>
            <a:ext cx="0" cy="5486400"/>
          </a:xfrm>
          <a:prstGeom prst="straightConnector1">
            <a:avLst/>
          </a:prstGeom>
          <a:noFill/>
          <a:ln cap="sq" cmpd="sng" w="25400">
            <a:solidFill>
              <a:schemeClr val="accent2"/>
            </a:solidFill>
            <a:prstDash val="solid"/>
            <a:bevel/>
            <a:headEnd len="sm" w="sm" type="none"/>
            <a:tailEnd len="sm" w="sm" type="none"/>
          </a:ln>
        </p:spPr>
      </p:cxnSp>
      <p:grpSp>
        <p:nvGrpSpPr>
          <p:cNvPr id="175" name="Google Shape;175;p12"/>
          <p:cNvGrpSpPr/>
          <p:nvPr/>
        </p:nvGrpSpPr>
        <p:grpSpPr>
          <a:xfrm rot="5400000">
            <a:off x="10711518" y="5393214"/>
            <a:ext cx="1097341" cy="736658"/>
            <a:chOff x="10508317" y="446637"/>
            <a:chExt cx="1097341" cy="736658"/>
          </a:xfrm>
        </p:grpSpPr>
        <p:sp>
          <p:nvSpPr>
            <p:cNvPr id="176" name="Google Shape;176;p12"/>
            <p:cNvSpPr/>
            <p:nvPr/>
          </p:nvSpPr>
          <p:spPr>
            <a:xfrm>
              <a:off x="10508317" y="49220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7" name="Google Shape;177;p12"/>
            <p:cNvSpPr/>
            <p:nvPr/>
          </p:nvSpPr>
          <p:spPr>
            <a:xfrm>
              <a:off x="11477944" y="105558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8" name="Google Shape;178;p12"/>
            <p:cNvSpPr/>
            <p:nvPr/>
          </p:nvSpPr>
          <p:spPr>
            <a:xfrm>
              <a:off x="11241555" y="44663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9" name="Shape 179"/>
        <p:cNvGrpSpPr/>
        <p:nvPr/>
      </p:nvGrpSpPr>
      <p:grpSpPr>
        <a:xfrm>
          <a:off x="0" y="0"/>
          <a:ext cx="0" cy="0"/>
          <a:chOff x="0" y="0"/>
          <a:chExt cx="0" cy="0"/>
        </a:xfrm>
      </p:grpSpPr>
      <p:sp>
        <p:nvSpPr>
          <p:cNvPr id="180" name="Google Shape;180;p13"/>
          <p:cNvSpPr txBox="1"/>
          <p:nvPr>
            <p:ph type="title"/>
          </p:nvPr>
        </p:nvSpPr>
        <p:spPr>
          <a:xfrm>
            <a:off x="1280160" y="640080"/>
            <a:ext cx="10087800" cy="1280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dk1"/>
              </a:buClr>
              <a:buSzPts val="4000"/>
              <a:buFont typeface="Open Sans"/>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13"/>
          <p:cNvSpPr txBox="1"/>
          <p:nvPr>
            <p:ph idx="12" type="sldNum"/>
          </p:nvPr>
        </p:nvSpPr>
        <p:spPr>
          <a:xfrm>
            <a:off x="486121"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82" name="Google Shape;182;p13"/>
          <p:cNvSpPr txBox="1"/>
          <p:nvPr>
            <p:ph idx="1" type="body"/>
          </p:nvPr>
        </p:nvSpPr>
        <p:spPr>
          <a:xfrm>
            <a:off x="1280160" y="2103119"/>
            <a:ext cx="10087800" cy="41148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cxnSp>
        <p:nvCxnSpPr>
          <p:cNvPr id="183" name="Google Shape;183;p13"/>
          <p:cNvCxnSpPr/>
          <p:nvPr/>
        </p:nvCxnSpPr>
        <p:spPr>
          <a:xfrm>
            <a:off x="740664" y="1371600"/>
            <a:ext cx="0" cy="5486400"/>
          </a:xfrm>
          <a:prstGeom prst="straightConnector1">
            <a:avLst/>
          </a:prstGeom>
          <a:noFill/>
          <a:ln cap="sq" cmpd="sng" w="25400">
            <a:solidFill>
              <a:schemeClr val="accent2"/>
            </a:solidFill>
            <a:prstDash val="solid"/>
            <a:bevel/>
            <a:headEnd len="sm" w="sm" type="none"/>
            <a:tailEnd len="sm" w="sm" type="none"/>
          </a:ln>
        </p:spPr>
      </p:cxnSp>
      <p:sp>
        <p:nvSpPr>
          <p:cNvPr id="184" name="Google Shape;184;p13"/>
          <p:cNvSpPr txBox="1"/>
          <p:nvPr>
            <p:ph idx="11" type="ftr"/>
          </p:nvPr>
        </p:nvSpPr>
        <p:spPr>
          <a:xfrm>
            <a:off x="1280160" y="6356350"/>
            <a:ext cx="4114800" cy="3651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ubbles and Title 1">
  <p:cSld name="Image Bubbles and Title 1">
    <p:bg>
      <p:bgPr>
        <a:gradFill>
          <a:gsLst>
            <a:gs pos="0">
              <a:schemeClr val="accent2"/>
            </a:gs>
            <a:gs pos="100000">
              <a:schemeClr val="accent4"/>
            </a:gs>
          </a:gsLst>
          <a:lin ang="8100019" scaled="0"/>
        </a:gradFill>
      </p:bgPr>
    </p:bg>
    <p:spTree>
      <p:nvGrpSpPr>
        <p:cNvPr id="185" name="Shape 185"/>
        <p:cNvGrpSpPr/>
        <p:nvPr/>
      </p:nvGrpSpPr>
      <p:grpSpPr>
        <a:xfrm>
          <a:off x="0" y="0"/>
          <a:ext cx="0" cy="0"/>
          <a:chOff x="0" y="0"/>
          <a:chExt cx="0" cy="0"/>
        </a:xfrm>
      </p:grpSpPr>
      <p:sp>
        <p:nvSpPr>
          <p:cNvPr id="186" name="Google Shape;186;p14"/>
          <p:cNvSpPr txBox="1"/>
          <p:nvPr>
            <p:ph type="title"/>
          </p:nvPr>
        </p:nvSpPr>
        <p:spPr>
          <a:xfrm>
            <a:off x="2792897" y="585216"/>
            <a:ext cx="8965200" cy="2277000"/>
          </a:xfrm>
          <a:prstGeom prst="rect">
            <a:avLst/>
          </a:prstGeom>
          <a:noFill/>
          <a:ln>
            <a:noFill/>
          </a:ln>
        </p:spPr>
        <p:txBody>
          <a:bodyPr anchorCtr="0" anchor="b" bIns="45700" lIns="0" spcFirstLastPara="1" rIns="0" wrap="square" tIns="0">
            <a:noAutofit/>
          </a:bodyPr>
          <a:lstStyle>
            <a:lvl1pPr lvl="0" rtl="0" algn="r">
              <a:lnSpc>
                <a:spcPct val="100000"/>
              </a:lnSpc>
              <a:spcBef>
                <a:spcPts val="0"/>
              </a:spcBef>
              <a:spcAft>
                <a:spcPts val="0"/>
              </a:spcAft>
              <a:buClr>
                <a:schemeClr val="lt1"/>
              </a:buClr>
              <a:buSzPts val="4800"/>
              <a:buFont typeface="Open Sans"/>
              <a:buNone/>
              <a:defRPr b="1" sz="48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7" name="Google Shape;187;p14"/>
          <p:cNvSpPr/>
          <p:nvPr>
            <p:ph idx="2" type="pic"/>
          </p:nvPr>
        </p:nvSpPr>
        <p:spPr>
          <a:xfrm>
            <a:off x="1371606" y="3205313"/>
            <a:ext cx="3043200" cy="3043200"/>
          </a:xfrm>
          <a:prstGeom prst="rect">
            <a:avLst/>
          </a:prstGeom>
          <a:noFill/>
          <a:ln>
            <a:noFill/>
          </a:ln>
        </p:spPr>
      </p:sp>
      <p:sp>
        <p:nvSpPr>
          <p:cNvPr id="188" name="Google Shape;188;p14"/>
          <p:cNvSpPr txBox="1"/>
          <p:nvPr>
            <p:ph idx="1" type="body"/>
          </p:nvPr>
        </p:nvSpPr>
        <p:spPr>
          <a:xfrm>
            <a:off x="5640609" y="3127248"/>
            <a:ext cx="6117300" cy="3017400"/>
          </a:xfrm>
          <a:prstGeom prst="rect">
            <a:avLst/>
          </a:prstGeom>
          <a:noFill/>
          <a:ln>
            <a:noFill/>
          </a:ln>
        </p:spPr>
        <p:txBody>
          <a:bodyPr anchorCtr="0" anchor="t" bIns="0" lIns="0" spcFirstLastPara="1" rIns="0" wrap="square" tIns="0">
            <a:normAutofit/>
          </a:bodyPr>
          <a:lstStyle>
            <a:lvl1pPr indent="-228600" lvl="0" marL="457200" rtl="0" algn="r">
              <a:lnSpc>
                <a:spcPct val="90000"/>
              </a:lnSpc>
              <a:spcBef>
                <a:spcPts val="1200"/>
              </a:spcBef>
              <a:spcAft>
                <a:spcPts val="0"/>
              </a:spcAft>
              <a:buClr>
                <a:schemeClr val="lt1"/>
              </a:buClr>
              <a:buSzPts val="2400"/>
              <a:buNone/>
              <a:defRPr sz="2400">
                <a:solidFill>
                  <a:schemeClr val="lt1"/>
                </a:solidFil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grpSp>
        <p:nvGrpSpPr>
          <p:cNvPr id="189" name="Google Shape;189;p14"/>
          <p:cNvGrpSpPr/>
          <p:nvPr/>
        </p:nvGrpSpPr>
        <p:grpSpPr>
          <a:xfrm rot="-2985697">
            <a:off x="3975768" y="2819455"/>
            <a:ext cx="465478" cy="581460"/>
            <a:chOff x="7843462" y="2744546"/>
            <a:chExt cx="465456" cy="581432"/>
          </a:xfrm>
        </p:grpSpPr>
        <p:sp>
          <p:nvSpPr>
            <p:cNvPr id="190" name="Google Shape;190;p14"/>
            <p:cNvSpPr/>
            <p:nvPr/>
          </p:nvSpPr>
          <p:spPr>
            <a:xfrm>
              <a:off x="8217780" y="2973840"/>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91" name="Google Shape;191;p14"/>
            <p:cNvSpPr/>
            <p:nvPr/>
          </p:nvSpPr>
          <p:spPr>
            <a:xfrm>
              <a:off x="7859002" y="2744546"/>
              <a:ext cx="139038" cy="139038"/>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92" name="Google Shape;192;p14"/>
            <p:cNvSpPr/>
            <p:nvPr/>
          </p:nvSpPr>
          <p:spPr>
            <a:xfrm>
              <a:off x="7843462" y="3198265"/>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cxnSp>
        <p:nvCxnSpPr>
          <p:cNvPr id="193" name="Google Shape;193;p14"/>
          <p:cNvCxnSpPr/>
          <p:nvPr/>
        </p:nvCxnSpPr>
        <p:spPr>
          <a:xfrm>
            <a:off x="740664" y="3503032"/>
            <a:ext cx="0" cy="3346200"/>
          </a:xfrm>
          <a:prstGeom prst="straightConnector1">
            <a:avLst/>
          </a:prstGeom>
          <a:noFill/>
          <a:ln cap="sq" cmpd="sng" w="25400">
            <a:solidFill>
              <a:schemeClr val="lt1"/>
            </a:solidFill>
            <a:prstDash val="solid"/>
            <a:bevel/>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4" name="Shape 194"/>
        <p:cNvGrpSpPr/>
        <p:nvPr/>
      </p:nvGrpSpPr>
      <p:grpSpPr>
        <a:xfrm>
          <a:off x="0" y="0"/>
          <a:ext cx="0" cy="0"/>
          <a:chOff x="0" y="0"/>
          <a:chExt cx="0" cy="0"/>
        </a:xfrm>
      </p:grpSpPr>
      <p:sp>
        <p:nvSpPr>
          <p:cNvPr id="195" name="Google Shape;195;p15"/>
          <p:cNvSpPr txBox="1"/>
          <p:nvPr>
            <p:ph type="title"/>
          </p:nvPr>
        </p:nvSpPr>
        <p:spPr>
          <a:xfrm>
            <a:off x="838200" y="136525"/>
            <a:ext cx="10515600" cy="1509600"/>
          </a:xfrm>
          <a:prstGeom prst="rect">
            <a:avLst/>
          </a:prstGeom>
          <a:noFill/>
          <a:ln>
            <a:noFill/>
          </a:ln>
        </p:spPr>
        <p:txBody>
          <a:bodyPr anchorCtr="0" anchor="b" bIns="45700" lIns="91425" spcFirstLastPara="1" rIns="91425" wrap="square" tIns="45700">
            <a:noAutofit/>
          </a:bodyPr>
          <a:lstStyle>
            <a:lvl1pPr lvl="0" rtl="0" algn="l">
              <a:lnSpc>
                <a:spcPct val="222222"/>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15"/>
          <p:cNvSpPr txBox="1"/>
          <p:nvPr>
            <p:ph idx="11" type="ftr"/>
          </p:nvPr>
        </p:nvSpPr>
        <p:spPr>
          <a:xfrm>
            <a:off x="7239000" y="6356350"/>
            <a:ext cx="4114800" cy="365100"/>
          </a:xfrm>
          <a:prstGeom prst="rect">
            <a:avLst/>
          </a:prstGeom>
          <a:noFill/>
          <a:ln>
            <a:noFill/>
          </a:ln>
        </p:spPr>
        <p:txBody>
          <a:bodyPr anchorCtr="0" anchor="ctr" bIns="45700" lIns="91425" spcFirstLastPara="1" rIns="0"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7" name="Google Shape;197;p15"/>
          <p:cNvSpPr txBox="1"/>
          <p:nvPr>
            <p:ph idx="12" type="sldNum"/>
          </p:nvPr>
        </p:nvSpPr>
        <p:spPr>
          <a:xfrm>
            <a:off x="484632"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198" name="Google Shape;198;p15"/>
          <p:cNvCxnSpPr/>
          <p:nvPr/>
        </p:nvCxnSpPr>
        <p:spPr>
          <a:xfrm>
            <a:off x="715890" y="1371600"/>
            <a:ext cx="0" cy="54864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9" name="Shape 199"/>
        <p:cNvGrpSpPr/>
        <p:nvPr/>
      </p:nvGrpSpPr>
      <p:grpSpPr>
        <a:xfrm>
          <a:off x="0" y="0"/>
          <a:ext cx="0" cy="0"/>
          <a:chOff x="0" y="0"/>
          <a:chExt cx="0" cy="0"/>
        </a:xfrm>
      </p:grpSpPr>
      <p:cxnSp>
        <p:nvCxnSpPr>
          <p:cNvPr id="200" name="Google Shape;200;p16"/>
          <p:cNvCxnSpPr/>
          <p:nvPr/>
        </p:nvCxnSpPr>
        <p:spPr>
          <a:xfrm>
            <a:off x="715890" y="1371600"/>
            <a:ext cx="0" cy="5486400"/>
          </a:xfrm>
          <a:prstGeom prst="straightConnector1">
            <a:avLst/>
          </a:prstGeom>
          <a:noFill/>
          <a:ln cap="sq" cmpd="sng" w="25400">
            <a:solidFill>
              <a:schemeClr val="accent2"/>
            </a:solidFill>
            <a:prstDash val="solid"/>
            <a:bevel/>
            <a:headEnd len="sm" w="sm" type="none"/>
            <a:tailEnd len="sm" w="sm" type="none"/>
          </a:ln>
        </p:spPr>
      </p:cxnSp>
      <p:sp>
        <p:nvSpPr>
          <p:cNvPr id="201" name="Google Shape;201;p16"/>
          <p:cNvSpPr txBox="1"/>
          <p:nvPr>
            <p:ph idx="11" type="ftr"/>
          </p:nvPr>
        </p:nvSpPr>
        <p:spPr>
          <a:xfrm>
            <a:off x="7238999" y="6356350"/>
            <a:ext cx="4114800" cy="365100"/>
          </a:xfrm>
          <a:prstGeom prst="rect">
            <a:avLst/>
          </a:prstGeom>
          <a:noFill/>
          <a:ln>
            <a:noFill/>
          </a:ln>
        </p:spPr>
        <p:txBody>
          <a:bodyPr anchorCtr="0" anchor="ctr" bIns="45700" lIns="91425" spcFirstLastPara="1" rIns="0"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2" name="Google Shape;202;p16"/>
          <p:cNvSpPr txBox="1"/>
          <p:nvPr>
            <p:ph idx="12" type="sldNum"/>
          </p:nvPr>
        </p:nvSpPr>
        <p:spPr>
          <a:xfrm>
            <a:off x="486121"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bg>
      <p:bgPr>
        <a:gradFill>
          <a:gsLst>
            <a:gs pos="0">
              <a:schemeClr val="accent2"/>
            </a:gs>
            <a:gs pos="100000">
              <a:schemeClr val="accent4"/>
            </a:gs>
          </a:gsLst>
          <a:lin ang="8100019" scaled="0"/>
        </a:gradFill>
      </p:bgPr>
    </p:bg>
    <p:spTree>
      <p:nvGrpSpPr>
        <p:cNvPr id="85" name="Shape 85"/>
        <p:cNvGrpSpPr/>
        <p:nvPr/>
      </p:nvGrpSpPr>
      <p:grpSpPr>
        <a:xfrm>
          <a:off x="0" y="0"/>
          <a:ext cx="0" cy="0"/>
          <a:chOff x="0" y="0"/>
          <a:chExt cx="0" cy="0"/>
        </a:xfrm>
      </p:grpSpPr>
      <p:sp>
        <p:nvSpPr>
          <p:cNvPr id="86" name="Google Shape;86;p3"/>
          <p:cNvSpPr txBox="1"/>
          <p:nvPr>
            <p:ph type="title"/>
          </p:nvPr>
        </p:nvSpPr>
        <p:spPr>
          <a:xfrm>
            <a:off x="5116544" y="614202"/>
            <a:ext cx="5918100" cy="2277000"/>
          </a:xfrm>
          <a:prstGeom prst="rect">
            <a:avLst/>
          </a:prstGeom>
          <a:noFill/>
          <a:ln>
            <a:noFill/>
          </a:ln>
        </p:spPr>
        <p:txBody>
          <a:bodyPr anchorCtr="0" anchor="b" bIns="0" lIns="0" spcFirstLastPara="1" rIns="0" wrap="square" tIns="0">
            <a:noAutofit/>
          </a:bodyPr>
          <a:lstStyle>
            <a:lvl1pPr lvl="0" rtl="0" algn="r">
              <a:lnSpc>
                <a:spcPct val="100000"/>
              </a:lnSpc>
              <a:spcBef>
                <a:spcPts val="0"/>
              </a:spcBef>
              <a:spcAft>
                <a:spcPts val="0"/>
              </a:spcAft>
              <a:buClr>
                <a:schemeClr val="lt1"/>
              </a:buClr>
              <a:buSzPts val="4000"/>
              <a:buFont typeface="Open Sans"/>
              <a:buNone/>
              <a:defRPr b="1" sz="40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3"/>
          <p:cNvSpPr txBox="1"/>
          <p:nvPr>
            <p:ph idx="12" type="sldNum"/>
          </p:nvPr>
        </p:nvSpPr>
        <p:spPr>
          <a:xfrm>
            <a:off x="486121"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b="1" i="0" sz="1800" cap="none">
                <a:solidFill>
                  <a:schemeClr val="lt1"/>
                </a:solidFill>
                <a:latin typeface="Open Sans"/>
                <a:ea typeface="Open Sans"/>
                <a:cs typeface="Open Sans"/>
                <a:sym typeface="Open Sans"/>
              </a:defRPr>
            </a:lvl1pPr>
            <a:lvl2pPr indent="0" lvl="1" marL="0" rtl="0" algn="ctr">
              <a:spcBef>
                <a:spcPts val="0"/>
              </a:spcBef>
              <a:buNone/>
              <a:defRPr b="1" i="0" sz="1800" cap="none">
                <a:solidFill>
                  <a:schemeClr val="lt1"/>
                </a:solidFill>
                <a:latin typeface="Open Sans"/>
                <a:ea typeface="Open Sans"/>
                <a:cs typeface="Open Sans"/>
                <a:sym typeface="Open Sans"/>
              </a:defRPr>
            </a:lvl2pPr>
            <a:lvl3pPr indent="0" lvl="2" marL="0" rtl="0" algn="ctr">
              <a:spcBef>
                <a:spcPts val="0"/>
              </a:spcBef>
              <a:buNone/>
              <a:defRPr b="1" i="0" sz="1800" cap="none">
                <a:solidFill>
                  <a:schemeClr val="lt1"/>
                </a:solidFill>
                <a:latin typeface="Open Sans"/>
                <a:ea typeface="Open Sans"/>
                <a:cs typeface="Open Sans"/>
                <a:sym typeface="Open Sans"/>
              </a:defRPr>
            </a:lvl3pPr>
            <a:lvl4pPr indent="0" lvl="3" marL="0" rtl="0" algn="ctr">
              <a:spcBef>
                <a:spcPts val="0"/>
              </a:spcBef>
              <a:buNone/>
              <a:defRPr b="1" i="0" sz="1800" cap="none">
                <a:solidFill>
                  <a:schemeClr val="lt1"/>
                </a:solidFill>
                <a:latin typeface="Open Sans"/>
                <a:ea typeface="Open Sans"/>
                <a:cs typeface="Open Sans"/>
                <a:sym typeface="Open Sans"/>
              </a:defRPr>
            </a:lvl4pPr>
            <a:lvl5pPr indent="0" lvl="4" marL="0" rtl="0" algn="ctr">
              <a:spcBef>
                <a:spcPts val="0"/>
              </a:spcBef>
              <a:buNone/>
              <a:defRPr b="1" i="0" sz="1800" cap="none">
                <a:solidFill>
                  <a:schemeClr val="lt1"/>
                </a:solidFill>
                <a:latin typeface="Open Sans"/>
                <a:ea typeface="Open Sans"/>
                <a:cs typeface="Open Sans"/>
                <a:sym typeface="Open Sans"/>
              </a:defRPr>
            </a:lvl5pPr>
            <a:lvl6pPr indent="0" lvl="5" marL="0" rtl="0" algn="ctr">
              <a:spcBef>
                <a:spcPts val="0"/>
              </a:spcBef>
              <a:buNone/>
              <a:defRPr b="1" i="0" sz="1800" cap="none">
                <a:solidFill>
                  <a:schemeClr val="lt1"/>
                </a:solidFill>
                <a:latin typeface="Open Sans"/>
                <a:ea typeface="Open Sans"/>
                <a:cs typeface="Open Sans"/>
                <a:sym typeface="Open Sans"/>
              </a:defRPr>
            </a:lvl6pPr>
            <a:lvl7pPr indent="0" lvl="6" marL="0" rtl="0" algn="ctr">
              <a:spcBef>
                <a:spcPts val="0"/>
              </a:spcBef>
              <a:buNone/>
              <a:defRPr b="1" i="0" sz="1800" cap="none">
                <a:solidFill>
                  <a:schemeClr val="lt1"/>
                </a:solidFill>
                <a:latin typeface="Open Sans"/>
                <a:ea typeface="Open Sans"/>
                <a:cs typeface="Open Sans"/>
                <a:sym typeface="Open Sans"/>
              </a:defRPr>
            </a:lvl7pPr>
            <a:lvl8pPr indent="0" lvl="7" marL="0" rtl="0" algn="ctr">
              <a:spcBef>
                <a:spcPts val="0"/>
              </a:spcBef>
              <a:buNone/>
              <a:defRPr b="1" i="0" sz="1800" cap="none">
                <a:solidFill>
                  <a:schemeClr val="lt1"/>
                </a:solidFill>
                <a:latin typeface="Open Sans"/>
                <a:ea typeface="Open Sans"/>
                <a:cs typeface="Open Sans"/>
                <a:sym typeface="Open Sans"/>
              </a:defRPr>
            </a:lvl8pPr>
            <a:lvl9pPr indent="0" lvl="8" marL="0" rtl="0" algn="ctr">
              <a:spcBef>
                <a:spcPts val="0"/>
              </a:spcBef>
              <a:buNone/>
              <a:defRPr b="1" i="0" sz="1800" cap="none">
                <a:solidFill>
                  <a:schemeClr val="l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88" name="Google Shape;88;p3"/>
          <p:cNvSpPr/>
          <p:nvPr>
            <p:ph idx="2" type="pic"/>
          </p:nvPr>
        </p:nvSpPr>
        <p:spPr>
          <a:xfrm>
            <a:off x="1280160" y="2530058"/>
            <a:ext cx="3708000" cy="3708000"/>
          </a:xfrm>
          <a:prstGeom prst="rect">
            <a:avLst/>
          </a:prstGeom>
          <a:noFill/>
          <a:ln>
            <a:noFill/>
          </a:ln>
        </p:spPr>
      </p:sp>
      <p:sp>
        <p:nvSpPr>
          <p:cNvPr id="89" name="Google Shape;89;p3"/>
          <p:cNvSpPr txBox="1"/>
          <p:nvPr>
            <p:ph idx="1" type="body"/>
          </p:nvPr>
        </p:nvSpPr>
        <p:spPr>
          <a:xfrm>
            <a:off x="5116548" y="3161752"/>
            <a:ext cx="5918100" cy="3144900"/>
          </a:xfrm>
          <a:prstGeom prst="rect">
            <a:avLst/>
          </a:prstGeom>
          <a:noFill/>
          <a:ln>
            <a:noFill/>
          </a:ln>
        </p:spPr>
        <p:txBody>
          <a:bodyPr anchorCtr="0" anchor="t" bIns="0" lIns="0" spcFirstLastPara="1" rIns="0" wrap="square" tIns="0">
            <a:normAutofit/>
          </a:bodyPr>
          <a:lstStyle>
            <a:lvl1pPr indent="-228600" lvl="0" marL="457200" rtl="0" algn="r">
              <a:lnSpc>
                <a:spcPct val="90000"/>
              </a:lnSpc>
              <a:spcBef>
                <a:spcPts val="1200"/>
              </a:spcBef>
              <a:spcAft>
                <a:spcPts val="0"/>
              </a:spcAft>
              <a:buClr>
                <a:schemeClr val="lt1"/>
              </a:buClr>
              <a:buSzPts val="2400"/>
              <a:buNone/>
              <a:defRPr sz="2400">
                <a:solidFill>
                  <a:schemeClr val="lt1"/>
                </a:solidFill>
              </a:defRPr>
            </a:lvl1pPr>
            <a:lvl2pPr indent="-228600" lvl="1" marL="914400" rtl="0" algn="r">
              <a:lnSpc>
                <a:spcPct val="90000"/>
              </a:lnSpc>
              <a:spcBef>
                <a:spcPts val="1200"/>
              </a:spcBef>
              <a:spcAft>
                <a:spcPts val="0"/>
              </a:spcAft>
              <a:buClr>
                <a:schemeClr val="lt1"/>
              </a:buClr>
              <a:buSzPts val="2400"/>
              <a:buNone/>
              <a:defRPr sz="2400">
                <a:solidFill>
                  <a:schemeClr val="lt1"/>
                </a:solidFill>
              </a:defRPr>
            </a:lvl2pPr>
            <a:lvl3pPr indent="-228600" lvl="2" marL="1371600" rtl="0" algn="r">
              <a:lnSpc>
                <a:spcPct val="90000"/>
              </a:lnSpc>
              <a:spcBef>
                <a:spcPts val="1200"/>
              </a:spcBef>
              <a:spcAft>
                <a:spcPts val="0"/>
              </a:spcAft>
              <a:buClr>
                <a:schemeClr val="lt1"/>
              </a:buClr>
              <a:buSzPts val="2400"/>
              <a:buNone/>
              <a:defRPr sz="2400">
                <a:solidFill>
                  <a:schemeClr val="lt1"/>
                </a:solidFill>
              </a:defRPr>
            </a:lvl3pPr>
            <a:lvl4pPr indent="-228600" lvl="3" marL="1828800" rtl="0" algn="r">
              <a:lnSpc>
                <a:spcPct val="90000"/>
              </a:lnSpc>
              <a:spcBef>
                <a:spcPts val="1200"/>
              </a:spcBef>
              <a:spcAft>
                <a:spcPts val="0"/>
              </a:spcAft>
              <a:buClr>
                <a:schemeClr val="lt1"/>
              </a:buClr>
              <a:buSzPts val="2400"/>
              <a:buNone/>
              <a:defRPr sz="2400">
                <a:solidFill>
                  <a:schemeClr val="lt1"/>
                </a:solidFill>
              </a:defRPr>
            </a:lvl4pPr>
            <a:lvl5pPr indent="-228600" lvl="4" marL="2286000" rtl="0" algn="r">
              <a:lnSpc>
                <a:spcPct val="90000"/>
              </a:lnSpc>
              <a:spcBef>
                <a:spcPts val="500"/>
              </a:spcBef>
              <a:spcAft>
                <a:spcPts val="0"/>
              </a:spcAft>
              <a:buClr>
                <a:schemeClr val="lt1"/>
              </a:buClr>
              <a:buSzPts val="1800"/>
              <a:buNone/>
              <a:defRPr sz="18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cxnSp>
        <p:nvCxnSpPr>
          <p:cNvPr id="90" name="Google Shape;90;p3"/>
          <p:cNvCxnSpPr/>
          <p:nvPr/>
        </p:nvCxnSpPr>
        <p:spPr>
          <a:xfrm>
            <a:off x="740664" y="1371600"/>
            <a:ext cx="0" cy="5486400"/>
          </a:xfrm>
          <a:prstGeom prst="straightConnector1">
            <a:avLst/>
          </a:prstGeom>
          <a:noFill/>
          <a:ln cap="sq" cmpd="sng" w="25400">
            <a:solidFill>
              <a:schemeClr val="lt1"/>
            </a:solidFill>
            <a:prstDash val="solid"/>
            <a:bevel/>
            <a:headEnd len="sm" w="sm" type="none"/>
            <a:tailEnd len="sm" w="sm" type="none"/>
          </a:ln>
        </p:spPr>
      </p:cxnSp>
      <p:sp>
        <p:nvSpPr>
          <p:cNvPr id="91" name="Google Shape;91;p3"/>
          <p:cNvSpPr/>
          <p:nvPr/>
        </p:nvSpPr>
        <p:spPr>
          <a:xfrm>
            <a:off x="4745394" y="276027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2" name="Google Shape;92;p3"/>
          <p:cNvSpPr/>
          <p:nvPr/>
        </p:nvSpPr>
        <p:spPr>
          <a:xfrm>
            <a:off x="4386614" y="253098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3" name="Google Shape;93;p3"/>
          <p:cNvSpPr/>
          <p:nvPr/>
        </p:nvSpPr>
        <p:spPr>
          <a:xfrm>
            <a:off x="1652402" y="6031572"/>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4" name="Google Shape;94;p3"/>
          <p:cNvSpPr txBox="1"/>
          <p:nvPr>
            <p:ph idx="11" type="ftr"/>
          </p:nvPr>
        </p:nvSpPr>
        <p:spPr>
          <a:xfrm>
            <a:off x="7238999" y="6356350"/>
            <a:ext cx="3795600" cy="365100"/>
          </a:xfrm>
          <a:prstGeom prst="rect">
            <a:avLst/>
          </a:prstGeom>
          <a:noFill/>
          <a:ln>
            <a:noFill/>
          </a:ln>
        </p:spPr>
        <p:txBody>
          <a:bodyPr anchorCtr="0" anchor="ctr" bIns="45700" lIns="91425" spcFirstLastPara="1" rIns="0" wrap="square" tIns="45700">
            <a:noAutofit/>
          </a:bodyPr>
          <a:lstStyle>
            <a:lvl1pPr lvl="0" rtl="0" algn="r">
              <a:spcBef>
                <a:spcPts val="0"/>
              </a:spcBef>
              <a:spcAft>
                <a:spcPts val="0"/>
              </a:spcAft>
              <a:buSzPts val="1400"/>
              <a:buNone/>
              <a:defRPr>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icture">
  <p:cSld name="Title + Picture">
    <p:bg>
      <p:bgPr>
        <a:gradFill>
          <a:gsLst>
            <a:gs pos="0">
              <a:schemeClr val="accent2"/>
            </a:gs>
            <a:gs pos="100000">
              <a:schemeClr val="accent4"/>
            </a:gs>
          </a:gsLst>
          <a:lin ang="18900044" scaled="0"/>
        </a:gradFill>
      </p:bgPr>
    </p:bg>
    <p:spTree>
      <p:nvGrpSpPr>
        <p:cNvPr id="95" name="Shape 95"/>
        <p:cNvGrpSpPr/>
        <p:nvPr/>
      </p:nvGrpSpPr>
      <p:grpSpPr>
        <a:xfrm>
          <a:off x="0" y="0"/>
          <a:ext cx="0" cy="0"/>
          <a:chOff x="0" y="0"/>
          <a:chExt cx="0" cy="0"/>
        </a:xfrm>
      </p:grpSpPr>
      <p:sp>
        <p:nvSpPr>
          <p:cNvPr id="96" name="Google Shape;96;p4"/>
          <p:cNvSpPr txBox="1"/>
          <p:nvPr>
            <p:ph type="ctrTitle"/>
          </p:nvPr>
        </p:nvSpPr>
        <p:spPr>
          <a:xfrm>
            <a:off x="1280159" y="3386775"/>
            <a:ext cx="8311200" cy="3080400"/>
          </a:xfrm>
          <a:prstGeom prst="rect">
            <a:avLst/>
          </a:prstGeom>
          <a:noFill/>
          <a:ln>
            <a:noFill/>
          </a:ln>
        </p:spPr>
        <p:txBody>
          <a:bodyPr anchorCtr="0" anchor="t" bIns="0" lIns="0" spcFirstLastPara="1" rIns="0" wrap="square" tIns="274300">
            <a:noAutofit/>
          </a:bodyPr>
          <a:lstStyle>
            <a:lvl1pPr lvl="0" rtl="0" algn="l">
              <a:lnSpc>
                <a:spcPct val="100000"/>
              </a:lnSpc>
              <a:spcBef>
                <a:spcPts val="0"/>
              </a:spcBef>
              <a:spcAft>
                <a:spcPts val="0"/>
              </a:spcAft>
              <a:buClr>
                <a:schemeClr val="lt1"/>
              </a:buClr>
              <a:buSzPts val="5400"/>
              <a:buFont typeface="Open Sans"/>
              <a:buNone/>
              <a:defRPr b="1" i="0" sz="54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97" name="Google Shape;97;p4"/>
          <p:cNvCxnSpPr/>
          <p:nvPr/>
        </p:nvCxnSpPr>
        <p:spPr>
          <a:xfrm>
            <a:off x="1280160" y="0"/>
            <a:ext cx="0" cy="3352800"/>
          </a:xfrm>
          <a:prstGeom prst="straightConnector1">
            <a:avLst/>
          </a:prstGeom>
          <a:noFill/>
          <a:ln cap="sq" cmpd="sng" w="25400">
            <a:solidFill>
              <a:schemeClr val="lt1"/>
            </a:solidFill>
            <a:prstDash val="solid"/>
            <a:bevel/>
            <a:headEnd len="sm" w="sm" type="none"/>
            <a:tailEnd len="sm" w="sm" type="none"/>
          </a:ln>
        </p:spPr>
      </p:cxnSp>
      <p:grpSp>
        <p:nvGrpSpPr>
          <p:cNvPr id="98" name="Google Shape;98;p4"/>
          <p:cNvGrpSpPr/>
          <p:nvPr/>
        </p:nvGrpSpPr>
        <p:grpSpPr>
          <a:xfrm rot="-1929578">
            <a:off x="7633044" y="794845"/>
            <a:ext cx="465474" cy="581454"/>
            <a:chOff x="7843462" y="2744546"/>
            <a:chExt cx="465456" cy="581432"/>
          </a:xfrm>
        </p:grpSpPr>
        <p:sp>
          <p:nvSpPr>
            <p:cNvPr id="99" name="Google Shape;99;p4"/>
            <p:cNvSpPr/>
            <p:nvPr/>
          </p:nvSpPr>
          <p:spPr>
            <a:xfrm>
              <a:off x="8217780" y="2973840"/>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0" name="Google Shape;100;p4"/>
            <p:cNvSpPr/>
            <p:nvPr/>
          </p:nvSpPr>
          <p:spPr>
            <a:xfrm>
              <a:off x="7859002" y="2744546"/>
              <a:ext cx="139038" cy="139038"/>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1" name="Google Shape;101;p4"/>
            <p:cNvSpPr/>
            <p:nvPr/>
          </p:nvSpPr>
          <p:spPr>
            <a:xfrm>
              <a:off x="7843462" y="3198265"/>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02" name="Google Shape;102;p4"/>
          <p:cNvSpPr/>
          <p:nvPr>
            <p:ph idx="2" type="pic"/>
          </p:nvPr>
        </p:nvSpPr>
        <p:spPr>
          <a:xfrm>
            <a:off x="8197587" y="411831"/>
            <a:ext cx="3521400" cy="3521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Picture">
  <p:cSld name="Title + Subtitle + Picture">
    <p:bg>
      <p:bgPr>
        <a:gradFill>
          <a:gsLst>
            <a:gs pos="0">
              <a:schemeClr val="accent2"/>
            </a:gs>
            <a:gs pos="100000">
              <a:schemeClr val="accent4"/>
            </a:gs>
          </a:gsLst>
          <a:lin ang="2700006" scaled="0"/>
        </a:gradFill>
      </p:bgPr>
    </p:bg>
    <p:spTree>
      <p:nvGrpSpPr>
        <p:cNvPr id="103" name="Shape 103"/>
        <p:cNvGrpSpPr/>
        <p:nvPr/>
      </p:nvGrpSpPr>
      <p:grpSpPr>
        <a:xfrm>
          <a:off x="0" y="0"/>
          <a:ext cx="0" cy="0"/>
          <a:chOff x="0" y="0"/>
          <a:chExt cx="0" cy="0"/>
        </a:xfrm>
      </p:grpSpPr>
      <p:sp>
        <p:nvSpPr>
          <p:cNvPr id="104" name="Google Shape;104;p5"/>
          <p:cNvSpPr txBox="1"/>
          <p:nvPr>
            <p:ph type="ctrTitle"/>
          </p:nvPr>
        </p:nvSpPr>
        <p:spPr>
          <a:xfrm>
            <a:off x="1280159" y="640080"/>
            <a:ext cx="10302300" cy="18519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lt1"/>
              </a:buClr>
              <a:buSzPts val="5400"/>
              <a:buFont typeface="Open Sans"/>
              <a:buNone/>
              <a:defRPr b="1" i="0" sz="54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5"/>
          <p:cNvSpPr txBox="1"/>
          <p:nvPr>
            <p:ph idx="1" type="subTitle"/>
          </p:nvPr>
        </p:nvSpPr>
        <p:spPr>
          <a:xfrm>
            <a:off x="1280158" y="2588447"/>
            <a:ext cx="7853700" cy="726600"/>
          </a:xfrm>
          <a:prstGeom prst="rect">
            <a:avLst/>
          </a:prstGeom>
          <a:noFill/>
          <a:ln>
            <a:noFill/>
          </a:ln>
        </p:spPr>
        <p:txBody>
          <a:bodyPr anchorCtr="0" anchor="t" bIns="0" lIns="0" spcFirstLastPara="1" rIns="0" wrap="square" tIns="0">
            <a:normAutofit/>
          </a:bodyPr>
          <a:lstStyle>
            <a:lvl1pPr lvl="0" rtl="0" algn="l">
              <a:lnSpc>
                <a:spcPct val="90000"/>
              </a:lnSpc>
              <a:spcBef>
                <a:spcPts val="1000"/>
              </a:spcBef>
              <a:spcAft>
                <a:spcPts val="0"/>
              </a:spcAft>
              <a:buClr>
                <a:schemeClr val="lt1"/>
              </a:buClr>
              <a:buSzPts val="2400"/>
              <a:buNone/>
              <a:defRPr sz="2400">
                <a:solidFill>
                  <a:schemeClr val="lt1"/>
                </a:solidFil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cxnSp>
        <p:nvCxnSpPr>
          <p:cNvPr id="106" name="Google Shape;106;p5"/>
          <p:cNvCxnSpPr/>
          <p:nvPr/>
        </p:nvCxnSpPr>
        <p:spPr>
          <a:xfrm>
            <a:off x="1280160" y="3496322"/>
            <a:ext cx="0" cy="3352800"/>
          </a:xfrm>
          <a:prstGeom prst="straightConnector1">
            <a:avLst/>
          </a:prstGeom>
          <a:noFill/>
          <a:ln cap="sq" cmpd="sng" w="25400">
            <a:solidFill>
              <a:schemeClr val="lt1"/>
            </a:solidFill>
            <a:prstDash val="solid"/>
            <a:bevel/>
            <a:headEnd len="sm" w="sm" type="none"/>
            <a:tailEnd len="sm" w="sm" type="none"/>
          </a:ln>
        </p:spPr>
      </p:cxnSp>
      <p:grpSp>
        <p:nvGrpSpPr>
          <p:cNvPr id="107" name="Google Shape;107;p5"/>
          <p:cNvGrpSpPr/>
          <p:nvPr/>
        </p:nvGrpSpPr>
        <p:grpSpPr>
          <a:xfrm flipH="1">
            <a:off x="7659974" y="4456458"/>
            <a:ext cx="465456" cy="581432"/>
            <a:chOff x="7843462" y="2744546"/>
            <a:chExt cx="465456" cy="581432"/>
          </a:xfrm>
        </p:grpSpPr>
        <p:sp>
          <p:nvSpPr>
            <p:cNvPr id="108" name="Google Shape;108;p5"/>
            <p:cNvSpPr/>
            <p:nvPr/>
          </p:nvSpPr>
          <p:spPr>
            <a:xfrm>
              <a:off x="8217780" y="2973840"/>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9" name="Google Shape;109;p5"/>
            <p:cNvSpPr/>
            <p:nvPr/>
          </p:nvSpPr>
          <p:spPr>
            <a:xfrm>
              <a:off x="7859002" y="2744546"/>
              <a:ext cx="139038" cy="139038"/>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10" name="Google Shape;110;p5"/>
            <p:cNvSpPr/>
            <p:nvPr/>
          </p:nvSpPr>
          <p:spPr>
            <a:xfrm>
              <a:off x="7843462" y="3198265"/>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11" name="Google Shape;111;p5"/>
          <p:cNvSpPr/>
          <p:nvPr>
            <p:ph idx="2" type="pic"/>
          </p:nvPr>
        </p:nvSpPr>
        <p:spPr>
          <a:xfrm>
            <a:off x="8536252" y="3205313"/>
            <a:ext cx="3043200" cy="30432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and content">
  <p:cSld name="Title, image and content">
    <p:spTree>
      <p:nvGrpSpPr>
        <p:cNvPr id="112" name="Shape 112"/>
        <p:cNvGrpSpPr/>
        <p:nvPr/>
      </p:nvGrpSpPr>
      <p:grpSpPr>
        <a:xfrm>
          <a:off x="0" y="0"/>
          <a:ext cx="0" cy="0"/>
          <a:chOff x="0" y="0"/>
          <a:chExt cx="0" cy="0"/>
        </a:xfrm>
      </p:grpSpPr>
      <p:sp>
        <p:nvSpPr>
          <p:cNvPr id="113" name="Google Shape;113;p6"/>
          <p:cNvSpPr txBox="1"/>
          <p:nvPr>
            <p:ph type="title"/>
          </p:nvPr>
        </p:nvSpPr>
        <p:spPr>
          <a:xfrm>
            <a:off x="4114800" y="640080"/>
            <a:ext cx="7498200" cy="1280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dk1"/>
              </a:buClr>
              <a:buSzPts val="4000"/>
              <a:buFont typeface="Open Sans"/>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 name="Google Shape;114;p6"/>
          <p:cNvSpPr txBox="1"/>
          <p:nvPr>
            <p:ph idx="12" type="sldNum"/>
          </p:nvPr>
        </p:nvSpPr>
        <p:spPr>
          <a:xfrm>
            <a:off x="484632" y="722376"/>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b="1" i="0" sz="1800" cap="none">
                <a:solidFill>
                  <a:schemeClr val="accent2"/>
                </a:solidFill>
                <a:latin typeface="Open Sans"/>
                <a:ea typeface="Open Sans"/>
                <a:cs typeface="Open Sans"/>
                <a:sym typeface="Open Sans"/>
              </a:defRPr>
            </a:lvl1pPr>
            <a:lvl2pPr indent="0" lvl="1" marL="0" rtl="0" algn="ctr">
              <a:spcBef>
                <a:spcPts val="0"/>
              </a:spcBef>
              <a:buNone/>
              <a:defRPr b="1" i="0" sz="1800" cap="none">
                <a:solidFill>
                  <a:schemeClr val="accent2"/>
                </a:solidFill>
                <a:latin typeface="Open Sans"/>
                <a:ea typeface="Open Sans"/>
                <a:cs typeface="Open Sans"/>
                <a:sym typeface="Open Sans"/>
              </a:defRPr>
            </a:lvl2pPr>
            <a:lvl3pPr indent="0" lvl="2" marL="0" rtl="0" algn="ctr">
              <a:spcBef>
                <a:spcPts val="0"/>
              </a:spcBef>
              <a:buNone/>
              <a:defRPr b="1" i="0" sz="1800" cap="none">
                <a:solidFill>
                  <a:schemeClr val="accent2"/>
                </a:solidFill>
                <a:latin typeface="Open Sans"/>
                <a:ea typeface="Open Sans"/>
                <a:cs typeface="Open Sans"/>
                <a:sym typeface="Open Sans"/>
              </a:defRPr>
            </a:lvl3pPr>
            <a:lvl4pPr indent="0" lvl="3" marL="0" rtl="0" algn="ctr">
              <a:spcBef>
                <a:spcPts val="0"/>
              </a:spcBef>
              <a:buNone/>
              <a:defRPr b="1" i="0" sz="1800" cap="none">
                <a:solidFill>
                  <a:schemeClr val="accent2"/>
                </a:solidFill>
                <a:latin typeface="Open Sans"/>
                <a:ea typeface="Open Sans"/>
                <a:cs typeface="Open Sans"/>
                <a:sym typeface="Open Sans"/>
              </a:defRPr>
            </a:lvl4pPr>
            <a:lvl5pPr indent="0" lvl="4" marL="0" rtl="0" algn="ctr">
              <a:spcBef>
                <a:spcPts val="0"/>
              </a:spcBef>
              <a:buNone/>
              <a:defRPr b="1" i="0" sz="1800" cap="none">
                <a:solidFill>
                  <a:schemeClr val="accent2"/>
                </a:solidFill>
                <a:latin typeface="Open Sans"/>
                <a:ea typeface="Open Sans"/>
                <a:cs typeface="Open Sans"/>
                <a:sym typeface="Open Sans"/>
              </a:defRPr>
            </a:lvl5pPr>
            <a:lvl6pPr indent="0" lvl="5" marL="0" rtl="0" algn="ctr">
              <a:spcBef>
                <a:spcPts val="0"/>
              </a:spcBef>
              <a:buNone/>
              <a:defRPr b="1" i="0" sz="1800" cap="none">
                <a:solidFill>
                  <a:schemeClr val="accent2"/>
                </a:solidFill>
                <a:latin typeface="Open Sans"/>
                <a:ea typeface="Open Sans"/>
                <a:cs typeface="Open Sans"/>
                <a:sym typeface="Open Sans"/>
              </a:defRPr>
            </a:lvl6pPr>
            <a:lvl7pPr indent="0" lvl="6" marL="0" rtl="0" algn="ctr">
              <a:spcBef>
                <a:spcPts val="0"/>
              </a:spcBef>
              <a:buNone/>
              <a:defRPr b="1" i="0" sz="1800" cap="none">
                <a:solidFill>
                  <a:schemeClr val="accent2"/>
                </a:solidFill>
                <a:latin typeface="Open Sans"/>
                <a:ea typeface="Open Sans"/>
                <a:cs typeface="Open Sans"/>
                <a:sym typeface="Open Sans"/>
              </a:defRPr>
            </a:lvl7pPr>
            <a:lvl8pPr indent="0" lvl="7" marL="0" rtl="0" algn="ctr">
              <a:spcBef>
                <a:spcPts val="0"/>
              </a:spcBef>
              <a:buNone/>
              <a:defRPr b="1" i="0" sz="1800" cap="none">
                <a:solidFill>
                  <a:schemeClr val="accent2"/>
                </a:solidFill>
                <a:latin typeface="Open Sans"/>
                <a:ea typeface="Open Sans"/>
                <a:cs typeface="Open Sans"/>
                <a:sym typeface="Open Sans"/>
              </a:defRPr>
            </a:lvl8pPr>
            <a:lvl9pPr indent="0" lvl="8" marL="0" rtl="0" algn="ctr">
              <a:spcBef>
                <a:spcPts val="0"/>
              </a:spcBef>
              <a:buNone/>
              <a:defRPr b="1" i="0" sz="1800" cap="none">
                <a:solidFill>
                  <a:schemeClr val="accent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115" name="Google Shape;115;p6"/>
          <p:cNvSpPr/>
          <p:nvPr>
            <p:ph idx="2" type="pic"/>
          </p:nvPr>
        </p:nvSpPr>
        <p:spPr>
          <a:xfrm>
            <a:off x="1317615" y="895646"/>
            <a:ext cx="1956900" cy="1956900"/>
          </a:xfrm>
          <a:prstGeom prst="rect">
            <a:avLst/>
          </a:prstGeom>
          <a:noFill/>
          <a:ln>
            <a:noFill/>
          </a:ln>
        </p:spPr>
      </p:sp>
      <p:sp>
        <p:nvSpPr>
          <p:cNvPr id="116" name="Google Shape;116;p6"/>
          <p:cNvSpPr txBox="1"/>
          <p:nvPr>
            <p:ph idx="1" type="body"/>
          </p:nvPr>
        </p:nvSpPr>
        <p:spPr>
          <a:xfrm>
            <a:off x="4114800" y="2194560"/>
            <a:ext cx="7498200" cy="4023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000"/>
              </a:spcBef>
              <a:spcAft>
                <a:spcPts val="0"/>
              </a:spcAft>
              <a:buClr>
                <a:schemeClr val="dk1"/>
              </a:buClr>
              <a:buSzPts val="1800"/>
              <a:buNone/>
              <a:defRPr sz="1800"/>
            </a:lvl1pPr>
            <a:lvl2pPr indent="-330200" lvl="1" marL="914400" rtl="0" algn="l">
              <a:lnSpc>
                <a:spcPct val="90000"/>
              </a:lnSpc>
              <a:spcBef>
                <a:spcPts val="500"/>
              </a:spcBef>
              <a:spcAft>
                <a:spcPts val="0"/>
              </a:spcAft>
              <a:buClr>
                <a:schemeClr val="dk1"/>
              </a:buClr>
              <a:buSzPts val="1600"/>
              <a:buChar char="•"/>
              <a:defRPr sz="1600"/>
            </a:lvl2pPr>
            <a:lvl3pPr indent="-317500" lvl="2" marL="1371600" rtl="0" algn="l">
              <a:lnSpc>
                <a:spcPct val="90000"/>
              </a:lnSpc>
              <a:spcBef>
                <a:spcPts val="500"/>
              </a:spcBef>
              <a:spcAft>
                <a:spcPts val="0"/>
              </a:spcAft>
              <a:buClr>
                <a:schemeClr val="dk1"/>
              </a:buClr>
              <a:buSzPts val="1400"/>
              <a:buChar char="•"/>
              <a:defRPr sz="1400"/>
            </a:lvl3pPr>
            <a:lvl4pPr indent="-304800" lvl="3" marL="1828800" rtl="0" algn="l">
              <a:lnSpc>
                <a:spcPct val="90000"/>
              </a:lnSpc>
              <a:spcBef>
                <a:spcPts val="500"/>
              </a:spcBef>
              <a:spcAft>
                <a:spcPts val="0"/>
              </a:spcAft>
              <a:buClr>
                <a:schemeClr val="dk1"/>
              </a:buClr>
              <a:buSzPts val="1200"/>
              <a:buChar char="•"/>
              <a:defRPr sz="1200"/>
            </a:lvl4pPr>
            <a:lvl5pPr indent="-317500" lvl="4" marL="2286000" rtl="0" algn="l">
              <a:lnSpc>
                <a:spcPct val="90000"/>
              </a:lnSpc>
              <a:spcBef>
                <a:spcPts val="500"/>
              </a:spcBef>
              <a:spcAft>
                <a:spcPts val="0"/>
              </a:spcAft>
              <a:buClr>
                <a:schemeClr val="dk1"/>
              </a:buClr>
              <a:buSzPts val="1400"/>
              <a:buChar char="•"/>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grpSp>
        <p:nvGrpSpPr>
          <p:cNvPr id="117" name="Google Shape;117;p6"/>
          <p:cNvGrpSpPr/>
          <p:nvPr/>
        </p:nvGrpSpPr>
        <p:grpSpPr>
          <a:xfrm>
            <a:off x="2970685" y="620661"/>
            <a:ext cx="403448" cy="381782"/>
            <a:chOff x="10969280" y="1780012"/>
            <a:chExt cx="403448" cy="381782"/>
          </a:xfrm>
        </p:grpSpPr>
        <p:sp>
          <p:nvSpPr>
            <p:cNvPr id="118" name="Google Shape;118;p6"/>
            <p:cNvSpPr/>
            <p:nvPr/>
          </p:nvSpPr>
          <p:spPr>
            <a:xfrm>
              <a:off x="11281590" y="2070656"/>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19" name="Google Shape;119;p6"/>
            <p:cNvSpPr/>
            <p:nvPr/>
          </p:nvSpPr>
          <p:spPr>
            <a:xfrm>
              <a:off x="10969280" y="178001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20" name="Google Shape;120;p6"/>
          <p:cNvSpPr txBox="1"/>
          <p:nvPr>
            <p:ph idx="11" type="ftr"/>
          </p:nvPr>
        </p:nvSpPr>
        <p:spPr>
          <a:xfrm>
            <a:off x="1280160" y="6356350"/>
            <a:ext cx="4114800" cy="365100"/>
          </a:xfrm>
          <a:prstGeom prst="rect">
            <a:avLst/>
          </a:prstGeom>
          <a:noFill/>
          <a:ln>
            <a:noFill/>
          </a:ln>
        </p:spPr>
        <p:txBody>
          <a:bodyPr anchorCtr="0" anchor="ctr" bIns="45700" lIns="0"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cxnSp>
        <p:nvCxnSpPr>
          <p:cNvPr id="121" name="Google Shape;121;p6"/>
          <p:cNvCxnSpPr/>
          <p:nvPr/>
        </p:nvCxnSpPr>
        <p:spPr>
          <a:xfrm>
            <a:off x="740664" y="1371600"/>
            <a:ext cx="0" cy="54864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slide" type="title">
  <p:cSld name="TITLE">
    <p:bg>
      <p:bgPr>
        <a:gradFill>
          <a:gsLst>
            <a:gs pos="0">
              <a:schemeClr val="accent2"/>
            </a:gs>
            <a:gs pos="100000">
              <a:schemeClr val="accent4"/>
            </a:gs>
          </a:gsLst>
          <a:lin ang="18000042" scaled="0"/>
        </a:gradFill>
      </p:bgPr>
    </p:bg>
    <p:spTree>
      <p:nvGrpSpPr>
        <p:cNvPr id="122" name="Shape 122"/>
        <p:cNvGrpSpPr/>
        <p:nvPr/>
      </p:nvGrpSpPr>
      <p:grpSpPr>
        <a:xfrm>
          <a:off x="0" y="0"/>
          <a:ext cx="0" cy="0"/>
          <a:chOff x="0" y="0"/>
          <a:chExt cx="0" cy="0"/>
        </a:xfrm>
      </p:grpSpPr>
      <p:sp>
        <p:nvSpPr>
          <p:cNvPr id="123" name="Google Shape;123;p7"/>
          <p:cNvSpPr txBox="1"/>
          <p:nvPr>
            <p:ph type="ctrTitle"/>
          </p:nvPr>
        </p:nvSpPr>
        <p:spPr>
          <a:xfrm>
            <a:off x="1280159" y="3383280"/>
            <a:ext cx="10302300" cy="1851900"/>
          </a:xfrm>
          <a:prstGeom prst="rect">
            <a:avLst/>
          </a:prstGeom>
          <a:noFill/>
          <a:ln>
            <a:noFill/>
          </a:ln>
        </p:spPr>
        <p:txBody>
          <a:bodyPr anchorCtr="0" anchor="t" bIns="0" lIns="0" spcFirstLastPara="1" rIns="0" wrap="square" tIns="274300">
            <a:noAutofit/>
          </a:bodyPr>
          <a:lstStyle>
            <a:lvl1pPr lvl="0" rtl="0" algn="l">
              <a:lnSpc>
                <a:spcPct val="100000"/>
              </a:lnSpc>
              <a:spcBef>
                <a:spcPts val="0"/>
              </a:spcBef>
              <a:spcAft>
                <a:spcPts val="0"/>
              </a:spcAft>
              <a:buClr>
                <a:schemeClr val="lt1"/>
              </a:buClr>
              <a:buSzPts val="5400"/>
              <a:buFont typeface="Open Sans"/>
              <a:buNone/>
              <a:defRPr b="1" i="0" sz="54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4" name="Google Shape;124;p7"/>
          <p:cNvSpPr txBox="1"/>
          <p:nvPr>
            <p:ph idx="1" type="subTitle"/>
          </p:nvPr>
        </p:nvSpPr>
        <p:spPr>
          <a:xfrm>
            <a:off x="1280158" y="2966886"/>
            <a:ext cx="10302300" cy="397200"/>
          </a:xfrm>
          <a:prstGeom prst="rect">
            <a:avLst/>
          </a:prstGeom>
          <a:noFill/>
          <a:ln>
            <a:noFill/>
          </a:ln>
        </p:spPr>
        <p:txBody>
          <a:bodyPr anchorCtr="0" anchor="b" bIns="0" lIns="0" spcFirstLastPara="1" rIns="0" wrap="square" tIns="0">
            <a:normAutofit/>
          </a:bodyPr>
          <a:lstStyle>
            <a:lvl1pPr lvl="0" rtl="0" algn="l">
              <a:lnSpc>
                <a:spcPct val="90000"/>
              </a:lnSpc>
              <a:spcBef>
                <a:spcPts val="1000"/>
              </a:spcBef>
              <a:spcAft>
                <a:spcPts val="0"/>
              </a:spcAft>
              <a:buClr>
                <a:schemeClr val="lt1"/>
              </a:buClr>
              <a:buSzPts val="2400"/>
              <a:buNone/>
              <a:defRPr sz="2400">
                <a:solidFill>
                  <a:schemeClr val="lt1"/>
                </a:solidFil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grpSp>
        <p:nvGrpSpPr>
          <p:cNvPr id="125" name="Google Shape;125;p7"/>
          <p:cNvGrpSpPr/>
          <p:nvPr/>
        </p:nvGrpSpPr>
        <p:grpSpPr>
          <a:xfrm>
            <a:off x="10897692" y="620298"/>
            <a:ext cx="465456" cy="581432"/>
            <a:chOff x="7843462" y="2744546"/>
            <a:chExt cx="465456" cy="581432"/>
          </a:xfrm>
        </p:grpSpPr>
        <p:sp>
          <p:nvSpPr>
            <p:cNvPr id="126" name="Google Shape;126;p7"/>
            <p:cNvSpPr/>
            <p:nvPr/>
          </p:nvSpPr>
          <p:spPr>
            <a:xfrm>
              <a:off x="8217780" y="2973840"/>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7" name="Google Shape;127;p7"/>
            <p:cNvSpPr/>
            <p:nvPr/>
          </p:nvSpPr>
          <p:spPr>
            <a:xfrm>
              <a:off x="7859002" y="2744546"/>
              <a:ext cx="139038" cy="139038"/>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8" name="Google Shape;128;p7"/>
            <p:cNvSpPr/>
            <p:nvPr/>
          </p:nvSpPr>
          <p:spPr>
            <a:xfrm>
              <a:off x="7843462" y="3198265"/>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cxnSp>
        <p:nvCxnSpPr>
          <p:cNvPr id="129" name="Google Shape;129;p7"/>
          <p:cNvCxnSpPr/>
          <p:nvPr/>
        </p:nvCxnSpPr>
        <p:spPr>
          <a:xfrm>
            <a:off x="1280160" y="0"/>
            <a:ext cx="0" cy="2775900"/>
          </a:xfrm>
          <a:prstGeom prst="straightConnector1">
            <a:avLst/>
          </a:prstGeom>
          <a:noFill/>
          <a:ln cap="sq" cmpd="sng" w="25400">
            <a:solidFill>
              <a:schemeClr val="lt1"/>
            </a:solidFill>
            <a:prstDash val="solid"/>
            <a:bevel/>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30" name="Shape 130"/>
        <p:cNvGrpSpPr/>
        <p:nvPr/>
      </p:nvGrpSpPr>
      <p:grpSpPr>
        <a:xfrm>
          <a:off x="0" y="0"/>
          <a:ext cx="0" cy="0"/>
          <a:chOff x="0" y="0"/>
          <a:chExt cx="0" cy="0"/>
        </a:xfrm>
      </p:grpSpPr>
      <p:sp>
        <p:nvSpPr>
          <p:cNvPr id="131" name="Google Shape;131;p8"/>
          <p:cNvSpPr txBox="1"/>
          <p:nvPr>
            <p:ph type="title"/>
          </p:nvPr>
        </p:nvSpPr>
        <p:spPr>
          <a:xfrm>
            <a:off x="1280160" y="685800"/>
            <a:ext cx="9137100" cy="1280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dk1"/>
              </a:buClr>
              <a:buSzPts val="4000"/>
              <a:buFont typeface="Open Sans"/>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2" name="Google Shape;132;p8"/>
          <p:cNvSpPr txBox="1"/>
          <p:nvPr>
            <p:ph idx="12" type="sldNum"/>
          </p:nvPr>
        </p:nvSpPr>
        <p:spPr>
          <a:xfrm>
            <a:off x="486121"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3" name="Google Shape;133;p8"/>
          <p:cNvSpPr txBox="1"/>
          <p:nvPr>
            <p:ph idx="1" type="body"/>
          </p:nvPr>
        </p:nvSpPr>
        <p:spPr>
          <a:xfrm>
            <a:off x="1280160" y="2327440"/>
            <a:ext cx="4846200" cy="40407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1000"/>
              </a:spcBef>
              <a:spcAft>
                <a:spcPts val="0"/>
              </a:spcAft>
              <a:buClr>
                <a:schemeClr val="dk1"/>
              </a:buClr>
              <a:buSzPts val="1800"/>
              <a:buNone/>
              <a:defRPr sz="1800"/>
            </a:lvl1pPr>
            <a:lvl2pPr indent="-342900" lvl="1" marL="914400" rtl="0" algn="l">
              <a:lnSpc>
                <a:spcPct val="90000"/>
              </a:lnSpc>
              <a:spcBef>
                <a:spcPts val="1200"/>
              </a:spcBef>
              <a:spcAft>
                <a:spcPts val="0"/>
              </a:spcAft>
              <a:buClr>
                <a:schemeClr val="dk1"/>
              </a:buClr>
              <a:buSzPts val="1800"/>
              <a:buChar char="•"/>
              <a:defRPr sz="1800"/>
            </a:lvl2pPr>
            <a:lvl3pPr indent="-342900" lvl="2" marL="1371600" rtl="0" algn="l">
              <a:lnSpc>
                <a:spcPct val="90000"/>
              </a:lnSpc>
              <a:spcBef>
                <a:spcPts val="1200"/>
              </a:spcBef>
              <a:spcAft>
                <a:spcPts val="0"/>
              </a:spcAft>
              <a:buClr>
                <a:schemeClr val="dk1"/>
              </a:buClr>
              <a:buSzPts val="1800"/>
              <a:buChar char="•"/>
              <a:defRPr sz="1800"/>
            </a:lvl3pPr>
            <a:lvl4pPr indent="-342900" lvl="3" marL="1828800" rtl="0" algn="l">
              <a:lnSpc>
                <a:spcPct val="90000"/>
              </a:lnSpc>
              <a:spcBef>
                <a:spcPts val="1200"/>
              </a:spcBef>
              <a:spcAft>
                <a:spcPts val="0"/>
              </a:spcAft>
              <a:buClr>
                <a:schemeClr val="dk1"/>
              </a:buClr>
              <a:buSzPts val="1800"/>
              <a:buChar char="•"/>
              <a:defRPr sz="1800"/>
            </a:lvl4pPr>
            <a:lvl5pPr indent="-342900" lvl="4" marL="2286000" rtl="0" algn="l">
              <a:lnSpc>
                <a:spcPct val="90000"/>
              </a:lnSpc>
              <a:spcBef>
                <a:spcPts val="1200"/>
              </a:spcBef>
              <a:spcAft>
                <a:spcPts val="0"/>
              </a:spcAft>
              <a:buClr>
                <a:schemeClr val="dk1"/>
              </a:buClr>
              <a:buSzPts val="1800"/>
              <a:buChar char="•"/>
              <a:defRPr sz="18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4" name="Google Shape;134;p8"/>
          <p:cNvSpPr txBox="1"/>
          <p:nvPr>
            <p:ph idx="2" type="body"/>
          </p:nvPr>
        </p:nvSpPr>
        <p:spPr>
          <a:xfrm>
            <a:off x="6723402" y="2327441"/>
            <a:ext cx="4846200" cy="40407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1000"/>
              </a:spcBef>
              <a:spcAft>
                <a:spcPts val="0"/>
              </a:spcAft>
              <a:buClr>
                <a:schemeClr val="dk1"/>
              </a:buClr>
              <a:buSzPts val="1800"/>
              <a:buNone/>
              <a:defRPr sz="1800"/>
            </a:lvl1pPr>
            <a:lvl2pPr indent="-342900" lvl="1" marL="914400" rtl="0" algn="l">
              <a:lnSpc>
                <a:spcPct val="90000"/>
              </a:lnSpc>
              <a:spcBef>
                <a:spcPts val="1200"/>
              </a:spcBef>
              <a:spcAft>
                <a:spcPts val="0"/>
              </a:spcAft>
              <a:buClr>
                <a:schemeClr val="dk1"/>
              </a:buClr>
              <a:buSzPts val="1800"/>
              <a:buChar char="•"/>
              <a:defRPr sz="1800"/>
            </a:lvl2pPr>
            <a:lvl3pPr indent="-342900" lvl="2" marL="1371600" rtl="0" algn="l">
              <a:lnSpc>
                <a:spcPct val="90000"/>
              </a:lnSpc>
              <a:spcBef>
                <a:spcPts val="1200"/>
              </a:spcBef>
              <a:spcAft>
                <a:spcPts val="0"/>
              </a:spcAft>
              <a:buClr>
                <a:schemeClr val="dk1"/>
              </a:buClr>
              <a:buSzPts val="1800"/>
              <a:buChar char="•"/>
              <a:defRPr sz="1800"/>
            </a:lvl3pPr>
            <a:lvl4pPr indent="-342900" lvl="3" marL="1828800" rtl="0" algn="l">
              <a:lnSpc>
                <a:spcPct val="90000"/>
              </a:lnSpc>
              <a:spcBef>
                <a:spcPts val="1200"/>
              </a:spcBef>
              <a:spcAft>
                <a:spcPts val="0"/>
              </a:spcAft>
              <a:buClr>
                <a:schemeClr val="dk1"/>
              </a:buClr>
              <a:buSzPts val="1800"/>
              <a:buChar char="•"/>
              <a:defRPr sz="1800"/>
            </a:lvl4pPr>
            <a:lvl5pPr indent="-342900" lvl="4" marL="2286000" rtl="0" algn="l">
              <a:lnSpc>
                <a:spcPct val="90000"/>
              </a:lnSpc>
              <a:spcBef>
                <a:spcPts val="1200"/>
              </a:spcBef>
              <a:spcAft>
                <a:spcPts val="0"/>
              </a:spcAft>
              <a:buClr>
                <a:schemeClr val="dk1"/>
              </a:buClr>
              <a:buSzPts val="1800"/>
              <a:buChar char="•"/>
              <a:defRPr sz="18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cxnSp>
        <p:nvCxnSpPr>
          <p:cNvPr id="135" name="Google Shape;135;p8"/>
          <p:cNvCxnSpPr/>
          <p:nvPr/>
        </p:nvCxnSpPr>
        <p:spPr>
          <a:xfrm>
            <a:off x="740664" y="1371600"/>
            <a:ext cx="0" cy="5486400"/>
          </a:xfrm>
          <a:prstGeom prst="straightConnector1">
            <a:avLst/>
          </a:prstGeom>
          <a:noFill/>
          <a:ln cap="sq" cmpd="sng" w="25400">
            <a:solidFill>
              <a:schemeClr val="accent2"/>
            </a:solidFill>
            <a:prstDash val="solid"/>
            <a:bevel/>
            <a:headEnd len="sm" w="sm" type="none"/>
            <a:tailEnd len="sm" w="sm" type="none"/>
          </a:ln>
        </p:spPr>
      </p:cxnSp>
      <p:sp>
        <p:nvSpPr>
          <p:cNvPr id="136" name="Google Shape;136;p8"/>
          <p:cNvSpPr/>
          <p:nvPr/>
        </p:nvSpPr>
        <p:spPr>
          <a:xfrm>
            <a:off x="10508317" y="49220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7" name="Google Shape;137;p8"/>
          <p:cNvSpPr/>
          <p:nvPr/>
        </p:nvSpPr>
        <p:spPr>
          <a:xfrm>
            <a:off x="11477944" y="105558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8" name="Google Shape;138;p8"/>
          <p:cNvSpPr/>
          <p:nvPr/>
        </p:nvSpPr>
        <p:spPr>
          <a:xfrm>
            <a:off x="11241555" y="44663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9" name="Google Shape;139;p8"/>
          <p:cNvSpPr txBox="1"/>
          <p:nvPr>
            <p:ph idx="11" type="ftr"/>
          </p:nvPr>
        </p:nvSpPr>
        <p:spPr>
          <a:xfrm>
            <a:off x="1280160" y="6356350"/>
            <a:ext cx="4114800" cy="365100"/>
          </a:xfrm>
          <a:prstGeom prst="rect">
            <a:avLst/>
          </a:prstGeom>
          <a:noFill/>
          <a:ln>
            <a:noFill/>
          </a:ln>
        </p:spPr>
        <p:txBody>
          <a:bodyPr anchorCtr="0" anchor="ctr" bIns="45700" lIns="91425"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2">
  <p:cSld name="Comparison 2">
    <p:spTree>
      <p:nvGrpSpPr>
        <p:cNvPr id="140" name="Shape 140"/>
        <p:cNvGrpSpPr/>
        <p:nvPr/>
      </p:nvGrpSpPr>
      <p:grpSpPr>
        <a:xfrm>
          <a:off x="0" y="0"/>
          <a:ext cx="0" cy="0"/>
          <a:chOff x="0" y="0"/>
          <a:chExt cx="0" cy="0"/>
        </a:xfrm>
      </p:grpSpPr>
      <p:sp>
        <p:nvSpPr>
          <p:cNvPr id="141" name="Google Shape;141;p9"/>
          <p:cNvSpPr/>
          <p:nvPr/>
        </p:nvSpPr>
        <p:spPr>
          <a:xfrm>
            <a:off x="6412992" y="0"/>
            <a:ext cx="5778900" cy="6858000"/>
          </a:xfrm>
          <a:prstGeom prst="rect">
            <a:avLst/>
          </a:prstGeom>
          <a:gradFill>
            <a:gsLst>
              <a:gs pos="0">
                <a:schemeClr val="accent2"/>
              </a:gs>
              <a:gs pos="100000">
                <a:schemeClr val="accent4"/>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42" name="Google Shape;142;p9"/>
          <p:cNvSpPr txBox="1"/>
          <p:nvPr>
            <p:ph type="title"/>
          </p:nvPr>
        </p:nvSpPr>
        <p:spPr>
          <a:xfrm>
            <a:off x="6915572" y="685800"/>
            <a:ext cx="4755000" cy="5670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lt1"/>
              </a:buClr>
              <a:buSzPts val="4000"/>
              <a:buFont typeface="Open Sans"/>
              <a:buNone/>
              <a:defRPr b="1" sz="40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3" name="Google Shape;143;p9"/>
          <p:cNvSpPr txBox="1"/>
          <p:nvPr>
            <p:ph idx="12" type="sldNum"/>
          </p:nvPr>
        </p:nvSpPr>
        <p:spPr>
          <a:xfrm>
            <a:off x="486121"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4" name="Google Shape;144;p9"/>
          <p:cNvSpPr txBox="1"/>
          <p:nvPr>
            <p:ph idx="1" type="body"/>
          </p:nvPr>
        </p:nvSpPr>
        <p:spPr>
          <a:xfrm>
            <a:off x="1279526" y="1533524"/>
            <a:ext cx="4663500" cy="18954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Font typeface="Open Sans"/>
              <a:buAutoNum type="arabicPeriod"/>
              <a:defRPr sz="1800"/>
            </a:lvl1pPr>
            <a:lvl2pPr indent="-342900" lvl="1" marL="914400" rtl="0" algn="l">
              <a:lnSpc>
                <a:spcPct val="90000"/>
              </a:lnSpc>
              <a:spcBef>
                <a:spcPts val="1200"/>
              </a:spcBef>
              <a:spcAft>
                <a:spcPts val="0"/>
              </a:spcAft>
              <a:buClr>
                <a:schemeClr val="dk1"/>
              </a:buClr>
              <a:buSzPts val="1800"/>
              <a:buFont typeface="Open Sans"/>
              <a:buAutoNum type="alphaLcPeriod"/>
              <a:defRPr sz="1800"/>
            </a:lvl2pPr>
            <a:lvl3pPr indent="-342900" lvl="2" marL="1371600" rtl="0" algn="l">
              <a:lnSpc>
                <a:spcPct val="90000"/>
              </a:lnSpc>
              <a:spcBef>
                <a:spcPts val="1200"/>
              </a:spcBef>
              <a:spcAft>
                <a:spcPts val="0"/>
              </a:spcAft>
              <a:buClr>
                <a:schemeClr val="dk1"/>
              </a:buClr>
              <a:buSzPts val="1800"/>
              <a:buFont typeface="Open Sans"/>
              <a:buAutoNum type="arabicParenR"/>
              <a:defRPr sz="1800"/>
            </a:lvl3pPr>
            <a:lvl4pPr indent="-342900" lvl="3" marL="1828800" rtl="0" algn="l">
              <a:lnSpc>
                <a:spcPct val="90000"/>
              </a:lnSpc>
              <a:spcBef>
                <a:spcPts val="1200"/>
              </a:spcBef>
              <a:spcAft>
                <a:spcPts val="0"/>
              </a:spcAft>
              <a:buClr>
                <a:schemeClr val="dk1"/>
              </a:buClr>
              <a:buSzPts val="1800"/>
              <a:buFont typeface="Open Sans"/>
              <a:buAutoNum type="alphaLcParenR"/>
              <a:defRPr sz="1800"/>
            </a:lvl4pPr>
            <a:lvl5pPr indent="-342900" lvl="4" marL="2286000" rtl="0" algn="l">
              <a:lnSpc>
                <a:spcPct val="90000"/>
              </a:lnSpc>
              <a:spcBef>
                <a:spcPts val="1200"/>
              </a:spcBef>
              <a:spcAft>
                <a:spcPts val="0"/>
              </a:spcAft>
              <a:buClr>
                <a:schemeClr val="dk1"/>
              </a:buClr>
              <a:buSzPts val="1800"/>
              <a:buFont typeface="Open Sans"/>
              <a:buAutoNum type="romanLcPeriod"/>
              <a:defRPr sz="18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5" name="Google Shape;145;p9"/>
          <p:cNvSpPr txBox="1"/>
          <p:nvPr>
            <p:ph idx="2" type="body"/>
          </p:nvPr>
        </p:nvSpPr>
        <p:spPr>
          <a:xfrm>
            <a:off x="1280160" y="3482974"/>
            <a:ext cx="4663500" cy="11901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Clr>
                <a:schemeClr val="dk1"/>
              </a:buClr>
              <a:buSzPts val="1800"/>
              <a:buNone/>
              <a:defRPr sz="1800"/>
            </a:lvl1pPr>
            <a:lvl2pPr indent="-228600" lvl="1" marL="914400" rtl="0" algn="l">
              <a:lnSpc>
                <a:spcPct val="90000"/>
              </a:lnSpc>
              <a:spcBef>
                <a:spcPts val="1200"/>
              </a:spcBef>
              <a:spcAft>
                <a:spcPts val="0"/>
              </a:spcAft>
              <a:buClr>
                <a:schemeClr val="dk1"/>
              </a:buClr>
              <a:buSzPts val="1600"/>
              <a:buNone/>
              <a:defRPr sz="1600"/>
            </a:lvl2pPr>
            <a:lvl3pPr indent="-228600" lvl="2" marL="1371600" rtl="0" algn="l">
              <a:lnSpc>
                <a:spcPct val="90000"/>
              </a:lnSpc>
              <a:spcBef>
                <a:spcPts val="1200"/>
              </a:spcBef>
              <a:spcAft>
                <a:spcPts val="0"/>
              </a:spcAft>
              <a:buClr>
                <a:schemeClr val="dk1"/>
              </a:buClr>
              <a:buSzPts val="1400"/>
              <a:buNone/>
              <a:defRPr sz="1400"/>
            </a:lvl3pPr>
            <a:lvl4pPr indent="-228600" lvl="3" marL="1828800" rtl="0" algn="l">
              <a:lnSpc>
                <a:spcPct val="90000"/>
              </a:lnSpc>
              <a:spcBef>
                <a:spcPts val="1200"/>
              </a:spcBef>
              <a:spcAft>
                <a:spcPts val="0"/>
              </a:spcAft>
              <a:buClr>
                <a:schemeClr val="dk1"/>
              </a:buClr>
              <a:buSzPts val="1200"/>
              <a:buNone/>
              <a:defRPr sz="1200"/>
            </a:lvl4pPr>
            <a:lvl5pPr indent="-228600" lvl="4" marL="2286000" rtl="0" algn="l">
              <a:lnSpc>
                <a:spcPct val="90000"/>
              </a:lnSpc>
              <a:spcBef>
                <a:spcPts val="1200"/>
              </a:spcBef>
              <a:spcAft>
                <a:spcPts val="0"/>
              </a:spcAft>
              <a:buClr>
                <a:schemeClr val="dk1"/>
              </a:buClr>
              <a:buSzPts val="1200"/>
              <a:buNone/>
              <a:defRPr sz="12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6" name="Google Shape;146;p9"/>
          <p:cNvSpPr txBox="1"/>
          <p:nvPr>
            <p:ph idx="3" type="body"/>
          </p:nvPr>
        </p:nvSpPr>
        <p:spPr>
          <a:xfrm>
            <a:off x="1280160" y="4692058"/>
            <a:ext cx="4663500" cy="15849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200"/>
              </a:spcBef>
              <a:spcAft>
                <a:spcPts val="0"/>
              </a:spcAft>
              <a:buClr>
                <a:schemeClr val="dk1"/>
              </a:buClr>
              <a:buSzPts val="1800"/>
              <a:buChar char="•"/>
              <a:defRPr sz="1800"/>
            </a:lvl1pPr>
            <a:lvl2pPr indent="-330200" lvl="1" marL="914400" rtl="0" algn="l">
              <a:lnSpc>
                <a:spcPct val="90000"/>
              </a:lnSpc>
              <a:spcBef>
                <a:spcPts val="1200"/>
              </a:spcBef>
              <a:spcAft>
                <a:spcPts val="0"/>
              </a:spcAft>
              <a:buClr>
                <a:schemeClr val="dk1"/>
              </a:buClr>
              <a:buSzPts val="1600"/>
              <a:buChar char="•"/>
              <a:defRPr sz="1600"/>
            </a:lvl2pPr>
            <a:lvl3pPr indent="-317500" lvl="2" marL="1371600" rtl="0" algn="l">
              <a:lnSpc>
                <a:spcPct val="90000"/>
              </a:lnSpc>
              <a:spcBef>
                <a:spcPts val="1200"/>
              </a:spcBef>
              <a:spcAft>
                <a:spcPts val="0"/>
              </a:spcAft>
              <a:buClr>
                <a:schemeClr val="dk1"/>
              </a:buClr>
              <a:buSzPts val="1400"/>
              <a:buChar char="•"/>
              <a:defRPr sz="1400"/>
            </a:lvl3pPr>
            <a:lvl4pPr indent="-304800" lvl="3" marL="1828800" rtl="0" algn="l">
              <a:lnSpc>
                <a:spcPct val="90000"/>
              </a:lnSpc>
              <a:spcBef>
                <a:spcPts val="1200"/>
              </a:spcBef>
              <a:spcAft>
                <a:spcPts val="0"/>
              </a:spcAft>
              <a:buClr>
                <a:schemeClr val="dk1"/>
              </a:buClr>
              <a:buSzPts val="1200"/>
              <a:buChar char="•"/>
              <a:defRPr sz="1200"/>
            </a:lvl4pPr>
            <a:lvl5pPr indent="-304800" lvl="4" marL="2286000" rtl="0" algn="l">
              <a:lnSpc>
                <a:spcPct val="90000"/>
              </a:lnSpc>
              <a:spcBef>
                <a:spcPts val="1200"/>
              </a:spcBef>
              <a:spcAft>
                <a:spcPts val="0"/>
              </a:spcAft>
              <a:buClr>
                <a:schemeClr val="dk1"/>
              </a:buClr>
              <a:buSzPts val="1200"/>
              <a:buChar char="•"/>
              <a:defRPr sz="12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7" name="Google Shape;147;p9"/>
          <p:cNvSpPr txBox="1"/>
          <p:nvPr>
            <p:ph idx="11" type="ftr"/>
          </p:nvPr>
        </p:nvSpPr>
        <p:spPr>
          <a:xfrm>
            <a:off x="1280160" y="6356350"/>
            <a:ext cx="4114800" cy="365100"/>
          </a:xfrm>
          <a:prstGeom prst="rect">
            <a:avLst/>
          </a:prstGeom>
          <a:noFill/>
          <a:ln>
            <a:noFill/>
          </a:ln>
        </p:spPr>
        <p:txBody>
          <a:bodyPr anchorCtr="0" anchor="ctr" bIns="45700" lIns="0"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cxnSp>
        <p:nvCxnSpPr>
          <p:cNvPr id="148" name="Google Shape;148;p9"/>
          <p:cNvCxnSpPr/>
          <p:nvPr/>
        </p:nvCxnSpPr>
        <p:spPr>
          <a:xfrm>
            <a:off x="740664" y="1371600"/>
            <a:ext cx="0" cy="54864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Title and Content 3">
    <p:spTree>
      <p:nvGrpSpPr>
        <p:cNvPr id="149" name="Shape 149"/>
        <p:cNvGrpSpPr/>
        <p:nvPr/>
      </p:nvGrpSpPr>
      <p:grpSpPr>
        <a:xfrm>
          <a:off x="0" y="0"/>
          <a:ext cx="0" cy="0"/>
          <a:chOff x="0" y="0"/>
          <a:chExt cx="0" cy="0"/>
        </a:xfrm>
      </p:grpSpPr>
      <p:sp>
        <p:nvSpPr>
          <p:cNvPr id="150" name="Google Shape;150;p10"/>
          <p:cNvSpPr txBox="1"/>
          <p:nvPr>
            <p:ph type="ctrTitle"/>
          </p:nvPr>
        </p:nvSpPr>
        <p:spPr>
          <a:xfrm>
            <a:off x="1280160" y="301752"/>
            <a:ext cx="4663500" cy="2441400"/>
          </a:xfrm>
          <a:prstGeom prst="rect">
            <a:avLst/>
          </a:prstGeom>
          <a:noFill/>
          <a:ln>
            <a:noFill/>
          </a:ln>
        </p:spPr>
        <p:txBody>
          <a:bodyPr anchorCtr="0" anchor="ctr" bIns="0" lIns="0" spcFirstLastPara="1" rIns="0" wrap="square" tIns="0">
            <a:noAutofit/>
          </a:bodyPr>
          <a:lstStyle>
            <a:lvl1pPr lvl="0" rtl="0" algn="l">
              <a:lnSpc>
                <a:spcPct val="100000"/>
              </a:lnSpc>
              <a:spcBef>
                <a:spcPts val="1000"/>
              </a:spcBef>
              <a:spcAft>
                <a:spcPts val="0"/>
              </a:spcAft>
              <a:buClr>
                <a:schemeClr val="dk1"/>
              </a:buClr>
              <a:buSzPts val="4000"/>
              <a:buFont typeface="Open Sans"/>
              <a:buNone/>
              <a:defRPr b="1" i="0"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10"/>
          <p:cNvSpPr txBox="1"/>
          <p:nvPr>
            <p:ph idx="12" type="sldNum"/>
          </p:nvPr>
        </p:nvSpPr>
        <p:spPr>
          <a:xfrm>
            <a:off x="484632"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b="1" i="0" sz="1800" cap="none">
                <a:solidFill>
                  <a:schemeClr val="accent2"/>
                </a:solidFill>
                <a:latin typeface="Open Sans"/>
                <a:ea typeface="Open Sans"/>
                <a:cs typeface="Open Sans"/>
                <a:sym typeface="Open Sans"/>
              </a:defRPr>
            </a:lvl1pPr>
            <a:lvl2pPr indent="0" lvl="1" marL="0" rtl="0" algn="ctr">
              <a:spcBef>
                <a:spcPts val="0"/>
              </a:spcBef>
              <a:buNone/>
              <a:defRPr b="1" i="0" sz="1800" cap="none">
                <a:solidFill>
                  <a:schemeClr val="accent2"/>
                </a:solidFill>
                <a:latin typeface="Open Sans"/>
                <a:ea typeface="Open Sans"/>
                <a:cs typeface="Open Sans"/>
                <a:sym typeface="Open Sans"/>
              </a:defRPr>
            </a:lvl2pPr>
            <a:lvl3pPr indent="0" lvl="2" marL="0" rtl="0" algn="ctr">
              <a:spcBef>
                <a:spcPts val="0"/>
              </a:spcBef>
              <a:buNone/>
              <a:defRPr b="1" i="0" sz="1800" cap="none">
                <a:solidFill>
                  <a:schemeClr val="accent2"/>
                </a:solidFill>
                <a:latin typeface="Open Sans"/>
                <a:ea typeface="Open Sans"/>
                <a:cs typeface="Open Sans"/>
                <a:sym typeface="Open Sans"/>
              </a:defRPr>
            </a:lvl3pPr>
            <a:lvl4pPr indent="0" lvl="3" marL="0" rtl="0" algn="ctr">
              <a:spcBef>
                <a:spcPts val="0"/>
              </a:spcBef>
              <a:buNone/>
              <a:defRPr b="1" i="0" sz="1800" cap="none">
                <a:solidFill>
                  <a:schemeClr val="accent2"/>
                </a:solidFill>
                <a:latin typeface="Open Sans"/>
                <a:ea typeface="Open Sans"/>
                <a:cs typeface="Open Sans"/>
                <a:sym typeface="Open Sans"/>
              </a:defRPr>
            </a:lvl4pPr>
            <a:lvl5pPr indent="0" lvl="4" marL="0" rtl="0" algn="ctr">
              <a:spcBef>
                <a:spcPts val="0"/>
              </a:spcBef>
              <a:buNone/>
              <a:defRPr b="1" i="0" sz="1800" cap="none">
                <a:solidFill>
                  <a:schemeClr val="accent2"/>
                </a:solidFill>
                <a:latin typeface="Open Sans"/>
                <a:ea typeface="Open Sans"/>
                <a:cs typeface="Open Sans"/>
                <a:sym typeface="Open Sans"/>
              </a:defRPr>
            </a:lvl5pPr>
            <a:lvl6pPr indent="0" lvl="5" marL="0" rtl="0" algn="ctr">
              <a:spcBef>
                <a:spcPts val="0"/>
              </a:spcBef>
              <a:buNone/>
              <a:defRPr b="1" i="0" sz="1800" cap="none">
                <a:solidFill>
                  <a:schemeClr val="accent2"/>
                </a:solidFill>
                <a:latin typeface="Open Sans"/>
                <a:ea typeface="Open Sans"/>
                <a:cs typeface="Open Sans"/>
                <a:sym typeface="Open Sans"/>
              </a:defRPr>
            </a:lvl6pPr>
            <a:lvl7pPr indent="0" lvl="6" marL="0" rtl="0" algn="ctr">
              <a:spcBef>
                <a:spcPts val="0"/>
              </a:spcBef>
              <a:buNone/>
              <a:defRPr b="1" i="0" sz="1800" cap="none">
                <a:solidFill>
                  <a:schemeClr val="accent2"/>
                </a:solidFill>
                <a:latin typeface="Open Sans"/>
                <a:ea typeface="Open Sans"/>
                <a:cs typeface="Open Sans"/>
                <a:sym typeface="Open Sans"/>
              </a:defRPr>
            </a:lvl7pPr>
            <a:lvl8pPr indent="0" lvl="7" marL="0" rtl="0" algn="ctr">
              <a:spcBef>
                <a:spcPts val="0"/>
              </a:spcBef>
              <a:buNone/>
              <a:defRPr b="1" i="0" sz="1800" cap="none">
                <a:solidFill>
                  <a:schemeClr val="accent2"/>
                </a:solidFill>
                <a:latin typeface="Open Sans"/>
                <a:ea typeface="Open Sans"/>
                <a:cs typeface="Open Sans"/>
                <a:sym typeface="Open Sans"/>
              </a:defRPr>
            </a:lvl8pPr>
            <a:lvl9pPr indent="0" lvl="8" marL="0" rtl="0" algn="ctr">
              <a:spcBef>
                <a:spcPts val="0"/>
              </a:spcBef>
              <a:buNone/>
              <a:defRPr b="1" i="0" sz="1800" cap="none">
                <a:solidFill>
                  <a:schemeClr val="accent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152" name="Google Shape;152;p10"/>
          <p:cNvSpPr txBox="1"/>
          <p:nvPr>
            <p:ph idx="1" type="body"/>
          </p:nvPr>
        </p:nvSpPr>
        <p:spPr>
          <a:xfrm>
            <a:off x="1280161" y="2777067"/>
            <a:ext cx="4663500" cy="35505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000"/>
              </a:spcBef>
              <a:spcAft>
                <a:spcPts val="0"/>
              </a:spcAft>
              <a:buClr>
                <a:schemeClr val="dk1"/>
              </a:buClr>
              <a:buSzPts val="1800"/>
              <a:buNone/>
              <a:defRPr sz="1800"/>
            </a:lvl1pPr>
            <a:lvl2pPr indent="-330200" lvl="1" marL="914400" rtl="0" algn="l">
              <a:lnSpc>
                <a:spcPct val="110000"/>
              </a:lnSpc>
              <a:spcBef>
                <a:spcPts val="500"/>
              </a:spcBef>
              <a:spcAft>
                <a:spcPts val="0"/>
              </a:spcAft>
              <a:buClr>
                <a:schemeClr val="dk1"/>
              </a:buClr>
              <a:buSzPts val="1600"/>
              <a:buChar char="•"/>
              <a:defRPr sz="1600"/>
            </a:lvl2pPr>
            <a:lvl3pPr indent="-317500" lvl="2" marL="1371600" rtl="0" algn="l">
              <a:lnSpc>
                <a:spcPct val="110000"/>
              </a:lnSpc>
              <a:spcBef>
                <a:spcPts val="500"/>
              </a:spcBef>
              <a:spcAft>
                <a:spcPts val="0"/>
              </a:spcAft>
              <a:buClr>
                <a:schemeClr val="dk1"/>
              </a:buClr>
              <a:buSzPts val="1400"/>
              <a:buChar char="•"/>
              <a:defRPr sz="1400"/>
            </a:lvl3pPr>
            <a:lvl4pPr indent="-304800" lvl="3" marL="1828800" rtl="0" algn="l">
              <a:lnSpc>
                <a:spcPct val="110000"/>
              </a:lnSpc>
              <a:spcBef>
                <a:spcPts val="500"/>
              </a:spcBef>
              <a:spcAft>
                <a:spcPts val="0"/>
              </a:spcAft>
              <a:buClr>
                <a:schemeClr val="dk1"/>
              </a:buClr>
              <a:buSzPts val="1200"/>
              <a:buChar char="•"/>
              <a:defRPr sz="1200"/>
            </a:lvl4pPr>
            <a:lvl5pPr indent="-304800" lvl="4" marL="2286000" rtl="0" algn="l">
              <a:lnSpc>
                <a:spcPct val="110000"/>
              </a:lnSpc>
              <a:spcBef>
                <a:spcPts val="500"/>
              </a:spcBef>
              <a:spcAft>
                <a:spcPts val="0"/>
              </a:spcAft>
              <a:buClr>
                <a:schemeClr val="dk1"/>
              </a:buClr>
              <a:buSzPts val="1200"/>
              <a:buChar char="•"/>
              <a:defRPr sz="12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3" name="Google Shape;153;p10"/>
          <p:cNvSpPr/>
          <p:nvPr/>
        </p:nvSpPr>
        <p:spPr>
          <a:xfrm>
            <a:off x="6412089" y="0"/>
            <a:ext cx="5779800" cy="6858000"/>
          </a:xfrm>
          <a:prstGeom prst="rect">
            <a:avLst/>
          </a:prstGeom>
          <a:gradFill>
            <a:gsLst>
              <a:gs pos="0">
                <a:schemeClr val="accent2"/>
              </a:gs>
              <a:gs pos="100000">
                <a:schemeClr val="accent4"/>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54" name="Google Shape;154;p10"/>
          <p:cNvSpPr/>
          <p:nvPr>
            <p:ph idx="2" type="pic"/>
          </p:nvPr>
        </p:nvSpPr>
        <p:spPr>
          <a:xfrm>
            <a:off x="6695553" y="301752"/>
            <a:ext cx="5221200" cy="6263700"/>
          </a:xfrm>
          <a:prstGeom prst="rect">
            <a:avLst/>
          </a:prstGeom>
          <a:noFill/>
          <a:ln>
            <a:noFill/>
          </a:ln>
        </p:spPr>
      </p:sp>
      <p:sp>
        <p:nvSpPr>
          <p:cNvPr id="155" name="Google Shape;155;p10"/>
          <p:cNvSpPr txBox="1"/>
          <p:nvPr>
            <p:ph idx="11" type="ftr"/>
          </p:nvPr>
        </p:nvSpPr>
        <p:spPr>
          <a:xfrm>
            <a:off x="1280160" y="6356350"/>
            <a:ext cx="4434900" cy="365100"/>
          </a:xfrm>
          <a:prstGeom prst="rect">
            <a:avLst/>
          </a:prstGeom>
          <a:noFill/>
          <a:ln>
            <a:noFill/>
          </a:ln>
        </p:spPr>
        <p:txBody>
          <a:bodyPr anchorCtr="0" anchor="ctr" bIns="45700" lIns="91425"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cxnSp>
        <p:nvCxnSpPr>
          <p:cNvPr id="156" name="Google Shape;156;p10"/>
          <p:cNvCxnSpPr/>
          <p:nvPr/>
        </p:nvCxnSpPr>
        <p:spPr>
          <a:xfrm>
            <a:off x="745127" y="1371600"/>
            <a:ext cx="0" cy="54864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
          <p:cNvSpPr txBox="1"/>
          <p:nvPr>
            <p:ph type="title"/>
          </p:nvPr>
        </p:nvSpPr>
        <p:spPr>
          <a:xfrm>
            <a:off x="1435394" y="1"/>
            <a:ext cx="9918300" cy="16461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4000"/>
              <a:buFont typeface="Open Sans"/>
              <a:buNone/>
              <a:defRPr b="0" i="0" sz="4000" u="none" cap="none" strike="noStrike">
                <a:solidFill>
                  <a:schemeClr val="dk1"/>
                </a:solidFill>
                <a:latin typeface="Open Sans"/>
                <a:ea typeface="Open Sans"/>
                <a:cs typeface="Open Sans"/>
                <a:sym typeface="Open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4" name="Google Shape;74;p1"/>
          <p:cNvSpPr txBox="1"/>
          <p:nvPr>
            <p:ph idx="1" type="body"/>
          </p:nvPr>
        </p:nvSpPr>
        <p:spPr>
          <a:xfrm>
            <a:off x="1435394" y="1825625"/>
            <a:ext cx="99183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75" name="Google Shape;75;p1"/>
          <p:cNvSpPr txBox="1"/>
          <p:nvPr>
            <p:ph idx="12" type="sldNum"/>
          </p:nvPr>
        </p:nvSpPr>
        <p:spPr>
          <a:xfrm>
            <a:off x="486121" y="726630"/>
            <a:ext cx="521100" cy="517500"/>
          </a:xfrm>
          <a:prstGeom prst="rect">
            <a:avLst/>
          </a:prstGeom>
          <a:noFill/>
          <a:ln>
            <a:noFill/>
          </a:ln>
        </p:spPr>
        <p:txBody>
          <a:bodyPr anchorCtr="0" anchor="t" bIns="0" lIns="0" spcFirstLastPara="1" rIns="0" wrap="square" tIns="0">
            <a:noAutofit/>
          </a:bodyPr>
          <a:lstStyle>
            <a:lvl1pPr indent="0" lvl="0" marL="0" marR="0" rtl="0" algn="ctr">
              <a:spcBef>
                <a:spcPts val="0"/>
              </a:spcBef>
              <a:buNone/>
              <a:defRPr b="1" i="0" sz="1800" u="none" cap="none" strike="noStrike">
                <a:solidFill>
                  <a:schemeClr val="accent2"/>
                </a:solidFill>
                <a:latin typeface="Open Sans"/>
                <a:ea typeface="Open Sans"/>
                <a:cs typeface="Open Sans"/>
                <a:sym typeface="Open Sans"/>
              </a:defRPr>
            </a:lvl1pPr>
            <a:lvl2pPr indent="0" lvl="1" marL="0" marR="0" rtl="0" algn="ctr">
              <a:spcBef>
                <a:spcPts val="0"/>
              </a:spcBef>
              <a:buNone/>
              <a:defRPr b="1" i="0" sz="1800" u="none" cap="none" strike="noStrike">
                <a:solidFill>
                  <a:schemeClr val="accent2"/>
                </a:solidFill>
                <a:latin typeface="Open Sans"/>
                <a:ea typeface="Open Sans"/>
                <a:cs typeface="Open Sans"/>
                <a:sym typeface="Open Sans"/>
              </a:defRPr>
            </a:lvl2pPr>
            <a:lvl3pPr indent="0" lvl="2" marL="0" marR="0" rtl="0" algn="ctr">
              <a:spcBef>
                <a:spcPts val="0"/>
              </a:spcBef>
              <a:buNone/>
              <a:defRPr b="1" i="0" sz="1800" u="none" cap="none" strike="noStrike">
                <a:solidFill>
                  <a:schemeClr val="accent2"/>
                </a:solidFill>
                <a:latin typeface="Open Sans"/>
                <a:ea typeface="Open Sans"/>
                <a:cs typeface="Open Sans"/>
                <a:sym typeface="Open Sans"/>
              </a:defRPr>
            </a:lvl3pPr>
            <a:lvl4pPr indent="0" lvl="3" marL="0" marR="0" rtl="0" algn="ctr">
              <a:spcBef>
                <a:spcPts val="0"/>
              </a:spcBef>
              <a:buNone/>
              <a:defRPr b="1" i="0" sz="1800" u="none" cap="none" strike="noStrike">
                <a:solidFill>
                  <a:schemeClr val="accent2"/>
                </a:solidFill>
                <a:latin typeface="Open Sans"/>
                <a:ea typeface="Open Sans"/>
                <a:cs typeface="Open Sans"/>
                <a:sym typeface="Open Sans"/>
              </a:defRPr>
            </a:lvl4pPr>
            <a:lvl5pPr indent="0" lvl="4" marL="0" marR="0" rtl="0" algn="ctr">
              <a:spcBef>
                <a:spcPts val="0"/>
              </a:spcBef>
              <a:buNone/>
              <a:defRPr b="1" i="0" sz="1800" u="none" cap="none" strike="noStrike">
                <a:solidFill>
                  <a:schemeClr val="accent2"/>
                </a:solidFill>
                <a:latin typeface="Open Sans"/>
                <a:ea typeface="Open Sans"/>
                <a:cs typeface="Open Sans"/>
                <a:sym typeface="Open Sans"/>
              </a:defRPr>
            </a:lvl5pPr>
            <a:lvl6pPr indent="0" lvl="5" marL="0" marR="0" rtl="0" algn="ctr">
              <a:spcBef>
                <a:spcPts val="0"/>
              </a:spcBef>
              <a:buNone/>
              <a:defRPr b="1" i="0" sz="1800" u="none" cap="none" strike="noStrike">
                <a:solidFill>
                  <a:schemeClr val="accent2"/>
                </a:solidFill>
                <a:latin typeface="Open Sans"/>
                <a:ea typeface="Open Sans"/>
                <a:cs typeface="Open Sans"/>
                <a:sym typeface="Open Sans"/>
              </a:defRPr>
            </a:lvl6pPr>
            <a:lvl7pPr indent="0" lvl="6" marL="0" marR="0" rtl="0" algn="ctr">
              <a:spcBef>
                <a:spcPts val="0"/>
              </a:spcBef>
              <a:buNone/>
              <a:defRPr b="1" i="0" sz="1800" u="none" cap="none" strike="noStrike">
                <a:solidFill>
                  <a:schemeClr val="accent2"/>
                </a:solidFill>
                <a:latin typeface="Open Sans"/>
                <a:ea typeface="Open Sans"/>
                <a:cs typeface="Open Sans"/>
                <a:sym typeface="Open Sans"/>
              </a:defRPr>
            </a:lvl7pPr>
            <a:lvl8pPr indent="0" lvl="7" marL="0" marR="0" rtl="0" algn="ctr">
              <a:spcBef>
                <a:spcPts val="0"/>
              </a:spcBef>
              <a:buNone/>
              <a:defRPr b="1" i="0" sz="1800" u="none" cap="none" strike="noStrike">
                <a:solidFill>
                  <a:schemeClr val="accent2"/>
                </a:solidFill>
                <a:latin typeface="Open Sans"/>
                <a:ea typeface="Open Sans"/>
                <a:cs typeface="Open Sans"/>
                <a:sym typeface="Open Sans"/>
              </a:defRPr>
            </a:lvl8pPr>
            <a:lvl9pPr indent="0" lvl="8" marL="0" marR="0" rtl="0" algn="ctr">
              <a:spcBef>
                <a:spcPts val="0"/>
              </a:spcBef>
              <a:buNone/>
              <a:defRPr b="1" i="0" sz="1800" u="none" cap="none" strike="noStrike">
                <a:solidFill>
                  <a:schemeClr val="accent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76" name="Google Shape;76;p1"/>
          <p:cNvSpPr txBox="1"/>
          <p:nvPr>
            <p:ph idx="10" type="dt"/>
          </p:nvPr>
        </p:nvSpPr>
        <p:spPr>
          <a:xfrm>
            <a:off x="1435394" y="6356350"/>
            <a:ext cx="2743200" cy="365100"/>
          </a:xfrm>
          <a:prstGeom prst="rect">
            <a:avLst/>
          </a:prstGeom>
          <a:noFill/>
          <a:ln>
            <a:noFill/>
          </a:ln>
        </p:spPr>
        <p:txBody>
          <a:bodyPr anchorCtr="0" anchor="ctr" bIns="45700" lIns="0"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77" name="Google Shape;77;p1"/>
          <p:cNvSpPr txBox="1"/>
          <p:nvPr>
            <p:ph idx="11" type="ftr"/>
          </p:nvPr>
        </p:nvSpPr>
        <p:spPr>
          <a:xfrm>
            <a:off x="7238999" y="6356350"/>
            <a:ext cx="4114800" cy="365100"/>
          </a:xfrm>
          <a:prstGeom prst="rect">
            <a:avLst/>
          </a:prstGeom>
          <a:noFill/>
          <a:ln>
            <a:noFill/>
          </a:ln>
        </p:spPr>
        <p:txBody>
          <a:bodyPr anchorCtr="0" anchor="ctr" bIns="45700" lIns="91425" spcFirstLastPara="1" rIns="0" wrap="square" tIns="45700">
            <a:noAutofit/>
          </a:bodyPr>
          <a:lstStyle>
            <a:lvl1pPr lvl="0" marR="0" rtl="0" algn="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
          <p:cNvSpPr txBox="1"/>
          <p:nvPr/>
        </p:nvSpPr>
        <p:spPr>
          <a:xfrm>
            <a:off x="0" y="235800"/>
            <a:ext cx="12192000" cy="2397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lang="en-US" sz="7200" u="sng">
                <a:latin typeface="Georgia"/>
                <a:ea typeface="Georgia"/>
                <a:cs typeface="Georgia"/>
                <a:sym typeface="Georgia"/>
              </a:rPr>
              <a:t>DIGITAL PORTFOLIO</a:t>
            </a:r>
            <a:endParaRPr sz="7200" u="sng">
              <a:latin typeface="Georgia"/>
              <a:ea typeface="Georgia"/>
              <a:cs typeface="Georgia"/>
              <a:sym typeface="Georgia"/>
            </a:endParaRPr>
          </a:p>
          <a:p>
            <a:pPr indent="0" lvl="0" marL="0" rtl="0" algn="l">
              <a:spcBef>
                <a:spcPts val="0"/>
              </a:spcBef>
              <a:spcAft>
                <a:spcPts val="0"/>
              </a:spcAft>
              <a:buNone/>
            </a:pPr>
            <a:r>
              <a:t/>
            </a:r>
            <a:endParaRPr sz="7200" u="sng">
              <a:latin typeface="Georgia"/>
              <a:ea typeface="Georgia"/>
              <a:cs typeface="Georgia"/>
              <a:sym typeface="Georgia"/>
            </a:endParaRPr>
          </a:p>
        </p:txBody>
      </p:sp>
      <p:sp>
        <p:nvSpPr>
          <p:cNvPr id="314" name="Google Shape;314;p1"/>
          <p:cNvSpPr txBox="1"/>
          <p:nvPr/>
        </p:nvSpPr>
        <p:spPr>
          <a:xfrm>
            <a:off x="523964" y="2874351"/>
            <a:ext cx="12192000" cy="2955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457200" rtl="0" algn="l">
              <a:spcBef>
                <a:spcPts val="0"/>
              </a:spcBef>
              <a:spcAft>
                <a:spcPts val="0"/>
              </a:spcAft>
              <a:buNone/>
            </a:pPr>
            <a:r>
              <a:rPr b="1" lang="en-US" sz="3000">
                <a:solidFill>
                  <a:schemeClr val="dk1"/>
                </a:solidFill>
                <a:latin typeface="Georgia"/>
                <a:ea typeface="Georgia"/>
                <a:cs typeface="Georgia"/>
                <a:sym typeface="Georgia"/>
              </a:rPr>
              <a:t>Student Name : M. NUMAN KHAN  </a:t>
            </a:r>
            <a:endParaRPr b="1" sz="3000">
              <a:solidFill>
                <a:schemeClr val="dk1"/>
              </a:solidFill>
              <a:latin typeface="Georgia"/>
              <a:ea typeface="Georgia"/>
              <a:cs typeface="Georgia"/>
              <a:sym typeface="Georgia"/>
            </a:endParaRPr>
          </a:p>
          <a:p>
            <a:pPr indent="0" lvl="0" marL="457200" rtl="0" algn="l">
              <a:spcBef>
                <a:spcPts val="0"/>
              </a:spcBef>
              <a:spcAft>
                <a:spcPts val="0"/>
              </a:spcAft>
              <a:buNone/>
            </a:pPr>
            <a:r>
              <a:rPr b="1" lang="en-US" sz="3000">
                <a:solidFill>
                  <a:schemeClr val="dk1"/>
                </a:solidFill>
                <a:latin typeface="Georgia"/>
                <a:ea typeface="Georgia"/>
                <a:cs typeface="Georgia"/>
                <a:sym typeface="Georgia"/>
              </a:rPr>
              <a:t>Register no &amp; NMID :asanm20124132010500121081</a:t>
            </a:r>
            <a:endParaRPr b="1" sz="3000">
              <a:solidFill>
                <a:schemeClr val="dk1"/>
              </a:solidFill>
              <a:latin typeface="Georgia"/>
              <a:ea typeface="Georgia"/>
              <a:cs typeface="Georgia"/>
              <a:sym typeface="Georgia"/>
            </a:endParaRPr>
          </a:p>
          <a:p>
            <a:pPr indent="0" lvl="0" marL="457200" rtl="0" algn="l">
              <a:spcBef>
                <a:spcPts val="0"/>
              </a:spcBef>
              <a:spcAft>
                <a:spcPts val="0"/>
              </a:spcAft>
              <a:buNone/>
            </a:pPr>
            <a:r>
              <a:rPr b="1" lang="en-US" sz="3000">
                <a:solidFill>
                  <a:schemeClr val="dk1"/>
                </a:solidFill>
                <a:latin typeface="Georgia"/>
                <a:ea typeface="Georgia"/>
                <a:cs typeface="Georgia"/>
                <a:sym typeface="Georgia"/>
              </a:rPr>
              <a:t>Department : BCA (Bachelor of Computer Application)</a:t>
            </a:r>
            <a:endParaRPr b="1" sz="3000">
              <a:solidFill>
                <a:schemeClr val="dk1"/>
              </a:solidFill>
              <a:latin typeface="Georgia"/>
              <a:ea typeface="Georgia"/>
              <a:cs typeface="Georgia"/>
              <a:sym typeface="Georgia"/>
            </a:endParaRPr>
          </a:p>
          <a:p>
            <a:pPr indent="0" lvl="0" marL="457200" rtl="0" algn="l">
              <a:spcBef>
                <a:spcPts val="0"/>
              </a:spcBef>
              <a:spcAft>
                <a:spcPts val="0"/>
              </a:spcAft>
              <a:buNone/>
            </a:pPr>
            <a:r>
              <a:rPr b="1" lang="en-US" sz="3000">
                <a:solidFill>
                  <a:schemeClr val="dk1"/>
                </a:solidFill>
                <a:latin typeface="Georgia"/>
                <a:ea typeface="Georgia"/>
                <a:cs typeface="Georgia"/>
                <a:sym typeface="Georgia"/>
              </a:rPr>
              <a:t>College : Arignar Anna Govt Arts College, Villupuram / ANNAMALAI  UNIVERSITY</a:t>
            </a:r>
            <a:endParaRPr b="1" sz="3000">
              <a:solidFill>
                <a:schemeClr val="dk1"/>
              </a:solidFill>
              <a:latin typeface="Georgia"/>
              <a:ea typeface="Georgia"/>
              <a:cs typeface="Georgia"/>
              <a:sym typeface="Georgia"/>
            </a:endParaRPr>
          </a:p>
          <a:p>
            <a:pPr indent="0" lvl="0" marL="457200" rtl="0" algn="l">
              <a:spcBef>
                <a:spcPts val="0"/>
              </a:spcBef>
              <a:spcAft>
                <a:spcPts val="0"/>
              </a:spcAft>
              <a:buNone/>
            </a:pPr>
            <a:r>
              <a:t/>
            </a:r>
            <a:endParaRPr b="1" sz="3000">
              <a:solidFill>
                <a:schemeClr val="dk1"/>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
          <p:cNvSpPr txBox="1"/>
          <p:nvPr/>
        </p:nvSpPr>
        <p:spPr>
          <a:xfrm>
            <a:off x="-10" y="296435"/>
            <a:ext cx="12192000" cy="1290900"/>
          </a:xfrm>
          <a:prstGeom prst="rect">
            <a:avLst/>
          </a:prstGeom>
          <a:noFill/>
          <a:ln>
            <a:noFill/>
          </a:ln>
          <a:effectLst>
            <a:outerShdw blurRad="57150" rotWithShape="0" algn="bl" dir="5400000" dist="19050">
              <a:srgbClr val="000000">
                <a:alpha val="498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chemeClr val="dk1"/>
                </a:solidFill>
                <a:latin typeface="Georgia"/>
                <a:ea typeface="Georgia"/>
                <a:cs typeface="Georgia"/>
                <a:sym typeface="Georgia"/>
              </a:rPr>
              <a:t>AGENDA</a:t>
            </a:r>
            <a:endParaRPr b="1" i="0" sz="7200" u="none" cap="none" strike="noStrike">
              <a:solidFill>
                <a:schemeClr val="dk1"/>
              </a:solidFill>
              <a:latin typeface="Georgia"/>
              <a:ea typeface="Georgia"/>
              <a:cs typeface="Georgia"/>
              <a:sym typeface="Georgia"/>
            </a:endParaRPr>
          </a:p>
        </p:txBody>
      </p:sp>
      <p:sp>
        <p:nvSpPr>
          <p:cNvPr id="407" name="Google Shape;407;p2"/>
          <p:cNvSpPr txBox="1"/>
          <p:nvPr/>
        </p:nvSpPr>
        <p:spPr>
          <a:xfrm>
            <a:off x="1062565" y="1824950"/>
            <a:ext cx="10603500" cy="4753800"/>
          </a:xfrm>
          <a:prstGeom prst="rect">
            <a:avLst/>
          </a:prstGeom>
          <a:noFill/>
          <a:ln>
            <a:noFill/>
          </a:ln>
          <a:effectLst>
            <a:outerShdw blurRad="57150" rotWithShape="0" algn="bl" dir="5400000" dist="19050">
              <a:srgbClr val="000000">
                <a:alpha val="49800"/>
              </a:srgbClr>
            </a:outerShdw>
          </a:effectLst>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Georgia"/>
              <a:buChar char="●"/>
            </a:pPr>
            <a:r>
              <a:rPr b="1" i="0" lang="en-US" sz="2400" u="none" cap="none" strike="noStrike">
                <a:solidFill>
                  <a:srgbClr val="000000"/>
                </a:solidFill>
                <a:latin typeface="Georgia"/>
                <a:ea typeface="Georgia"/>
                <a:cs typeface="Georgia"/>
                <a:sym typeface="Georgia"/>
              </a:rPr>
              <a:t>PROBLEM STATEMENT</a:t>
            </a:r>
            <a:endParaRPr b="1" i="0" sz="2400" u="none" cap="none" strike="noStrike">
              <a:solidFill>
                <a:srgbClr val="000000"/>
              </a:solidFill>
              <a:latin typeface="Georgia"/>
              <a:ea typeface="Georgia"/>
              <a:cs typeface="Georgia"/>
              <a:sym typeface="Georgia"/>
            </a:endParaRPr>
          </a:p>
          <a:p>
            <a:pPr indent="-342900" lvl="0" marL="342900" marR="0" rtl="0" algn="l">
              <a:lnSpc>
                <a:spcPct val="100000"/>
              </a:lnSpc>
              <a:spcBef>
                <a:spcPts val="1000"/>
              </a:spcBef>
              <a:spcAft>
                <a:spcPts val="0"/>
              </a:spcAft>
              <a:buClr>
                <a:srgbClr val="000000"/>
              </a:buClr>
              <a:buSzPts val="2400"/>
              <a:buFont typeface="Georgia"/>
              <a:buChar char="●"/>
            </a:pPr>
            <a:r>
              <a:rPr b="1" i="0" lang="en-US" sz="2400" u="none" cap="none" strike="noStrike">
                <a:solidFill>
                  <a:srgbClr val="000000"/>
                </a:solidFill>
                <a:latin typeface="Georgia"/>
                <a:ea typeface="Georgia"/>
                <a:cs typeface="Georgia"/>
                <a:sym typeface="Georgia"/>
              </a:rPr>
              <a:t>PROJECT OVERVIEW</a:t>
            </a:r>
            <a:endParaRPr b="1" i="0" sz="2400" u="none" cap="none" strike="noStrike">
              <a:solidFill>
                <a:srgbClr val="000000"/>
              </a:solidFill>
              <a:latin typeface="Georgia"/>
              <a:ea typeface="Georgia"/>
              <a:cs typeface="Georgia"/>
              <a:sym typeface="Georgia"/>
            </a:endParaRPr>
          </a:p>
          <a:p>
            <a:pPr indent="-342900" lvl="0" marL="342900" marR="0" rtl="0" algn="l">
              <a:lnSpc>
                <a:spcPct val="100000"/>
              </a:lnSpc>
              <a:spcBef>
                <a:spcPts val="1000"/>
              </a:spcBef>
              <a:spcAft>
                <a:spcPts val="0"/>
              </a:spcAft>
              <a:buClr>
                <a:srgbClr val="000000"/>
              </a:buClr>
              <a:buSzPts val="2400"/>
              <a:buFont typeface="Georgia"/>
              <a:buChar char="●"/>
            </a:pPr>
            <a:r>
              <a:rPr b="1" i="0" lang="en-US" sz="2400" u="none" cap="none" strike="noStrike">
                <a:solidFill>
                  <a:srgbClr val="000000"/>
                </a:solidFill>
                <a:latin typeface="Georgia"/>
                <a:ea typeface="Georgia"/>
                <a:cs typeface="Georgia"/>
                <a:sym typeface="Georgia"/>
              </a:rPr>
              <a:t>END USERS</a:t>
            </a:r>
            <a:endParaRPr b="1" i="0" sz="2400" u="none" cap="none" strike="noStrike">
              <a:solidFill>
                <a:srgbClr val="000000"/>
              </a:solidFill>
              <a:latin typeface="Georgia"/>
              <a:ea typeface="Georgia"/>
              <a:cs typeface="Georgia"/>
              <a:sym typeface="Georgia"/>
            </a:endParaRPr>
          </a:p>
          <a:p>
            <a:pPr indent="-342900" lvl="0" marL="342900" marR="0" rtl="0" algn="l">
              <a:lnSpc>
                <a:spcPct val="100000"/>
              </a:lnSpc>
              <a:spcBef>
                <a:spcPts val="1000"/>
              </a:spcBef>
              <a:spcAft>
                <a:spcPts val="0"/>
              </a:spcAft>
              <a:buClr>
                <a:srgbClr val="000000"/>
              </a:buClr>
              <a:buSzPts val="2400"/>
              <a:buFont typeface="Georgia"/>
              <a:buChar char="●"/>
            </a:pPr>
            <a:r>
              <a:rPr b="1" i="0" lang="en-US" sz="2400" u="none" cap="none" strike="noStrike">
                <a:solidFill>
                  <a:srgbClr val="000000"/>
                </a:solidFill>
                <a:latin typeface="Georgia"/>
                <a:ea typeface="Georgia"/>
                <a:cs typeface="Georgia"/>
                <a:sym typeface="Georgia"/>
              </a:rPr>
              <a:t>TOOLS AND TECHNOLOGIES</a:t>
            </a:r>
            <a:endParaRPr b="1" i="0" sz="2400" u="none" cap="none" strike="noStrike">
              <a:solidFill>
                <a:srgbClr val="000000"/>
              </a:solidFill>
              <a:latin typeface="Georgia"/>
              <a:ea typeface="Georgia"/>
              <a:cs typeface="Georgia"/>
              <a:sym typeface="Georgia"/>
            </a:endParaRPr>
          </a:p>
          <a:p>
            <a:pPr indent="-342900" lvl="0" marL="342900" marR="0" rtl="0" algn="l">
              <a:lnSpc>
                <a:spcPct val="100000"/>
              </a:lnSpc>
              <a:spcBef>
                <a:spcPts val="1000"/>
              </a:spcBef>
              <a:spcAft>
                <a:spcPts val="0"/>
              </a:spcAft>
              <a:buClr>
                <a:srgbClr val="000000"/>
              </a:buClr>
              <a:buSzPts val="2400"/>
              <a:buFont typeface="Georgia"/>
              <a:buChar char="●"/>
            </a:pPr>
            <a:r>
              <a:rPr b="1" i="0" lang="en-US" sz="2400" u="none" cap="none" strike="noStrike">
                <a:solidFill>
                  <a:srgbClr val="000000"/>
                </a:solidFill>
                <a:latin typeface="Georgia"/>
                <a:ea typeface="Georgia"/>
                <a:cs typeface="Georgia"/>
                <a:sym typeface="Georgia"/>
              </a:rPr>
              <a:t>PORTFOLIO DESIGN AND LAYOUT</a:t>
            </a:r>
            <a:endParaRPr b="1" i="0" sz="2400" u="none" cap="none" strike="noStrike">
              <a:solidFill>
                <a:srgbClr val="000000"/>
              </a:solidFill>
              <a:latin typeface="Georgia"/>
              <a:ea typeface="Georgia"/>
              <a:cs typeface="Georgia"/>
              <a:sym typeface="Georgia"/>
            </a:endParaRPr>
          </a:p>
          <a:p>
            <a:pPr indent="-342900" lvl="0" marL="342900" marR="0" rtl="0" algn="l">
              <a:lnSpc>
                <a:spcPct val="100000"/>
              </a:lnSpc>
              <a:spcBef>
                <a:spcPts val="1000"/>
              </a:spcBef>
              <a:spcAft>
                <a:spcPts val="0"/>
              </a:spcAft>
              <a:buClr>
                <a:srgbClr val="000000"/>
              </a:buClr>
              <a:buSzPts val="2400"/>
              <a:buFont typeface="Georgia"/>
              <a:buChar char="●"/>
            </a:pPr>
            <a:r>
              <a:rPr b="1" i="0" lang="en-US" sz="2400" u="none" cap="none" strike="noStrike">
                <a:solidFill>
                  <a:srgbClr val="000000"/>
                </a:solidFill>
                <a:latin typeface="Georgia"/>
                <a:ea typeface="Georgia"/>
                <a:cs typeface="Georgia"/>
                <a:sym typeface="Georgia"/>
              </a:rPr>
              <a:t>FEATURES AND FUNCTIONALITY</a:t>
            </a:r>
            <a:endParaRPr b="1" i="0" sz="2400" u="none" cap="none" strike="noStrike">
              <a:solidFill>
                <a:srgbClr val="000000"/>
              </a:solidFill>
              <a:latin typeface="Georgia"/>
              <a:ea typeface="Georgia"/>
              <a:cs typeface="Georgia"/>
              <a:sym typeface="Georgia"/>
            </a:endParaRPr>
          </a:p>
          <a:p>
            <a:pPr indent="-342900" lvl="0" marL="342900" marR="0" rtl="0" algn="l">
              <a:lnSpc>
                <a:spcPct val="100000"/>
              </a:lnSpc>
              <a:spcBef>
                <a:spcPts val="1000"/>
              </a:spcBef>
              <a:spcAft>
                <a:spcPts val="0"/>
              </a:spcAft>
              <a:buClr>
                <a:srgbClr val="000000"/>
              </a:buClr>
              <a:buSzPts val="2400"/>
              <a:buFont typeface="Georgia"/>
              <a:buChar char="●"/>
            </a:pPr>
            <a:r>
              <a:rPr b="1" i="0" lang="en-US" sz="2400" u="none" cap="none" strike="noStrike">
                <a:solidFill>
                  <a:srgbClr val="000000"/>
                </a:solidFill>
                <a:latin typeface="Georgia"/>
                <a:ea typeface="Georgia"/>
                <a:cs typeface="Georgia"/>
                <a:sym typeface="Georgia"/>
              </a:rPr>
              <a:t>RESULTS AND SCREENSHOTS</a:t>
            </a:r>
            <a:endParaRPr b="1" i="0" sz="2400" u="none" cap="none" strike="noStrike">
              <a:solidFill>
                <a:srgbClr val="000000"/>
              </a:solidFill>
              <a:latin typeface="Georgia"/>
              <a:ea typeface="Georgia"/>
              <a:cs typeface="Georgia"/>
              <a:sym typeface="Georgia"/>
            </a:endParaRPr>
          </a:p>
          <a:p>
            <a:pPr indent="-342900" lvl="0" marL="342900" marR="0" rtl="0" algn="l">
              <a:lnSpc>
                <a:spcPct val="100000"/>
              </a:lnSpc>
              <a:spcBef>
                <a:spcPts val="1000"/>
              </a:spcBef>
              <a:spcAft>
                <a:spcPts val="0"/>
              </a:spcAft>
              <a:buClr>
                <a:srgbClr val="000000"/>
              </a:buClr>
              <a:buSzPts val="2400"/>
              <a:buFont typeface="Georgia"/>
              <a:buChar char="●"/>
            </a:pPr>
            <a:r>
              <a:rPr b="1" i="0" lang="en-US" sz="2400" u="none" cap="none" strike="noStrike">
                <a:solidFill>
                  <a:srgbClr val="000000"/>
                </a:solidFill>
                <a:latin typeface="Georgia"/>
                <a:ea typeface="Georgia"/>
                <a:cs typeface="Georgia"/>
                <a:sym typeface="Georgia"/>
              </a:rPr>
              <a:t>CONCLUSION </a:t>
            </a:r>
            <a:endParaRPr b="1" i="0" sz="2400" u="none" cap="none" strike="noStrike">
              <a:solidFill>
                <a:srgbClr val="000000"/>
              </a:solidFill>
              <a:latin typeface="Georgia"/>
              <a:ea typeface="Georgia"/>
              <a:cs typeface="Georgia"/>
              <a:sym typeface="Georgia"/>
            </a:endParaRPr>
          </a:p>
          <a:p>
            <a:pPr indent="-342900" lvl="0" marL="342900" marR="0" rtl="0" algn="l">
              <a:lnSpc>
                <a:spcPct val="100000"/>
              </a:lnSpc>
              <a:spcBef>
                <a:spcPts val="1000"/>
              </a:spcBef>
              <a:spcAft>
                <a:spcPts val="0"/>
              </a:spcAft>
              <a:buClr>
                <a:srgbClr val="000000"/>
              </a:buClr>
              <a:buSzPts val="2400"/>
              <a:buFont typeface="Georgia"/>
              <a:buChar char="●"/>
            </a:pPr>
            <a:r>
              <a:rPr b="1" i="0" lang="en-US" sz="2400" u="none" cap="none" strike="noStrike">
                <a:solidFill>
                  <a:srgbClr val="000000"/>
                </a:solidFill>
                <a:latin typeface="Georgia"/>
                <a:ea typeface="Georgia"/>
                <a:cs typeface="Georgia"/>
                <a:sym typeface="Georgia"/>
              </a:rPr>
              <a:t>GITHUB LINK</a:t>
            </a:r>
            <a:endParaRPr b="1" i="0" sz="2400" u="none" cap="none" strike="noStrike">
              <a:solidFill>
                <a:srgbClr val="000000"/>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
          <p:cNvSpPr txBox="1"/>
          <p:nvPr/>
        </p:nvSpPr>
        <p:spPr>
          <a:xfrm>
            <a:off x="-10" y="449365"/>
            <a:ext cx="12192000" cy="1108200"/>
          </a:xfrm>
          <a:prstGeom prst="rect">
            <a:avLst/>
          </a:prstGeom>
          <a:noFill/>
          <a:ln>
            <a:noFill/>
          </a:ln>
          <a:effectLst>
            <a:outerShdw blurRad="57150" rotWithShape="0" algn="bl" dir="5400000" dist="19050">
              <a:srgbClr val="000000">
                <a:alpha val="498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Georgia"/>
                <a:ea typeface="Georgia"/>
                <a:cs typeface="Georgia"/>
                <a:sym typeface="Georgia"/>
              </a:rPr>
              <a:t>PROBLEM STATEMENT</a:t>
            </a:r>
            <a:endParaRPr b="1" i="0" sz="6000" u="none" cap="none" strike="noStrike">
              <a:solidFill>
                <a:schemeClr val="dk1"/>
              </a:solidFill>
              <a:latin typeface="Georgia"/>
              <a:ea typeface="Georgia"/>
              <a:cs typeface="Georgia"/>
              <a:sym typeface="Georgia"/>
            </a:endParaRPr>
          </a:p>
        </p:txBody>
      </p:sp>
      <p:sp>
        <p:nvSpPr>
          <p:cNvPr id="410" name="Google Shape;410;p3"/>
          <p:cNvSpPr txBox="1"/>
          <p:nvPr/>
        </p:nvSpPr>
        <p:spPr>
          <a:xfrm>
            <a:off x="1238400" y="2209800"/>
            <a:ext cx="9963000" cy="3786600"/>
          </a:xfrm>
          <a:prstGeom prst="rect">
            <a:avLst/>
          </a:prstGeom>
          <a:noFill/>
          <a:ln>
            <a:noFill/>
          </a:ln>
          <a:effectLst>
            <a:outerShdw blurRad="57150" rotWithShape="0" algn="bl" dir="5400000" dist="19050">
              <a:srgbClr val="000000">
                <a:alpha val="498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Georgia"/>
                <a:ea typeface="Georgia"/>
                <a:cs typeface="Georgia"/>
                <a:sym typeface="Georgia"/>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b="1" i="0" sz="3000" u="none" cap="none" strike="noStrike">
              <a:solidFill>
                <a:srgbClr val="000000"/>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
          <p:cNvSpPr txBox="1"/>
          <p:nvPr/>
        </p:nvSpPr>
        <p:spPr>
          <a:xfrm>
            <a:off x="-10" y="353383"/>
            <a:ext cx="12192000" cy="1108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b="1" lang="en-US" sz="6000">
                <a:solidFill>
                  <a:schemeClr val="dk1"/>
                </a:solidFill>
                <a:latin typeface="Georgia"/>
                <a:ea typeface="Georgia"/>
                <a:cs typeface="Georgia"/>
                <a:sym typeface="Georgia"/>
              </a:rPr>
              <a:t>PROJECT OVERVIEW</a:t>
            </a:r>
            <a:endParaRPr b="1" sz="6000">
              <a:solidFill>
                <a:schemeClr val="dk1"/>
              </a:solidFill>
              <a:latin typeface="Georgia"/>
              <a:ea typeface="Georgia"/>
              <a:cs typeface="Georgia"/>
              <a:sym typeface="Georgia"/>
            </a:endParaRPr>
          </a:p>
        </p:txBody>
      </p:sp>
      <p:sp>
        <p:nvSpPr>
          <p:cNvPr id="338" name="Google Shape;338;p5"/>
          <p:cNvSpPr txBox="1"/>
          <p:nvPr/>
        </p:nvSpPr>
        <p:spPr>
          <a:xfrm>
            <a:off x="1398325" y="2133600"/>
            <a:ext cx="10062600" cy="45561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600">
                <a:latin typeface="Georgia"/>
                <a:ea typeface="Georgia"/>
                <a:cs typeface="Georgia"/>
                <a:sym typeface="Georgia"/>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b="1" sz="36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
          <p:cNvSpPr txBox="1"/>
          <p:nvPr/>
        </p:nvSpPr>
        <p:spPr>
          <a:xfrm>
            <a:off x="-10" y="296422"/>
            <a:ext cx="12192000" cy="1290900"/>
          </a:xfrm>
          <a:prstGeom prst="rect">
            <a:avLst/>
          </a:prstGeom>
          <a:noFill/>
          <a:ln>
            <a:noFill/>
          </a:ln>
          <a:effectLst>
            <a:outerShdw blurRad="57150" rotWithShape="0" algn="bl" dir="5400000" dist="19050">
              <a:srgbClr val="000000">
                <a:alpha val="498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chemeClr val="dk1"/>
                </a:solidFill>
                <a:latin typeface="Georgia"/>
                <a:ea typeface="Georgia"/>
                <a:cs typeface="Georgia"/>
                <a:sym typeface="Georgia"/>
              </a:rPr>
              <a:t>END USERS</a:t>
            </a:r>
            <a:endParaRPr b="1" i="0" sz="7200" u="none" cap="none" strike="noStrike">
              <a:solidFill>
                <a:schemeClr val="dk1"/>
              </a:solidFill>
              <a:latin typeface="Georgia"/>
              <a:ea typeface="Georgia"/>
              <a:cs typeface="Georgia"/>
              <a:sym typeface="Georgia"/>
            </a:endParaRPr>
          </a:p>
        </p:txBody>
      </p:sp>
      <p:sp>
        <p:nvSpPr>
          <p:cNvPr id="413" name="Google Shape;413;p4"/>
          <p:cNvSpPr txBox="1"/>
          <p:nvPr/>
        </p:nvSpPr>
        <p:spPr>
          <a:xfrm>
            <a:off x="1399501" y="2209800"/>
            <a:ext cx="10792500" cy="3998100"/>
          </a:xfrm>
          <a:prstGeom prst="rect">
            <a:avLst/>
          </a:prstGeom>
          <a:noFill/>
          <a:ln>
            <a:noFill/>
          </a:ln>
          <a:effectLst>
            <a:outerShdw blurRad="57150" rotWithShape="0" algn="bl" dir="5400000" dist="19050">
              <a:srgbClr val="000000">
                <a:alpha val="498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Georgia"/>
                <a:ea typeface="Georgia"/>
                <a:cs typeface="Georgia"/>
                <a:sym typeface="Georgia"/>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b="1" i="0" sz="3600" u="none" cap="none" strike="noStrike">
              <a:solidFill>
                <a:srgbClr val="000000"/>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
          <p:cNvSpPr txBox="1"/>
          <p:nvPr/>
        </p:nvSpPr>
        <p:spPr>
          <a:xfrm>
            <a:off x="246765" y="595739"/>
            <a:ext cx="12192000" cy="925500"/>
          </a:xfrm>
          <a:prstGeom prst="rect">
            <a:avLst/>
          </a:prstGeom>
          <a:noFill/>
          <a:ln>
            <a:noFill/>
          </a:ln>
          <a:effectLst>
            <a:outerShdw blurRad="57150" rotWithShape="0" algn="bl" dir="5400000" dist="19050">
              <a:srgbClr val="000000">
                <a:alpha val="498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Georgia"/>
                <a:ea typeface="Georgia"/>
                <a:cs typeface="Georgia"/>
                <a:sym typeface="Georgia"/>
              </a:rPr>
              <a:t>TOOLS AND TECHNOLOGIES </a:t>
            </a:r>
            <a:endParaRPr b="1" i="0" sz="4800" u="none" cap="none" strike="noStrike">
              <a:solidFill>
                <a:schemeClr val="dk1"/>
              </a:solidFill>
              <a:latin typeface="Georgia"/>
              <a:ea typeface="Georgia"/>
              <a:cs typeface="Georgia"/>
              <a:sym typeface="Georgia"/>
            </a:endParaRPr>
          </a:p>
        </p:txBody>
      </p:sp>
      <p:sp>
        <p:nvSpPr>
          <p:cNvPr id="416" name="Google Shape;416;p5"/>
          <p:cNvSpPr txBox="1"/>
          <p:nvPr/>
        </p:nvSpPr>
        <p:spPr>
          <a:xfrm>
            <a:off x="1126525" y="1873126"/>
            <a:ext cx="10432500" cy="4556100"/>
          </a:xfrm>
          <a:prstGeom prst="rect">
            <a:avLst/>
          </a:prstGeom>
          <a:noFill/>
          <a:ln>
            <a:noFill/>
          </a:ln>
          <a:effectLst>
            <a:outerShdw blurRad="57150" rotWithShape="0" algn="bl" dir="5400000" dist="19050">
              <a:srgbClr val="000000">
                <a:alpha val="498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Georgia"/>
                <a:ea typeface="Georgia"/>
                <a:cs typeface="Georgia"/>
                <a:sym typeface="Georgia"/>
              </a:rPr>
              <a:t>For developing this portfolio, we used </a:t>
            </a:r>
            <a:r>
              <a:rPr b="1" i="1" lang="en-US" sz="3600" u="sng" cap="none" strike="noStrike">
                <a:solidFill>
                  <a:srgbClr val="000000"/>
                </a:solidFill>
                <a:latin typeface="Georgia"/>
                <a:ea typeface="Georgia"/>
                <a:cs typeface="Georgia"/>
                <a:sym typeface="Georgia"/>
              </a:rPr>
              <a:t>HTML</a:t>
            </a:r>
            <a:r>
              <a:rPr b="1" i="0" lang="en-US" sz="3600" u="none" cap="none" strike="noStrike">
                <a:solidFill>
                  <a:srgbClr val="000000"/>
                </a:solidFill>
                <a:latin typeface="Georgia"/>
                <a:ea typeface="Georgia"/>
                <a:cs typeface="Georgia"/>
                <a:sym typeface="Georgia"/>
              </a:rPr>
              <a:t> for structure, </a:t>
            </a:r>
            <a:r>
              <a:rPr b="1" i="1" lang="en-US" sz="3600" u="sng" cap="none" strike="noStrike">
                <a:solidFill>
                  <a:srgbClr val="000000"/>
                </a:solidFill>
                <a:latin typeface="Georgia"/>
                <a:ea typeface="Georgia"/>
                <a:cs typeface="Georgia"/>
                <a:sym typeface="Georgia"/>
              </a:rPr>
              <a:t>CSS</a:t>
            </a:r>
            <a:r>
              <a:rPr b="1" i="0" lang="en-US" sz="3600" u="none" cap="none" strike="noStrike">
                <a:solidFill>
                  <a:srgbClr val="000000"/>
                </a:solidFill>
                <a:latin typeface="Georgia"/>
                <a:ea typeface="Georgia"/>
                <a:cs typeface="Georgia"/>
                <a:sym typeface="Georgia"/>
              </a:rPr>
              <a:t> for styling, and </a:t>
            </a:r>
            <a:r>
              <a:rPr b="1" i="1" lang="en-US" sz="3600" u="sng" cap="none" strike="noStrike">
                <a:solidFill>
                  <a:srgbClr val="000000"/>
                </a:solidFill>
                <a:latin typeface="Georgia"/>
                <a:ea typeface="Georgia"/>
                <a:cs typeface="Georgia"/>
                <a:sym typeface="Georgia"/>
              </a:rPr>
              <a:t>JavaScript</a:t>
            </a:r>
            <a:r>
              <a:rPr b="1" i="0" lang="en-US" sz="3600" u="none" cap="none" strike="noStrike">
                <a:solidFill>
                  <a:srgbClr val="000000"/>
                </a:solidFill>
                <a:latin typeface="Georgia"/>
                <a:ea typeface="Georgia"/>
                <a:cs typeface="Georgia"/>
                <a:sym typeface="Georgia"/>
              </a:rPr>
              <a:t> for interactivity. We designed and tested the project using </a:t>
            </a:r>
            <a:r>
              <a:rPr b="1" i="1" lang="en-US" sz="3600" u="sng" cap="none" strike="noStrike">
                <a:solidFill>
                  <a:srgbClr val="000000"/>
                </a:solidFill>
                <a:latin typeface="Georgia"/>
                <a:ea typeface="Georgia"/>
                <a:cs typeface="Georgia"/>
                <a:sym typeface="Georgia"/>
              </a:rPr>
              <a:t>Visual Studio Code</a:t>
            </a:r>
            <a:r>
              <a:rPr b="1" i="0" lang="en-US" sz="3600" u="none" cap="none" strike="noStrike">
                <a:solidFill>
                  <a:srgbClr val="000000"/>
                </a:solidFill>
                <a:latin typeface="Georgia"/>
                <a:ea typeface="Georgia"/>
                <a:cs typeface="Georgia"/>
                <a:sym typeface="Georgia"/>
              </a:rPr>
              <a:t>. For version control and project hosting, we used </a:t>
            </a:r>
            <a:r>
              <a:rPr b="1" i="1" lang="en-US" sz="3600" u="sng" cap="none" strike="noStrike">
                <a:solidFill>
                  <a:srgbClr val="000000"/>
                </a:solidFill>
                <a:latin typeface="Georgia"/>
                <a:ea typeface="Georgia"/>
                <a:cs typeface="Georgia"/>
                <a:sym typeface="Georgia"/>
              </a:rPr>
              <a:t>Git</a:t>
            </a:r>
            <a:r>
              <a:rPr b="1" i="0" lang="en-US" sz="3600" u="none" cap="none" strike="noStrike">
                <a:solidFill>
                  <a:srgbClr val="000000"/>
                </a:solidFill>
                <a:latin typeface="Georgia"/>
                <a:ea typeface="Georgia"/>
                <a:cs typeface="Georgia"/>
                <a:sym typeface="Georgia"/>
              </a:rPr>
              <a:t> and </a:t>
            </a:r>
            <a:r>
              <a:rPr b="1" i="1" lang="en-US" sz="3600" u="sng" cap="none" strike="noStrike">
                <a:solidFill>
                  <a:srgbClr val="000000"/>
                </a:solidFill>
                <a:latin typeface="Georgia"/>
                <a:ea typeface="Georgia"/>
                <a:cs typeface="Georgia"/>
                <a:sym typeface="Georgia"/>
              </a:rPr>
              <a:t>GitHub</a:t>
            </a:r>
            <a:r>
              <a:rPr b="1" i="0" lang="en-US" sz="3600" u="none" cap="none" strike="noStrike">
                <a:solidFill>
                  <a:srgbClr val="000000"/>
                </a:solidFill>
                <a:latin typeface="Georgia"/>
                <a:ea typeface="Georgia"/>
                <a:cs typeface="Georgia"/>
                <a:sym typeface="Georgia"/>
              </a:rPr>
              <a:t>. These technologies ensured that the project was lightweight, efficient, and accessible.</a:t>
            </a:r>
            <a:endParaRPr b="1" i="0" sz="3600" u="none" cap="none" strike="noStrike">
              <a:solidFill>
                <a:srgbClr val="000000"/>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
          <p:cNvSpPr txBox="1"/>
          <p:nvPr/>
        </p:nvSpPr>
        <p:spPr>
          <a:xfrm>
            <a:off x="9150" y="379437"/>
            <a:ext cx="12192000" cy="1290900"/>
          </a:xfrm>
          <a:prstGeom prst="rect">
            <a:avLst/>
          </a:prstGeom>
          <a:noFill/>
          <a:ln>
            <a:noFill/>
          </a:ln>
          <a:effectLst>
            <a:outerShdw blurRad="57150" rotWithShape="0" algn="bl" dir="5400000" dist="19050">
              <a:srgbClr val="000000">
                <a:alpha val="498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chemeClr val="dk1"/>
                </a:solidFill>
                <a:latin typeface="Georgia"/>
                <a:ea typeface="Georgia"/>
                <a:cs typeface="Georgia"/>
                <a:sym typeface="Georgia"/>
              </a:rPr>
              <a:t>PROJECT TITLE</a:t>
            </a:r>
            <a:endParaRPr b="1" i="0" sz="7200" u="none" cap="none" strike="noStrike">
              <a:solidFill>
                <a:schemeClr val="dk1"/>
              </a:solidFill>
              <a:latin typeface="Georgia"/>
              <a:ea typeface="Georgia"/>
              <a:cs typeface="Georgia"/>
              <a:sym typeface="Georgia"/>
            </a:endParaRPr>
          </a:p>
        </p:txBody>
      </p:sp>
      <p:sp>
        <p:nvSpPr>
          <p:cNvPr id="404" name="Google Shape;404;p1"/>
          <p:cNvSpPr txBox="1"/>
          <p:nvPr/>
        </p:nvSpPr>
        <p:spPr>
          <a:xfrm>
            <a:off x="973028" y="2679528"/>
            <a:ext cx="12192000" cy="2955300"/>
          </a:xfrm>
          <a:prstGeom prst="rect">
            <a:avLst/>
          </a:prstGeom>
          <a:noFill/>
          <a:ln>
            <a:noFill/>
          </a:ln>
          <a:effectLst>
            <a:outerShdw blurRad="57150" rotWithShape="0" algn="bl" dir="5400000" dist="19050">
              <a:srgbClr val="000000">
                <a:alpha val="498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Georgia"/>
                <a:ea typeface="Georgia"/>
                <a:cs typeface="Georgia"/>
                <a:sym typeface="Georgia"/>
              </a:rPr>
              <a:t>My Journey as a Student: </a:t>
            </a:r>
            <a:endParaRPr b="1" i="0" sz="60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Georgia"/>
                <a:ea typeface="Georgia"/>
                <a:cs typeface="Georgia"/>
                <a:sym typeface="Georgia"/>
              </a:rPr>
              <a:t>A Portfolio of Learning </a:t>
            </a:r>
            <a:endParaRPr b="1" i="0" sz="6000" u="none" cap="none" strike="noStrike">
              <a:solidFill>
                <a:schemeClr val="dk1"/>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Georgia"/>
                <a:ea typeface="Georgia"/>
                <a:cs typeface="Georgia"/>
                <a:sym typeface="Georgia"/>
              </a:rPr>
              <a:t>and Growth</a:t>
            </a:r>
            <a:endParaRPr b="1" i="0" sz="6000" u="none" cap="none" strike="noStrike">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8"/>
          <p:cNvSpPr txBox="1"/>
          <p:nvPr/>
        </p:nvSpPr>
        <p:spPr>
          <a:xfrm>
            <a:off x="-10" y="471999"/>
            <a:ext cx="12192000" cy="742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b="1" lang="en-US" sz="4800">
                <a:solidFill>
                  <a:schemeClr val="dk1"/>
                </a:solidFill>
                <a:latin typeface="Georgia"/>
                <a:ea typeface="Georgia"/>
                <a:cs typeface="Georgia"/>
                <a:sym typeface="Georgia"/>
              </a:rPr>
              <a:t>PORTFOLIO DESIGN AND LAYOUT</a:t>
            </a:r>
            <a:endParaRPr b="1" sz="4800">
              <a:solidFill>
                <a:schemeClr val="dk1"/>
              </a:solidFill>
              <a:latin typeface="Georgia"/>
              <a:ea typeface="Georgia"/>
              <a:cs typeface="Georgia"/>
              <a:sym typeface="Georgia"/>
            </a:endParaRPr>
          </a:p>
        </p:txBody>
      </p:sp>
      <p:sp>
        <p:nvSpPr>
          <p:cNvPr id="359" name="Google Shape;359;p8"/>
          <p:cNvSpPr txBox="1"/>
          <p:nvPr/>
        </p:nvSpPr>
        <p:spPr>
          <a:xfrm>
            <a:off x="1412750" y="1837025"/>
            <a:ext cx="9788700" cy="4802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000">
                <a:latin typeface="Georgia"/>
                <a:ea typeface="Georgia"/>
                <a:cs typeface="Georgia"/>
                <a:sym typeface="Georgia"/>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b="1" sz="3000">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
          <p:cNvSpPr txBox="1"/>
          <p:nvPr/>
        </p:nvSpPr>
        <p:spPr>
          <a:xfrm>
            <a:off x="9140" y="2734365"/>
            <a:ext cx="12192000" cy="61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Open Sans"/>
              <a:ea typeface="Open Sans"/>
              <a:cs typeface="Open Sans"/>
              <a:sym typeface="Open Sans"/>
            </a:endParaRPr>
          </a:p>
        </p:txBody>
      </p:sp>
      <p:sp>
        <p:nvSpPr>
          <p:cNvPr id="419" name="Google Shape;419;p6"/>
          <p:cNvSpPr txBox="1"/>
          <p:nvPr/>
        </p:nvSpPr>
        <p:spPr>
          <a:xfrm>
            <a:off x="237626" y="177890"/>
            <a:ext cx="12192000" cy="2031900"/>
          </a:xfrm>
          <a:prstGeom prst="rect">
            <a:avLst/>
          </a:prstGeom>
          <a:noFill/>
          <a:ln>
            <a:noFill/>
          </a:ln>
          <a:effectLst>
            <a:outerShdw blurRad="57150" rotWithShape="0" algn="bl" dir="5400000" dist="19050">
              <a:srgbClr val="000000">
                <a:alpha val="498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Georgia"/>
                <a:ea typeface="Georgia"/>
                <a:cs typeface="Georgia"/>
                <a:sym typeface="Georgia"/>
              </a:rPr>
              <a:t>FEATURES AND FUNCTIONALITIES </a:t>
            </a:r>
            <a:endParaRPr b="1" i="0" sz="6000" u="none" cap="none" strike="noStrike">
              <a:solidFill>
                <a:schemeClr val="dk1"/>
              </a:solidFill>
              <a:latin typeface="Georgia"/>
              <a:ea typeface="Georgia"/>
              <a:cs typeface="Georgia"/>
              <a:sym typeface="Georgia"/>
            </a:endParaRPr>
          </a:p>
        </p:txBody>
      </p:sp>
      <p:sp>
        <p:nvSpPr>
          <p:cNvPr id="420" name="Google Shape;420;p6"/>
          <p:cNvSpPr txBox="1"/>
          <p:nvPr/>
        </p:nvSpPr>
        <p:spPr>
          <a:xfrm>
            <a:off x="1002925" y="2507081"/>
            <a:ext cx="10661400" cy="3998100"/>
          </a:xfrm>
          <a:prstGeom prst="rect">
            <a:avLst/>
          </a:prstGeom>
          <a:noFill/>
          <a:ln>
            <a:noFill/>
          </a:ln>
          <a:effectLst>
            <a:outerShdw blurRad="57150" rotWithShape="0" algn="bl" dir="5400000" dist="19050">
              <a:srgbClr val="000000">
                <a:alpha val="498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Georgia"/>
                <a:ea typeface="Georgia"/>
                <a:cs typeface="Georgia"/>
                <a:sym typeface="Georgia"/>
              </a:rPr>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b="1" i="0" sz="3600" u="none" cap="none" strike="noStrike">
              <a:solidFill>
                <a:srgbClr val="000000"/>
              </a:solidFill>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0"/>
          <p:cNvSpPr txBox="1"/>
          <p:nvPr/>
        </p:nvSpPr>
        <p:spPr>
          <a:xfrm>
            <a:off x="-10" y="358113"/>
            <a:ext cx="12192000" cy="1108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lang="en-US" sz="6000">
                <a:solidFill>
                  <a:schemeClr val="dk1"/>
                </a:solidFill>
                <a:latin typeface="Georgia"/>
                <a:ea typeface="Georgia"/>
                <a:cs typeface="Georgia"/>
                <a:sym typeface="Georgia"/>
              </a:rPr>
              <a:t>RESULT’S AND SCREENSHOT’S</a:t>
            </a:r>
            <a:endParaRPr sz="6000">
              <a:solidFill>
                <a:schemeClr val="dk1"/>
              </a:solidFill>
              <a:latin typeface="Georgia"/>
              <a:ea typeface="Georgia"/>
              <a:cs typeface="Georgia"/>
              <a:sym typeface="Georgia"/>
            </a:endParaRPr>
          </a:p>
        </p:txBody>
      </p:sp>
      <p:pic>
        <p:nvPicPr>
          <p:cNvPr id="374" name="Google Shape;374;p10"/>
          <p:cNvPicPr preferRelativeResize="0"/>
          <p:nvPr/>
        </p:nvPicPr>
        <p:blipFill>
          <a:blip r:embed="rId3">
            <a:alphaModFix/>
          </a:blip>
          <a:stretch>
            <a:fillRect/>
          </a:stretch>
        </p:blipFill>
        <p:spPr>
          <a:xfrm>
            <a:off x="1508075" y="1795300"/>
            <a:ext cx="9693326" cy="4812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11"/>
          <p:cNvPicPr preferRelativeResize="0"/>
          <p:nvPr/>
        </p:nvPicPr>
        <p:blipFill>
          <a:blip r:embed="rId3">
            <a:alphaModFix/>
          </a:blip>
          <a:stretch>
            <a:fillRect/>
          </a:stretch>
        </p:blipFill>
        <p:spPr>
          <a:xfrm>
            <a:off x="1045497" y="370450"/>
            <a:ext cx="10684924" cy="6117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2"/>
          <p:cNvSpPr txBox="1"/>
          <p:nvPr/>
        </p:nvSpPr>
        <p:spPr>
          <a:xfrm>
            <a:off x="9140" y="2734365"/>
            <a:ext cx="12192000" cy="617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2800">
              <a:solidFill>
                <a:schemeClr val="dk1"/>
              </a:solidFill>
              <a:latin typeface="Open Sans"/>
              <a:ea typeface="Open Sans"/>
              <a:cs typeface="Open Sans"/>
              <a:sym typeface="Open Sans"/>
            </a:endParaRPr>
          </a:p>
        </p:txBody>
      </p:sp>
      <p:pic>
        <p:nvPicPr>
          <p:cNvPr id="387" name="Google Shape;387;p12"/>
          <p:cNvPicPr preferRelativeResize="0"/>
          <p:nvPr/>
        </p:nvPicPr>
        <p:blipFill>
          <a:blip r:embed="rId3">
            <a:alphaModFix/>
          </a:blip>
          <a:stretch>
            <a:fillRect/>
          </a:stretch>
        </p:blipFill>
        <p:spPr>
          <a:xfrm>
            <a:off x="1430100" y="505138"/>
            <a:ext cx="10096774" cy="584771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13"/>
          <p:cNvPicPr preferRelativeResize="0"/>
          <p:nvPr/>
        </p:nvPicPr>
        <p:blipFill>
          <a:blip r:embed="rId3">
            <a:alphaModFix/>
          </a:blip>
          <a:stretch>
            <a:fillRect/>
          </a:stretch>
        </p:blipFill>
        <p:spPr>
          <a:xfrm>
            <a:off x="1531200" y="604850"/>
            <a:ext cx="10035850" cy="5648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4"/>
          <p:cNvSpPr txBox="1"/>
          <p:nvPr/>
        </p:nvSpPr>
        <p:spPr>
          <a:xfrm>
            <a:off x="-10" y="301188"/>
            <a:ext cx="12192000" cy="1290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b="1" lang="en-US" sz="7200">
                <a:solidFill>
                  <a:schemeClr val="dk1"/>
                </a:solidFill>
                <a:latin typeface="Georgia"/>
                <a:ea typeface="Georgia"/>
                <a:cs typeface="Georgia"/>
                <a:sym typeface="Georgia"/>
              </a:rPr>
              <a:t>CONCLUSION </a:t>
            </a:r>
            <a:endParaRPr b="1" sz="7200">
              <a:solidFill>
                <a:schemeClr val="dk1"/>
              </a:solidFill>
              <a:latin typeface="Georgia"/>
              <a:ea typeface="Georgia"/>
              <a:cs typeface="Georgia"/>
              <a:sym typeface="Georgia"/>
            </a:endParaRPr>
          </a:p>
        </p:txBody>
      </p:sp>
      <p:sp>
        <p:nvSpPr>
          <p:cNvPr id="400" name="Google Shape;400;p14"/>
          <p:cNvSpPr txBox="1"/>
          <p:nvPr/>
        </p:nvSpPr>
        <p:spPr>
          <a:xfrm>
            <a:off x="943650" y="1592100"/>
            <a:ext cx="10304700" cy="51141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600">
                <a:latin typeface="Georgia"/>
                <a:ea typeface="Georgia"/>
                <a:cs typeface="Georgia"/>
                <a:sym typeface="Georgia"/>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b="1" sz="36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adientVTI">
  <a:themeElements>
    <a:clrScheme name="Gradient">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