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xls" ContentType="application/vnd.ms-excel"/>
  <Default Extension="png" ContentType="image/png"/>
  <Override PartName="/docProps/app.xml" ContentType="application/vnd.openxmlformats-officedocument.extended-properties+xml"/>
  <Override PartName="/docProps/core.xml" ContentType="application/vnd.openxmlformats-package.core-properties+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5.1.0.0-->
<p:presentation xmlns:r="http://schemas.openxmlformats.org/officeDocument/2006/relationships" xmlns:a="http://schemas.openxmlformats.org/drawingml/2006/main" xmlns:p="http://schemas.openxmlformats.org/presentationml/2006/main">
  <p:sldMasterIdLst>
    <p:sldMasterId id="2147483845" r:id="rId1"/>
    <p:sldMasterId id="2147484153" r:id="rId2"/>
    <p:sldMasterId id="2147484156" r:id="rId3"/>
  </p:sldMasterIdLst>
  <p:sldIdLst>
    <p:sldId id="297" r:id="rId4"/>
    <p:sldId id="300" r:id="rId5"/>
    <p:sldId id="303" r:id="rId6"/>
    <p:sldId id="306" r:id="rId7"/>
    <p:sldId id="309" r:id="rId8"/>
    <p:sldId id="312" r:id="rId9"/>
    <p:sldId id="315" r:id="rId10"/>
    <p:sldId id="318" r:id="rId11"/>
    <p:sldId id="321" r:id="rId12"/>
    <p:sldId id="324" r:id="rId13"/>
    <p:sldId id="327" r:id="rId14"/>
    <p:sldId id="330" r:id="rId15"/>
    <p:sldId id="333" r:id="rId16"/>
  </p:sldIdLst>
  <p:sldSz cx="12192000" cy="6858000"/>
  <p:notesSz cx="6858000" cy="9144000"/>
  <p:custDataLst>
    <p:tags r:id="rId17"/>
  </p:custDataLst>
  <p:defaultTex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a="http://schemas.openxmlformats.org/drawingml/2006/main" xmlns:p="http://schemas.openxmlformats.org/presentationml/2006/main"/>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slideMaster" Target="slideMasters/slideMaster2.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Master" Target="slideMasters/slideMaster3.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6.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7.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8.png" /></Relationships>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a:effectLst/>
      </p:grpSpPr>
      <p:sp>
        <p:nvSpPr>
          <p:cNvPr id="2" name="Slide Image Placeholder 1"/>
          <p:cNvSpPr>
            <a:spLocks noGrp="1" noRot="1" noChangeAspect="1"/>
          </p:cNvSpPr>
          <p:nvPr>
            <p:ph type="sldImg"/>
          </p:nvPr>
        </p:nvSpPr>
        <p:spPr>
          <a:effectLst/>
        </p:spPr>
      </p:sp>
      <p:sp>
        <p:nvSpPr>
          <p:cNvPr id="3" name="Notes Placeholder 2"/>
          <p:cNvSpPr>
            <a:spLocks noGrp="1"/>
          </p:cNvSpPr>
          <p:nvPr>
            <p:ph type="body" idx="1"/>
          </p:nvPr>
        </p:nvSpPr>
        <p:spPr>
          <a:effectLst/>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1pPr>
            <a:lvl2pPr marL="4572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2pPr>
            <a:lvl3pPr marL="9144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3pPr>
            <a:lvl4pPr marL="13716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4pPr>
            <a:lvl5pPr marL="18288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5pPr>
          </a:lstStyle>
          <a:p>
            <a:pPr marL="0" lvl="0" indent="0"/>
            <a:endParaRPr>
              <a:effectLst/>
              <a:ea typeface="ＭＳ Ｐゴシック" pitchFamily="34" charset="-128"/>
            </a:endParaRPr>
          </a:p>
        </p:txBody>
      </p:sp>
      <p:sp>
        <p:nvSpPr>
          <p:cNvPr id="4" name="Slide Number Placeholder 3"/>
          <p:cNvSpPr>
            <a:spLocks noGrp="1"/>
          </p:cNvSpPr>
          <p:nvPr>
            <p:ph type="sldNum" sz="quarter" idx="10"/>
          </p:nvPr>
        </p:nvSpPr>
        <p:spPr>
          <a:effectLst/>
        </p:spPr>
        <p:txBody>
          <a:bodyPr/>
          <a:lstStyle/>
          <a:p>
            <a:fld id="{6101C5E1-D8E9-464D-A93E-CE21651935A7}" type="slidenum">
              <a:rPr lang="en-US" smtClean="0">
                <a:effectLst/>
              </a:rPr>
              <a:t>1</a:t>
            </a:fld>
            <a:endParaRPr lang="en-US">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a:effectLst/>
      </p:grpSpPr>
      <p:sp>
        <p:nvSpPr>
          <p:cNvPr id="2" name="Slide Image Placeholder 1"/>
          <p:cNvSpPr>
            <a:spLocks noGrp="1" noRot="1" noChangeAspect="1"/>
          </p:cNvSpPr>
          <p:nvPr>
            <p:ph type="sldImg"/>
          </p:nvPr>
        </p:nvSpPr>
        <p:spPr>
          <a:effectLst/>
        </p:spPr>
      </p:sp>
      <p:sp>
        <p:nvSpPr>
          <p:cNvPr id="3" name="Notes Placeholder 2"/>
          <p:cNvSpPr>
            <a:spLocks noGrp="1"/>
          </p:cNvSpPr>
          <p:nvPr>
            <p:ph type="body" idx="1"/>
          </p:nvPr>
        </p:nvSpPr>
        <p:spPr>
          <a:effectLst/>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1pPr>
            <a:lvl2pPr marL="4572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2pPr>
            <a:lvl3pPr marL="9144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3pPr>
            <a:lvl4pPr marL="13716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4pPr>
            <a:lvl5pPr marL="18288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5pPr>
          </a:lstStyle>
          <a:p>
            <a:pPr marL="0" lvl="0" indent="0"/>
          </a:p>
        </p:txBody>
      </p:sp>
      <p:sp>
        <p:nvSpPr>
          <p:cNvPr id="4" name="Slide Number Placeholder 3"/>
          <p:cNvSpPr>
            <a:spLocks noGrp="1"/>
          </p:cNvSpPr>
          <p:nvPr>
            <p:ph type="sldNum" sz="quarter" idx="10"/>
          </p:nvPr>
        </p:nvSpPr>
        <p:spPr>
          <a:effectLst/>
        </p:spPr>
        <p:txBody>
          <a:bodyPr/>
          <a:lstStyle/>
          <a:p>
            <a:fld id="{6101C5E1-D8E9-464D-A93E-CE21651935A7}" type="slidenum">
              <a:rPr lang="en-US" smtClean="0">
                <a:effectLst/>
              </a:rPr>
              <a:t>10</a:t>
            </a:fld>
            <a:endParaRPr lang="en-US">
              <a:effectLs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a:effectLst/>
      </p:grpSpPr>
      <p:sp>
        <p:nvSpPr>
          <p:cNvPr id="2" name="Slide Image Placeholder 1"/>
          <p:cNvSpPr>
            <a:spLocks noGrp="1" noRot="1" noChangeAspect="1"/>
          </p:cNvSpPr>
          <p:nvPr>
            <p:ph type="sldImg"/>
          </p:nvPr>
        </p:nvSpPr>
        <p:spPr>
          <a:effectLst/>
        </p:spPr>
      </p:sp>
      <p:sp>
        <p:nvSpPr>
          <p:cNvPr id="3" name="Notes Placeholder 2"/>
          <p:cNvSpPr>
            <a:spLocks noGrp="1"/>
          </p:cNvSpPr>
          <p:nvPr>
            <p:ph type="body" idx="1"/>
          </p:nvPr>
        </p:nvSpPr>
        <p:spPr>
          <a:effectLst/>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1pPr>
            <a:lvl2pPr marL="4572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2pPr>
            <a:lvl3pPr marL="9144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3pPr>
            <a:lvl4pPr marL="13716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4pPr>
            <a:lvl5pPr marL="18288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5pPr>
          </a:lstStyle>
          <a:p>
            <a:pPr marL="0" lvl="0" indent="0"/>
          </a:p>
        </p:txBody>
      </p:sp>
      <p:sp>
        <p:nvSpPr>
          <p:cNvPr id="4" name="Slide Number Placeholder 3"/>
          <p:cNvSpPr>
            <a:spLocks noGrp="1"/>
          </p:cNvSpPr>
          <p:nvPr>
            <p:ph type="sldNum" sz="quarter" idx="10"/>
          </p:nvPr>
        </p:nvSpPr>
        <p:spPr>
          <a:effectLst/>
        </p:spPr>
        <p:txBody>
          <a:bodyPr/>
          <a:lstStyle/>
          <a:p>
            <a:fld id="{6101C5E1-D8E9-464D-A93E-CE21651935A7}" type="slidenum">
              <a:rPr lang="en-US" smtClean="0">
                <a:effectLst/>
              </a:rPr>
              <a:t>11</a:t>
            </a:fld>
            <a:endParaRPr lang="en-US">
              <a:effectLs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a:effectLst/>
      </p:grpSpPr>
      <p:sp>
        <p:nvSpPr>
          <p:cNvPr id="2" name="Slide Image Placeholder 1"/>
          <p:cNvSpPr>
            <a:spLocks noGrp="1" noRot="1" noChangeAspect="1"/>
          </p:cNvSpPr>
          <p:nvPr>
            <p:ph type="sldImg"/>
          </p:nvPr>
        </p:nvSpPr>
        <p:spPr>
          <a:effectLst/>
        </p:spPr>
      </p:sp>
      <p:sp>
        <p:nvSpPr>
          <p:cNvPr id="3" name="Notes Placeholder 2"/>
          <p:cNvSpPr>
            <a:spLocks noGrp="1"/>
          </p:cNvSpPr>
          <p:nvPr>
            <p:ph type="body" idx="1"/>
          </p:nvPr>
        </p:nvSpPr>
        <p:spPr>
          <a:effectLst/>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1pPr>
            <a:lvl2pPr marL="4572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2pPr>
            <a:lvl3pPr marL="9144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3pPr>
            <a:lvl4pPr marL="13716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4pPr>
            <a:lvl5pPr marL="18288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5pPr>
          </a:lstStyle>
          <a:p>
            <a:pPr marL="0" lvl="0" indent="0"/>
          </a:p>
        </p:txBody>
      </p:sp>
      <p:sp>
        <p:nvSpPr>
          <p:cNvPr id="4" name="Slide Number Placeholder 3"/>
          <p:cNvSpPr>
            <a:spLocks noGrp="1"/>
          </p:cNvSpPr>
          <p:nvPr>
            <p:ph type="sldNum" sz="quarter" idx="10"/>
          </p:nvPr>
        </p:nvSpPr>
        <p:spPr>
          <a:effectLst/>
        </p:spPr>
        <p:txBody>
          <a:bodyPr/>
          <a:lstStyle/>
          <a:p>
            <a:fld id="{6101C5E1-D8E9-464D-A93E-CE21651935A7}" type="slidenum">
              <a:rPr lang="en-US" smtClean="0">
                <a:effectLst/>
              </a:rPr>
              <a:t>12</a:t>
            </a:fld>
            <a:endParaRPr lang="en-US">
              <a:effectLs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a:effectLst/>
      </p:grpSpPr>
      <p:sp>
        <p:nvSpPr>
          <p:cNvPr id="2" name="Slide Image Placeholder 1"/>
          <p:cNvSpPr>
            <a:spLocks noGrp="1" noRot="1" noChangeAspect="1"/>
          </p:cNvSpPr>
          <p:nvPr>
            <p:ph type="sldImg"/>
          </p:nvPr>
        </p:nvSpPr>
        <p:spPr>
          <a:effectLst/>
        </p:spPr>
      </p:sp>
      <p:sp>
        <p:nvSpPr>
          <p:cNvPr id="3" name="Notes Placeholder 2"/>
          <p:cNvSpPr>
            <a:spLocks noGrp="1"/>
          </p:cNvSpPr>
          <p:nvPr>
            <p:ph type="body" idx="1"/>
          </p:nvPr>
        </p:nvSpPr>
        <p:spPr>
          <a:effectLst/>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1pPr>
            <a:lvl2pPr marL="4572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2pPr>
            <a:lvl3pPr marL="9144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3pPr>
            <a:lvl4pPr marL="13716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4pPr>
            <a:lvl5pPr marL="18288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5pPr>
          </a:lstStyle>
          <a:p>
            <a:pPr marL="0" lvl="0" indent="0"/>
          </a:p>
        </p:txBody>
      </p:sp>
      <p:sp>
        <p:nvSpPr>
          <p:cNvPr id="4" name="Slide Number Placeholder 3"/>
          <p:cNvSpPr>
            <a:spLocks noGrp="1"/>
          </p:cNvSpPr>
          <p:nvPr>
            <p:ph type="sldNum" sz="quarter" idx="10"/>
          </p:nvPr>
        </p:nvSpPr>
        <p:spPr>
          <a:effectLst/>
        </p:spPr>
        <p:txBody>
          <a:bodyPr/>
          <a:lstStyle/>
          <a:p>
            <a:fld id="{6101C5E1-D8E9-464D-A93E-CE21651935A7}" type="slidenum">
              <a:rPr lang="en-US" smtClean="0">
                <a:effectLst/>
              </a:rPr>
              <a:t>13</a:t>
            </a:fld>
            <a:endParaRPr lang="en-US">
              <a:effectLs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a:effectLst/>
      </p:grpSpPr>
      <p:sp>
        <p:nvSpPr>
          <p:cNvPr id="2" name="Slide Image Placeholder 1"/>
          <p:cNvSpPr>
            <a:spLocks noGrp="1" noRot="1" noChangeAspect="1"/>
          </p:cNvSpPr>
          <p:nvPr>
            <p:ph type="sldImg"/>
          </p:nvPr>
        </p:nvSpPr>
        <p:spPr>
          <a:effectLst/>
        </p:spPr>
      </p:sp>
      <p:sp>
        <p:nvSpPr>
          <p:cNvPr id="3" name="Notes Placeholder 2"/>
          <p:cNvSpPr>
            <a:spLocks noGrp="1"/>
          </p:cNvSpPr>
          <p:nvPr>
            <p:ph type="body" idx="1"/>
          </p:nvPr>
        </p:nvSpPr>
        <p:spPr>
          <a:effectLst/>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1pPr>
            <a:lvl2pPr marL="4572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2pPr>
            <a:lvl3pPr marL="9144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3pPr>
            <a:lvl4pPr marL="13716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4pPr>
            <a:lvl5pPr marL="18288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5pPr>
          </a:lstStyle>
          <a:p>
            <a:pPr marL="0" lvl="0" indent="0" eaLnBrk="1" hangingPunct="1">
              <a:spcBef>
                <a:spcPct val="0"/>
              </a:spcBef>
            </a:pPr>
          </a:p>
        </p:txBody>
      </p:sp>
      <p:sp>
        <p:nvSpPr>
          <p:cNvPr id="4" name="Slide Number Placeholder 3"/>
          <p:cNvSpPr>
            <a:spLocks noGrp="1"/>
          </p:cNvSpPr>
          <p:nvPr>
            <p:ph type="sldNum" sz="quarter" idx="10"/>
          </p:nvPr>
        </p:nvSpPr>
        <p:spPr>
          <a:effectLst/>
        </p:spPr>
        <p:txBody>
          <a:bodyPr/>
          <a:lstStyle/>
          <a:p>
            <a:fld id="{6101C5E1-D8E9-464D-A93E-CE21651935A7}" type="slidenum">
              <a:rPr lang="en-US" smtClean="0">
                <a:effectLst/>
              </a:rPr>
              <a:t>2</a:t>
            </a:fld>
            <a:endParaRPr lang="en-US">
              <a:effectLs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a:effectLst/>
      </p:grpSpPr>
      <p:sp>
        <p:nvSpPr>
          <p:cNvPr id="2" name="Slide Image Placeholder 1"/>
          <p:cNvSpPr>
            <a:spLocks noGrp="1" noRot="1" noChangeAspect="1"/>
          </p:cNvSpPr>
          <p:nvPr>
            <p:ph type="sldImg"/>
          </p:nvPr>
        </p:nvSpPr>
        <p:spPr>
          <a:effectLst/>
        </p:spPr>
      </p:sp>
      <p:sp>
        <p:nvSpPr>
          <p:cNvPr id="3" name="Notes Placeholder 2"/>
          <p:cNvSpPr>
            <a:spLocks noGrp="1"/>
          </p:cNvSpPr>
          <p:nvPr>
            <p:ph type="body" idx="1"/>
          </p:nvPr>
        </p:nvSpPr>
        <p:spPr>
          <a:effectLst/>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1pPr>
            <a:lvl2pPr marL="4572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2pPr>
            <a:lvl3pPr marL="9144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3pPr>
            <a:lvl4pPr marL="13716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4pPr>
            <a:lvl5pPr marL="18288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5pPr>
          </a:lstStyle>
          <a:p>
            <a:pPr marL="0" lvl="0" indent="0" eaLnBrk="1" hangingPunct="1">
              <a:spcBef>
                <a:spcPct val="0"/>
              </a:spcBef>
            </a:pPr>
          </a:p>
        </p:txBody>
      </p:sp>
      <p:sp>
        <p:nvSpPr>
          <p:cNvPr id="4" name="Slide Number Placeholder 3"/>
          <p:cNvSpPr>
            <a:spLocks noGrp="1"/>
          </p:cNvSpPr>
          <p:nvPr>
            <p:ph type="sldNum" sz="quarter" idx="10"/>
          </p:nvPr>
        </p:nvSpPr>
        <p:spPr>
          <a:effectLst/>
        </p:spPr>
        <p:txBody>
          <a:bodyPr/>
          <a:lstStyle/>
          <a:p>
            <a:fld id="{6101C5E1-D8E9-464D-A93E-CE21651935A7}" type="slidenum">
              <a:rPr lang="en-US" smtClean="0">
                <a:effectLst/>
              </a:rPr>
              <a:t>3</a:t>
            </a:fld>
            <a:endParaRPr lang="en-US">
              <a:effectLs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a:effectLst/>
      </p:grpSpPr>
      <p:sp>
        <p:nvSpPr>
          <p:cNvPr id="2" name="Slide Image Placeholder 1"/>
          <p:cNvSpPr>
            <a:spLocks noGrp="1" noRot="1" noChangeAspect="1"/>
          </p:cNvSpPr>
          <p:nvPr>
            <p:ph type="sldImg"/>
          </p:nvPr>
        </p:nvSpPr>
        <p:spPr>
          <a:effectLst/>
        </p:spPr>
      </p:sp>
      <p:sp>
        <p:nvSpPr>
          <p:cNvPr id="3" name="Notes Placeholder 2"/>
          <p:cNvSpPr>
            <a:spLocks noGrp="1"/>
          </p:cNvSpPr>
          <p:nvPr>
            <p:ph type="body" idx="1"/>
          </p:nvPr>
        </p:nvSpPr>
        <p:spPr>
          <a:effectLst/>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1pPr>
            <a:lvl2pPr marL="4572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2pPr>
            <a:lvl3pPr marL="9144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3pPr>
            <a:lvl4pPr marL="13716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4pPr>
            <a:lvl5pPr marL="18288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5pPr>
          </a:lstStyle>
          <a:p>
            <a:pPr marL="0" lvl="0" indent="0" eaLnBrk="1" hangingPunct="1">
              <a:spcBef>
                <a:spcPct val="0"/>
              </a:spcBef>
            </a:pPr>
          </a:p>
        </p:txBody>
      </p:sp>
      <p:sp>
        <p:nvSpPr>
          <p:cNvPr id="4" name="Slide Number Placeholder 3"/>
          <p:cNvSpPr>
            <a:spLocks noGrp="1"/>
          </p:cNvSpPr>
          <p:nvPr>
            <p:ph type="sldNum" sz="quarter" idx="10"/>
          </p:nvPr>
        </p:nvSpPr>
        <p:spPr>
          <a:effectLst/>
        </p:spPr>
        <p:txBody>
          <a:bodyPr/>
          <a:lstStyle/>
          <a:p>
            <a:fld id="{6101C5E1-D8E9-464D-A93E-CE21651935A7}" type="slidenum">
              <a:rPr lang="en-US" smtClean="0">
                <a:effectLst/>
              </a:rPr>
              <a:t>4</a:t>
            </a:fld>
            <a:endParaRPr lang="en-US">
              <a:effectLs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a:effectLst/>
      </p:grpSpPr>
      <p:sp>
        <p:nvSpPr>
          <p:cNvPr id="2" name="Slide Image Placeholder 1"/>
          <p:cNvSpPr>
            <a:spLocks noGrp="1" noRot="1" noChangeAspect="1"/>
          </p:cNvSpPr>
          <p:nvPr>
            <p:ph type="sldImg"/>
          </p:nvPr>
        </p:nvSpPr>
        <p:spPr>
          <a:effectLst/>
        </p:spPr>
      </p:sp>
      <p:sp>
        <p:nvSpPr>
          <p:cNvPr id="3" name="Notes Placeholder 2"/>
          <p:cNvSpPr>
            <a:spLocks noGrp="1"/>
          </p:cNvSpPr>
          <p:nvPr>
            <p:ph type="body" idx="1"/>
          </p:nvPr>
        </p:nvSpPr>
        <p:spPr>
          <a:effectLst/>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1pPr>
            <a:lvl2pPr marL="4572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2pPr>
            <a:lvl3pPr marL="9144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3pPr>
            <a:lvl4pPr marL="13716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4pPr>
            <a:lvl5pPr marL="18288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5pPr>
          </a:lstStyle>
          <a:p>
            <a:pPr marL="0" lvl="0" indent="0"/>
          </a:p>
        </p:txBody>
      </p:sp>
      <p:sp>
        <p:nvSpPr>
          <p:cNvPr id="4" name="Slide Number Placeholder 3"/>
          <p:cNvSpPr>
            <a:spLocks noGrp="1"/>
          </p:cNvSpPr>
          <p:nvPr>
            <p:ph type="sldNum" sz="quarter" idx="10"/>
          </p:nvPr>
        </p:nvSpPr>
        <p:spPr>
          <a:effectLst/>
        </p:spPr>
        <p:txBody>
          <a:bodyPr/>
          <a:lstStyle/>
          <a:p>
            <a:fld id="{6101C5E1-D8E9-464D-A93E-CE21651935A7}" type="slidenum">
              <a:rPr lang="en-US" smtClean="0">
                <a:effectLst/>
              </a:rPr>
              <a:t>5</a:t>
            </a:fld>
            <a:endParaRPr lang="en-US">
              <a:effectLs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a:effectLst/>
      </p:grpSpPr>
      <p:sp>
        <p:nvSpPr>
          <p:cNvPr id="2" name="Slide Image Placeholder 1"/>
          <p:cNvSpPr>
            <a:spLocks noGrp="1" noRot="1" noChangeAspect="1"/>
          </p:cNvSpPr>
          <p:nvPr>
            <p:ph type="sldImg"/>
          </p:nvPr>
        </p:nvSpPr>
        <p:spPr>
          <a:effectLst/>
        </p:spPr>
      </p:sp>
      <p:sp>
        <p:nvSpPr>
          <p:cNvPr id="3" name="Notes Placeholder 2"/>
          <p:cNvSpPr>
            <a:spLocks noGrp="1"/>
          </p:cNvSpPr>
          <p:nvPr>
            <p:ph type="body" idx="1"/>
          </p:nvPr>
        </p:nvSpPr>
        <p:spPr>
          <a:effectLst/>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1pPr>
            <a:lvl2pPr marL="4572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2pPr>
            <a:lvl3pPr marL="9144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3pPr>
            <a:lvl4pPr marL="13716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4pPr>
            <a:lvl5pPr marL="18288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5pPr>
          </a:lstStyle>
          <a:p>
            <a:pPr marL="0" lvl="0" indent="0"/>
          </a:p>
        </p:txBody>
      </p:sp>
      <p:sp>
        <p:nvSpPr>
          <p:cNvPr id="4" name="Slide Number Placeholder 3"/>
          <p:cNvSpPr>
            <a:spLocks noGrp="1"/>
          </p:cNvSpPr>
          <p:nvPr>
            <p:ph type="sldNum" sz="quarter" idx="10"/>
          </p:nvPr>
        </p:nvSpPr>
        <p:spPr>
          <a:effectLst/>
        </p:spPr>
        <p:txBody>
          <a:bodyPr/>
          <a:lstStyle/>
          <a:p>
            <a:fld id="{6101C5E1-D8E9-464D-A93E-CE21651935A7}" type="slidenum">
              <a:rPr lang="en-US" smtClean="0">
                <a:effectLst/>
              </a:rPr>
              <a:t>6</a:t>
            </a:fld>
            <a:endParaRPr lang="en-US">
              <a:effectLs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a:effectLst/>
      </p:grpSpPr>
      <p:sp>
        <p:nvSpPr>
          <p:cNvPr id="2" name="Slide Image Placeholder 1"/>
          <p:cNvSpPr>
            <a:spLocks noGrp="1" noRot="1" noChangeAspect="1"/>
          </p:cNvSpPr>
          <p:nvPr>
            <p:ph type="sldImg"/>
          </p:nvPr>
        </p:nvSpPr>
        <p:spPr>
          <a:effectLst/>
        </p:spPr>
      </p:sp>
      <p:sp>
        <p:nvSpPr>
          <p:cNvPr id="3" name="Notes Placeholder 2"/>
          <p:cNvSpPr>
            <a:spLocks noGrp="1"/>
          </p:cNvSpPr>
          <p:nvPr>
            <p:ph type="body" idx="1"/>
          </p:nvPr>
        </p:nvSpPr>
        <p:spPr>
          <a:effectLst/>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1pPr>
            <a:lvl2pPr marL="4572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2pPr>
            <a:lvl3pPr marL="9144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3pPr>
            <a:lvl4pPr marL="13716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4pPr>
            <a:lvl5pPr marL="18288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ea typeface="ＭＳ Ｐゴシック" pitchFamily="34" charset="-128"/>
              </a:defRPr>
            </a:lvl5pPr>
          </a:lstStyle>
          <a:p>
            <a:pPr marL="0" lvl="0" indent="0"/>
          </a:p>
        </p:txBody>
      </p:sp>
      <p:sp>
        <p:nvSpPr>
          <p:cNvPr id="4" name="Slide Number Placeholder 3"/>
          <p:cNvSpPr>
            <a:spLocks noGrp="1"/>
          </p:cNvSpPr>
          <p:nvPr>
            <p:ph type="sldNum" sz="quarter" idx="10"/>
          </p:nvPr>
        </p:nvSpPr>
        <p:spPr>
          <a:effectLst/>
        </p:spPr>
        <p:txBody>
          <a:bodyPr/>
          <a:lstStyle/>
          <a:p>
            <a:fld id="{6101C5E1-D8E9-464D-A93E-CE21651935A7}" type="slidenum">
              <a:rPr lang="en-US" smtClean="0">
                <a:effectLst/>
              </a:rPr>
              <a:t>7</a:t>
            </a:fld>
            <a:endParaRPr lang="en-US">
              <a:effectLs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a:effectLst/>
      </p:grpSpPr>
      <p:sp>
        <p:nvSpPr>
          <p:cNvPr id="2" name="Slide Image Placeholder 1"/>
          <p:cNvSpPr>
            <a:spLocks noGrp="1" noRot="1" noChangeAspect="1"/>
          </p:cNvSpPr>
          <p:nvPr>
            <p:ph type="sldImg"/>
          </p:nvPr>
        </p:nvSpPr>
        <p:spPr>
          <a:effectLst/>
        </p:spPr>
      </p:sp>
      <p:sp>
        <p:nvSpPr>
          <p:cNvPr id="3" name="Notes Placeholder 2"/>
          <p:cNvSpPr>
            <a:spLocks noGrp="1"/>
          </p:cNvSpPr>
          <p:nvPr>
            <p:ph type="body" idx="1"/>
          </p:nvPr>
        </p:nvSpPr>
        <p:spPr>
          <a:effectLst/>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1pPr>
            <a:lvl2pPr marL="4572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2pPr>
            <a:lvl3pPr marL="9144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3pPr>
            <a:lvl4pPr marL="13716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4pPr>
            <a:lvl5pPr marL="18288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5pPr>
          </a:lstStyle>
          <a:p>
            <a:pPr marL="0" lvl="0" indent="0"/>
          </a:p>
        </p:txBody>
      </p:sp>
      <p:sp>
        <p:nvSpPr>
          <p:cNvPr id="4" name="Slide Number Placeholder 3"/>
          <p:cNvSpPr>
            <a:spLocks noGrp="1"/>
          </p:cNvSpPr>
          <p:nvPr>
            <p:ph type="sldNum" sz="quarter" idx="10"/>
          </p:nvPr>
        </p:nvSpPr>
        <p:spPr>
          <a:effectLst/>
        </p:spPr>
        <p:txBody>
          <a:bodyPr/>
          <a:lstStyle/>
          <a:p>
            <a:fld id="{6101C5E1-D8E9-464D-A93E-CE21651935A7}" type="slidenum">
              <a:rPr lang="en-US" smtClean="0">
                <a:effectLst/>
              </a:rPr>
              <a:t>8</a:t>
            </a:fld>
            <a:endParaRPr lang="en-US">
              <a:effectLs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a:effectLst/>
      </p:grpSpPr>
      <p:sp>
        <p:nvSpPr>
          <p:cNvPr id="2" name="Slide Image Placeholder 1"/>
          <p:cNvSpPr>
            <a:spLocks noGrp="1" noRot="1" noChangeAspect="1"/>
          </p:cNvSpPr>
          <p:nvPr>
            <p:ph type="sldImg"/>
          </p:nvPr>
        </p:nvSpPr>
        <p:spPr>
          <a:effectLst/>
        </p:spPr>
      </p:sp>
      <p:sp>
        <p:nvSpPr>
          <p:cNvPr id="3" name="Notes Placeholder 2"/>
          <p:cNvSpPr>
            <a:spLocks noGrp="1"/>
          </p:cNvSpPr>
          <p:nvPr>
            <p:ph type="body" idx="1"/>
          </p:nvPr>
        </p:nvSpPr>
        <p:spPr>
          <a:effectLst/>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1pPr>
            <a:lvl2pPr marL="4572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2pPr>
            <a:lvl3pPr marL="9144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3pPr>
            <a:lvl4pPr marL="13716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4pPr>
            <a:lvl5pPr marL="1828800" indent="0" algn="l" defTabSz="914400" rtl="0" eaLnBrk="0" fontAlgn="base" hangingPunct="0">
              <a:lnSpc>
                <a:spcPct val="100000"/>
              </a:lnSpc>
              <a:spcBef>
                <a:spcPct val="30000"/>
              </a:spcBef>
              <a:spcAft>
                <a:spcPct val="0"/>
              </a:spcAft>
              <a:buClrTx/>
              <a:buSzTx/>
              <a:buFontTx/>
              <a:buNone/>
              <a:defRPr kumimoji="0" sz="1200" b="0" i="0" u="none">
                <a:solidFill>
                  <a:schemeClr val="tx1"/>
                </a:solidFill>
                <a:effectLst/>
                <a:latin typeface="Calibri" charset="0"/>
              </a:defRPr>
            </a:lvl5pPr>
          </a:lstStyle>
          <a:p>
            <a:pPr marL="0" lvl="0" indent="0"/>
          </a:p>
        </p:txBody>
      </p:sp>
      <p:sp>
        <p:nvSpPr>
          <p:cNvPr id="4" name="Slide Number Placeholder 3"/>
          <p:cNvSpPr>
            <a:spLocks noGrp="1"/>
          </p:cNvSpPr>
          <p:nvPr>
            <p:ph type="sldNum" sz="quarter" idx="10"/>
          </p:nvPr>
        </p:nvSpPr>
        <p:spPr>
          <a:effectLst/>
        </p:spPr>
        <p:txBody>
          <a:bodyPr/>
          <a:lstStyle/>
          <a:p>
            <a:fld id="{6101C5E1-D8E9-464D-A93E-CE21651935A7}" type="slidenum">
              <a:rPr lang="en-US" smtClean="0">
                <a:effectLst/>
              </a:rPr>
              <a:t>9</a:t>
            </a:fld>
            <a:endParaRPr lang="en-US">
              <a:effectLst/>
            </a:endParaRPr>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a:effectLst/>
      </p:grpSpPr>
      <p:sp>
        <p:nvSpPr>
          <p:cNvPr id="2" name="Date Placeholder 1"/>
          <p:cNvSpPr>
            <a:spLocks noGrp="1"/>
          </p:cNvSpPr>
          <p:nvPr>
            <p:ph type="dt" sz="half"/>
          </p:nvPr>
        </p:nvSpPr>
        <p:spPr>
          <a:effectLst/>
        </p:spPr>
        <p:txBody>
          <a:bodyPr/>
          <a:lstStyle/>
          <a:p>
            <a:pPr marL="0" lvl="0" indent="0" eaLnBrk="1" hangingPunct="1"/>
            <a:fld id="{E8FD0B7A-F5DD-4F40-B4CB-3B2C354B893A}" type="datetimeFigureOut">
              <a:rPr>
                <a:effectLst/>
                <a:latin typeface="Calibri" charset="0"/>
              </a:rPr>
              <a:t>Date</a:t>
            </a:fld>
            <a:endParaRPr lang="en-US">
              <a:effectLst/>
            </a:endParaRPr>
          </a:p>
        </p:txBody>
      </p:sp>
      <p:sp>
        <p:nvSpPr>
          <p:cNvPr id="3" name="Footer Placeholder 2"/>
          <p:cNvSpPr>
            <a:spLocks noGrp="1"/>
          </p:cNvSpPr>
          <p:nvPr>
            <p:ph type="ftr" sz="quarter" idx="1"/>
          </p:nvPr>
        </p:nvSpPr>
        <p:spPr>
          <a:effectLst/>
        </p:spPr>
        <p:txBody>
          <a:bodyPr/>
          <a:lstStyle/>
          <a:p>
            <a:pPr marL="0" lvl="0" indent="0" eaLnBrk="1" hangingPunct="1"/>
            <a:endParaRPr>
              <a:effectLst/>
              <a:latin typeface="Calibri" charset="0"/>
            </a:endParaRPr>
          </a:p>
        </p:txBody>
      </p:sp>
      <p:sp>
        <p:nvSpPr>
          <p:cNvPr id="4" name="Slide Number Placeholder 3"/>
          <p:cNvSpPr>
            <a:spLocks noGrp="1"/>
          </p:cNvSpPr>
          <p:nvPr>
            <p:ph type="sldNum" sz="quarter" idx="2"/>
          </p:nvPr>
        </p:nvSpPr>
        <p:spPr>
          <a:effectLst/>
        </p:spPr>
        <p:txBody>
          <a:bodyPr/>
          <a:lstStyle/>
          <a:p>
            <a:pPr marL="0" lvl="0" indent="0" eaLnBrk="1" hangingPunct="1"/>
            <a:fld id="{93AE1883-0942-4AA3-9DB2-9C7C3A0314B1}" type="slidenum">
              <a:rPr>
                <a:effectLst/>
                <a:latin typeface="Calibri" charset="0"/>
              </a:rPr>
              <a:t>‹#›</a:t>
            </a:fld>
            <a:endParaRPr lang="en-US">
              <a:effectLst/>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a:effectLst/>
      </p:grpSpPr>
      <p:sp>
        <p:nvSpPr>
          <p:cNvPr id="2" name="Date Placeholder 1"/>
          <p:cNvSpPr>
            <a:spLocks noGrp="1"/>
          </p:cNvSpPr>
          <p:nvPr>
            <p:ph type="dt" sz="half"/>
          </p:nvPr>
        </p:nvSpPr>
        <p:spPr>
          <a:effectLst/>
        </p:spPr>
        <p:txBody>
          <a:bodyPr/>
          <a:lstStyle/>
          <a:p>
            <a:pPr marL="0" lvl="0" indent="0" eaLnBrk="1" hangingPunct="1"/>
            <a:fld id="{E8FD0B7A-F5DD-4F40-B4CB-3B2C354B893A}" type="datetimeFigureOut">
              <a:rPr sz="1200">
                <a:solidFill>
                  <a:srgbClr val="898989"/>
                </a:solidFill>
                <a:effectLst/>
                <a:latin typeface="Calibri" charset="0"/>
              </a:rPr>
              <a:t>Date</a:t>
            </a:fld>
            <a:endParaRPr lang="en-US">
              <a:effectLst/>
            </a:endParaRPr>
          </a:p>
        </p:txBody>
      </p:sp>
      <p:sp>
        <p:nvSpPr>
          <p:cNvPr id="3" name="Footer Placeholder 2"/>
          <p:cNvSpPr>
            <a:spLocks noGrp="1"/>
          </p:cNvSpPr>
          <p:nvPr>
            <p:ph type="ftr" sz="quarter" idx="1"/>
          </p:nvPr>
        </p:nvSpPr>
        <p:spPr>
          <a:effectLst/>
        </p:spPr>
        <p:txBody>
          <a:bodyPr/>
          <a:lstStyle/>
          <a:p>
            <a:pPr marL="0" lvl="0" indent="0" algn="ctr" eaLnBrk="1" hangingPunct="1"/>
            <a:endParaRPr sz="1200">
              <a:solidFill>
                <a:srgbClr val="898989"/>
              </a:solidFill>
              <a:effectLst/>
              <a:latin typeface="Calibri" charset="0"/>
            </a:endParaRPr>
          </a:p>
        </p:txBody>
      </p:sp>
      <p:sp>
        <p:nvSpPr>
          <p:cNvPr id="4" name="Slide Number Placeholder 3"/>
          <p:cNvSpPr>
            <a:spLocks noGrp="1"/>
          </p:cNvSpPr>
          <p:nvPr>
            <p:ph type="sldNum" sz="quarter" idx="2"/>
          </p:nvPr>
        </p:nvSpPr>
        <p:spPr>
          <a:effectLst/>
        </p:spPr>
        <p:txBody>
          <a:bodyPr/>
          <a:lstStyle/>
          <a:p>
            <a:pPr marL="0" lvl="0" indent="0" algn="r" eaLnBrk="1" hangingPunct="1"/>
            <a:fld id="{93AE1883-0942-4AA3-9DB2-9C7C3A0314B1}" type="slidenum">
              <a:rPr sz="1200">
                <a:solidFill>
                  <a:srgbClr val="898989"/>
                </a:solidFill>
                <a:effectLst/>
                <a:latin typeface="Calibri" charset="0"/>
              </a:rPr>
              <a:t>‹#›</a:t>
            </a:fld>
            <a:endParaRPr lang="en-US">
              <a:effectLst/>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png" /><Relationship Id="rId3" Type="http://schemas.openxmlformats.org/officeDocument/2006/relationships/theme" Target="../theme/theme1.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theme" Target="../theme/theme2.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theme" Target="../theme/theme3.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chemeClr val="bg1"/>
        </a:solidFill>
      </p:bgPr>
    </p:bg>
    <p:spTree>
      <p:nvGrpSpPr>
        <p:cNvPr id="1" name=""/>
        <p:cNvGrpSpPr/>
        <p:nvPr/>
      </p:nvGrpSpPr>
      <p:grpSpPr>
        <a:effectLst/>
      </p:grpSpPr>
      <p:pic>
        <p:nvPicPr>
          <p:cNvPr id="1026" name="Picture 2"/>
          <p:cNvPicPr/>
          <p:nvPr/>
        </p:nvPicPr>
        <p:blipFill dpi="0">
          <a:blip r:embed="rId1"/>
          <a:srcRect t="16471" b="2"/>
          <a:stretch/>
        </p:blipFill>
        <p:spPr>
          <a:xfrm>
            <a:off x="0" y="6810375"/>
            <a:ext cx="12192000" cy="44450"/>
          </a:xfrm>
          <a:prstGeom prst="rect">
            <a:avLst/>
          </a:prstGeom>
          <a:noFill/>
          <a:ln w="9525">
            <a:noFill/>
            <a:miter lim="800000"/>
          </a:ln>
          <a:effectLst/>
        </p:spPr>
      </p:pic>
      <p:sp>
        <p:nvSpPr>
          <p:cNvPr id="1027" name="TextBox 3"/>
          <p:cNvSpPr/>
          <p:nvPr/>
        </p:nvSpPr>
        <p:spPr>
          <a:xfrm>
            <a:off x="3935412" y="209550"/>
            <a:ext cx="3806825" cy="339725"/>
          </a:xfrm>
          <a:prstGeom prst="rect">
            <a:avLst/>
          </a:prstGeom>
          <a:noFill/>
          <a:ln w="9525">
            <a:noFill/>
            <a:miter lim="800000"/>
          </a:ln>
          <a:effectLst/>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hangingPunct="1"/>
            <a:r>
              <a:rPr sz="1600">
                <a:solidFill>
                  <a:srgbClr val="FF0000"/>
                </a:solidFill>
                <a:effectLst/>
                <a:latin typeface="Calibri" charset="0"/>
              </a:rPr>
              <a:t>FOR INTERNAL DISCUSSION ONLY</a:t>
            </a:r>
            <a:endParaRPr sz="1600">
              <a:solidFill>
                <a:srgbClr val="FF0000"/>
              </a:solidFill>
              <a:effectLst/>
              <a:latin typeface="Calibri" charset="0"/>
            </a:endParaRPr>
          </a:p>
        </p:txBody>
      </p:sp>
      <p:sp>
        <p:nvSpPr>
          <p:cNvPr id="1028" name="TextBox 11"/>
          <p:cNvSpPr/>
          <p:nvPr/>
        </p:nvSpPr>
        <p:spPr>
          <a:xfrm>
            <a:off x="11139488" y="6538912"/>
            <a:ext cx="585788" cy="215900"/>
          </a:xfrm>
          <a:prstGeom prst="rect">
            <a:avLst/>
          </a:prstGeom>
          <a:noFill/>
          <a:ln w="9525">
            <a:noFill/>
            <a:miter lim="800000"/>
          </a:ln>
          <a:effectLst/>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r" defTabSz="455612" eaLnBrk="1" hangingPunct="1"/>
            <a:r>
              <a:rPr sz="800">
                <a:solidFill>
                  <a:srgbClr val="595959"/>
                </a:solidFill>
                <a:effectLst/>
                <a:latin typeface="Calibri" charset="0"/>
              </a:rPr>
              <a:t>© 2021</a:t>
            </a:r>
            <a:endParaRPr sz="800">
              <a:solidFill>
                <a:srgbClr val="595959"/>
              </a:solidFill>
              <a:effectLst/>
              <a:latin typeface="Calibri" charset="0"/>
            </a:endParaRPr>
          </a:p>
        </p:txBody>
      </p:sp>
      <p:pic>
        <p:nvPicPr>
          <p:cNvPr id="1029" name="Picture 4"/>
          <p:cNvPicPr/>
          <p:nvPr/>
        </p:nvPicPr>
        <p:blipFill dpi="0">
          <a:blip r:embed="rId2"/>
          <a:stretch/>
        </p:blipFill>
        <p:spPr>
          <a:xfrm>
            <a:off x="10960100" y="6351588"/>
            <a:ext cx="993775" cy="177800"/>
          </a:xfrm>
          <a:prstGeom prst="rect">
            <a:avLst/>
          </a:prstGeom>
          <a:noFill/>
          <a:ln w="9525">
            <a:noFill/>
            <a:miter lim="800000"/>
          </a:ln>
          <a:effectLst/>
        </p:spPr>
      </p:pic>
    </p:spTree>
  </p:cSld>
  <p:clrMap bg1="lt1" tx1="dk1" bg2="lt2" tx2="dk2" accent1="accent1" accent2="accent2" accent3="accent3" accent4="accent4" accent5="accent5" accent6="accent6" hlink="hlink" folHlink="folHlink"/>
  <p:transition/>
  <p:timing/>
  <p:txStyles>
    <p:titleStyle>
      <a:lvl1pPr marL="0" indent="0" algn="ctr" defTabSz="914400" rtl="0" eaLnBrk="0" fontAlgn="base" hangingPunct="0">
        <a:lnSpc>
          <a:spcPct val="100000"/>
        </a:lnSpc>
        <a:spcBef>
          <a:spcPct val="0"/>
        </a:spcBef>
        <a:spcAft>
          <a:spcPct val="0"/>
        </a:spcAft>
        <a:buClrTx/>
        <a:buSzTx/>
        <a:buFontTx/>
        <a:buNone/>
        <a:defRPr kumimoji="0" sz="4400" b="0" i="0" u="none">
          <a:solidFill>
            <a:schemeClr val="tx1"/>
          </a:solidFill>
          <a:effectLst/>
          <a:latin typeface="Calibri" charset="0"/>
          <a:ea typeface="ＭＳ Ｐゴシック" pitchFamily="34" charset="-128"/>
        </a:defRPr>
      </a:lvl1pPr>
    </p:titleStyle>
    <p:bodyStyle>
      <a:lvl1pPr marL="342900" indent="-342900" algn="l" defTabSz="914400" rtl="0" eaLnBrk="0" fontAlgn="base" hangingPunct="0">
        <a:lnSpc>
          <a:spcPct val="100000"/>
        </a:lnSpc>
        <a:spcBef>
          <a:spcPct val="20000"/>
        </a:spcBef>
        <a:spcAft>
          <a:spcPct val="0"/>
        </a:spcAft>
        <a:buClrTx/>
        <a:buSzTx/>
        <a:buFont typeface="Arial" charset="0"/>
        <a:buChar char="•"/>
        <a:defRPr kumimoji="0" sz="3200" b="0" i="0" u="none">
          <a:solidFill>
            <a:schemeClr val="tx1"/>
          </a:solidFill>
          <a:effectLst/>
          <a:latin typeface="Calibri" charset="0"/>
          <a:ea typeface="ＭＳ Ｐゴシック" pitchFamily="34" charset="-128"/>
        </a:defRPr>
      </a:lvl1pPr>
      <a:lvl2pPr marL="742950" indent="-285750" algn="l" defTabSz="914400" rtl="0" eaLnBrk="0" fontAlgn="base" hangingPunct="0">
        <a:lnSpc>
          <a:spcPct val="100000"/>
        </a:lnSpc>
        <a:spcBef>
          <a:spcPct val="20000"/>
        </a:spcBef>
        <a:spcAft>
          <a:spcPct val="0"/>
        </a:spcAft>
        <a:buClrTx/>
        <a:buSzTx/>
        <a:buFont typeface="Arial" charset="0"/>
        <a:buChar char="–"/>
        <a:defRPr kumimoji="0" sz="2800" b="0" i="0" u="none">
          <a:solidFill>
            <a:schemeClr val="tx1"/>
          </a:solidFill>
          <a:effectLst/>
          <a:latin typeface="Calibri" charset="0"/>
          <a:ea typeface="ＭＳ Ｐゴシック" pitchFamily="34" charset="-128"/>
        </a:defRPr>
      </a:lvl2pPr>
      <a:lvl3pPr marL="1143000" indent="-228600" algn="l" defTabSz="914400" rtl="0" eaLnBrk="0" fontAlgn="base" hangingPunct="0">
        <a:lnSpc>
          <a:spcPct val="100000"/>
        </a:lnSpc>
        <a:spcBef>
          <a:spcPct val="20000"/>
        </a:spcBef>
        <a:spcAft>
          <a:spcPct val="0"/>
        </a:spcAft>
        <a:buClrTx/>
        <a:buSzTx/>
        <a:buFont typeface="Arial" charset="0"/>
        <a:buChar char="•"/>
        <a:defRPr kumimoji="0" sz="2400" b="0" i="0" u="none">
          <a:solidFill>
            <a:schemeClr val="tx1"/>
          </a:solidFill>
          <a:effectLst/>
          <a:latin typeface="Calibri" charset="0"/>
          <a:ea typeface="ＭＳ Ｐゴシック" pitchFamily="34" charset="-128"/>
        </a:defRPr>
      </a:lvl3pPr>
      <a:lvl4pPr marL="1600200" indent="-228600" algn="l" defTabSz="914400" rtl="0" eaLnBrk="0" fontAlgn="base" hangingPunct="0">
        <a:lnSpc>
          <a:spcPct val="100000"/>
        </a:lnSpc>
        <a:spcBef>
          <a:spcPct val="20000"/>
        </a:spcBef>
        <a:spcAft>
          <a:spcPct val="0"/>
        </a:spcAft>
        <a:buClrTx/>
        <a:buSzTx/>
        <a:buFont typeface="Arial" charset="0"/>
        <a:buChar char="–"/>
        <a:defRPr kumimoji="0" sz="2000" b="0" i="0" u="none">
          <a:solidFill>
            <a:schemeClr val="tx1"/>
          </a:solidFill>
          <a:effectLst/>
          <a:latin typeface="Calibri" charset="0"/>
          <a:ea typeface="ＭＳ Ｐゴシック" pitchFamily="34" charset="-128"/>
        </a:defRPr>
      </a:lvl4pPr>
      <a:lvl5pPr marL="2057400" indent="-228600" algn="l" defTabSz="914400" rtl="0" eaLnBrk="0" fontAlgn="base" hangingPunct="0">
        <a:lnSpc>
          <a:spcPct val="100000"/>
        </a:lnSpc>
        <a:spcBef>
          <a:spcPct val="20000"/>
        </a:spcBef>
        <a:spcAft>
          <a:spcPct val="0"/>
        </a:spcAft>
        <a:buClrTx/>
        <a:buSzTx/>
        <a:buFont typeface="Arial" charset="0"/>
        <a:buChar char="»"/>
        <a:defRPr kumimoji="0" sz="2000" b="0" i="0" u="none">
          <a:solidFill>
            <a:schemeClr val="tx1"/>
          </a:solidFill>
          <a:effectLst/>
          <a:latin typeface="Calibri" charset="0"/>
          <a:ea typeface="ＭＳ Ｐゴシック" pitchFamily="34" charset="-128"/>
        </a:defRPr>
      </a:lvl5pPr>
    </p:bodyStyle>
    <p:otherStyle>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5pPr>
    </p:otherStyle>
  </p:txStyles>
</p:sldMaster>
</file>

<file path=ppt/slideMasters/slideMaster2.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chemeClr val="bg1"/>
        </a:solidFill>
      </p:bgPr>
    </p:bg>
    <p:spTree>
      <p:nvGrpSpPr>
        <p:cNvPr id="1" name=""/>
        <p:cNvGrpSpPr/>
        <p:nvPr/>
      </p:nvGrpSpPr>
      <p:grpSpPr>
        <a:effectLst/>
      </p:grpSpPr>
      <p:pic>
        <p:nvPicPr>
          <p:cNvPr id="2050" name="Picture 2"/>
          <p:cNvPicPr/>
          <p:nvPr/>
        </p:nvPicPr>
        <p:blipFill dpi="0">
          <a:blip r:embed="rId2"/>
          <a:srcRect t="16471" b="2"/>
          <a:stretch/>
        </p:blipFill>
        <p:spPr>
          <a:xfrm>
            <a:off x="0" y="6810375"/>
            <a:ext cx="12192000" cy="44450"/>
          </a:xfrm>
          <a:prstGeom prst="rect">
            <a:avLst/>
          </a:prstGeom>
          <a:noFill/>
          <a:ln w="9525">
            <a:noFill/>
            <a:miter lim="800000"/>
          </a:ln>
          <a:effectLst/>
        </p:spPr>
      </p:pic>
      <p:sp>
        <p:nvSpPr>
          <p:cNvPr id="2051" name="TextBox 3"/>
          <p:cNvSpPr/>
          <p:nvPr/>
        </p:nvSpPr>
        <p:spPr>
          <a:xfrm>
            <a:off x="3935412" y="209550"/>
            <a:ext cx="3806825" cy="339725"/>
          </a:xfrm>
          <a:prstGeom prst="rect">
            <a:avLst/>
          </a:prstGeom>
          <a:noFill/>
          <a:ln w="9525">
            <a:noFill/>
            <a:miter lim="800000"/>
          </a:ln>
          <a:effectLst/>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hangingPunct="1"/>
            <a:r>
              <a:rPr sz="1600">
                <a:solidFill>
                  <a:srgbClr val="FF0000"/>
                </a:solidFill>
                <a:effectLst/>
                <a:latin typeface="Calibri" charset="0"/>
              </a:rPr>
              <a:t>FOR INTERNAL DISCUSSION ONLY</a:t>
            </a:r>
            <a:endParaRPr sz="1600">
              <a:solidFill>
                <a:srgbClr val="FF0000"/>
              </a:solidFill>
              <a:effectLst/>
              <a:latin typeface="Calibri" charset="0"/>
            </a:endParaRPr>
          </a:p>
        </p:txBody>
      </p:sp>
      <p:sp>
        <p:nvSpPr>
          <p:cNvPr id="2052" name="TextBox 11"/>
          <p:cNvSpPr/>
          <p:nvPr/>
        </p:nvSpPr>
        <p:spPr>
          <a:xfrm>
            <a:off x="11139488" y="6538912"/>
            <a:ext cx="585788" cy="215900"/>
          </a:xfrm>
          <a:prstGeom prst="rect">
            <a:avLst/>
          </a:prstGeom>
          <a:noFill/>
          <a:ln w="9525">
            <a:noFill/>
            <a:miter lim="800000"/>
          </a:ln>
          <a:effectLst/>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r" defTabSz="455612" eaLnBrk="1" hangingPunct="1"/>
            <a:r>
              <a:rPr sz="800">
                <a:solidFill>
                  <a:srgbClr val="595959"/>
                </a:solidFill>
                <a:effectLst/>
                <a:latin typeface="Calibri" charset="0"/>
              </a:rPr>
              <a:t>© 2021</a:t>
            </a:r>
            <a:endParaRPr sz="800">
              <a:solidFill>
                <a:srgbClr val="595959"/>
              </a:solidFill>
              <a:effectLst/>
              <a:latin typeface="Calibri" charset="0"/>
            </a:endParaRPr>
          </a:p>
        </p:txBody>
      </p:sp>
      <p:pic>
        <p:nvPicPr>
          <p:cNvPr id="2053" name="Picture 4"/>
          <p:cNvPicPr/>
          <p:nvPr/>
        </p:nvPicPr>
        <p:blipFill dpi="0">
          <a:blip r:embed="rId3"/>
          <a:stretch/>
        </p:blipFill>
        <p:spPr>
          <a:xfrm>
            <a:off x="10960100" y="6351588"/>
            <a:ext cx="993775" cy="177800"/>
          </a:xfrm>
          <a:prstGeom prst="rect">
            <a:avLst/>
          </a:prstGeom>
          <a:noFill/>
          <a:ln w="9525">
            <a:noFill/>
            <a:miter lim="800000"/>
          </a:ln>
          <a:effectLst/>
        </p:spPr>
      </p:pic>
      <p:sp>
        <p:nvSpPr>
          <p:cNvPr id="2054" name="Date Placeholder 3"/>
          <p:cNvSpPr/>
          <p:nvPr>
            <p:ph type="dt" sz="half" idx="2"/>
          </p:nvPr>
        </p:nvSpPr>
        <p:spPr>
          <a:xfrm>
            <a:off x="609600" y="6356350"/>
            <a:ext cx="2844800" cy="365125"/>
          </a:xfrm>
          <a:prstGeom prst="rect">
            <a:avLst/>
          </a:prstGeom>
          <a:noFill/>
          <a:ln w="9525">
            <a:noFill/>
            <a:miter lim="800000"/>
          </a:ln>
          <a:effectLst/>
        </p:spPr>
        <p:txBody>
          <a:bodyPr>
            <a:noAutofit/>
          </a:bodyPr>
          <a:lstStyle>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5pPr>
          </a:lstStyle>
          <a:p>
            <a:pPr marL="0" lvl="0" indent="0" eaLnBrk="1" hangingPunct="1"/>
            <a:r>
              <a:rPr>
                <a:effectLst/>
                <a:latin typeface="Calibri" charset="0"/>
              </a:rPr>
              <a:t>*</a:t>
            </a:r>
            <a:endParaRPr>
              <a:effectLst/>
              <a:latin typeface="Calibri" charset="0"/>
            </a:endParaRPr>
          </a:p>
        </p:txBody>
      </p:sp>
      <p:sp>
        <p:nvSpPr>
          <p:cNvPr id="2055" name="Footer Placeholder 4"/>
          <p:cNvSpPr/>
          <p:nvPr>
            <p:ph type="ftr" sz="quarter" idx="3"/>
          </p:nvPr>
        </p:nvSpPr>
        <p:spPr>
          <a:xfrm>
            <a:off x="4165600" y="6356350"/>
            <a:ext cx="3860800" cy="365125"/>
          </a:xfrm>
          <a:prstGeom prst="rect">
            <a:avLst/>
          </a:prstGeom>
          <a:noFill/>
          <a:ln w="9525">
            <a:noFill/>
            <a:miter lim="800000"/>
          </a:ln>
          <a:effectLst/>
        </p:spPr>
        <p:txBody>
          <a:bodyPr>
            <a:noAutofit/>
          </a:bodyPr>
          <a:lstStyle>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5pPr>
          </a:lstStyle>
          <a:p>
            <a:pPr marL="0" lvl="0" indent="0" eaLnBrk="1" hangingPunct="1"/>
            <a:endParaRPr>
              <a:effectLst/>
              <a:latin typeface="Calibri" charset="0"/>
            </a:endParaRPr>
          </a:p>
        </p:txBody>
      </p:sp>
      <p:sp>
        <p:nvSpPr>
          <p:cNvPr id="2056" name="Slide Number Placeholder 5"/>
          <p:cNvSpPr/>
          <p:nvPr>
            <p:ph type="sldNum" sz="quarter" idx="4"/>
          </p:nvPr>
        </p:nvSpPr>
        <p:spPr>
          <a:xfrm>
            <a:off x="8737600" y="6356350"/>
            <a:ext cx="2844800" cy="365125"/>
          </a:xfrm>
          <a:prstGeom prst="rect">
            <a:avLst/>
          </a:prstGeom>
          <a:noFill/>
          <a:ln w="9525">
            <a:noFill/>
            <a:miter lim="800000"/>
          </a:ln>
          <a:effectLst/>
        </p:spPr>
        <p:txBody>
          <a:bodyPr>
            <a:noAutofit/>
          </a:bodyPr>
          <a:lstStyle>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5pPr>
          </a:lstStyle>
          <a:p>
            <a:pPr marL="0" lvl="0" indent="0" eaLnBrk="1" hangingPunct="1"/>
            <a:fld id="{089E9376-1FDE-49F7-938B-13EBC696B8D0}" type="slidenum">
              <a:rPr>
                <a:effectLst/>
                <a:latin typeface="Calibri" charset="0"/>
              </a:rPr>
              <a:t>*</a:t>
            </a:fld>
            <a:endParaRPr>
              <a:effectLst/>
              <a:latin typeface="Calibri" charset="0"/>
            </a:endParaRPr>
          </a:p>
        </p:txBody>
      </p:sp>
    </p:spTree>
  </p:cSld>
  <p:clrMap bg1="lt1" tx1="dk1" bg2="lt2" tx2="dk2" accent1="accent1" accent2="accent2" accent3="accent3" accent4="accent4" accent5="accent5" accent6="accent6" hlink="hlink" folHlink="folHlink"/>
  <p:sldLayoutIdLst>
    <p:sldLayoutId id="2147484154" r:id="rId1"/>
  </p:sldLayoutIdLst>
  <p:transition/>
  <p:timing/>
  <p:txStyles>
    <p:titleStyle>
      <a:lvl1pPr marL="0" indent="0" algn="ctr" defTabSz="914400" rtl="0" eaLnBrk="0" fontAlgn="base" hangingPunct="0">
        <a:lnSpc>
          <a:spcPct val="100000"/>
        </a:lnSpc>
        <a:spcBef>
          <a:spcPct val="0"/>
        </a:spcBef>
        <a:spcAft>
          <a:spcPct val="0"/>
        </a:spcAft>
        <a:buClrTx/>
        <a:buSzTx/>
        <a:buFontTx/>
        <a:buNone/>
        <a:defRPr kumimoji="0" sz="4400" b="0" i="0" u="none">
          <a:solidFill>
            <a:schemeClr val="tx1"/>
          </a:solidFill>
          <a:effectLst/>
          <a:latin typeface="Calibri" charset="0"/>
          <a:ea typeface="ＭＳ Ｐゴシック" pitchFamily="34" charset="-128"/>
        </a:defRPr>
      </a:lvl1pPr>
    </p:titleStyle>
    <p:bodyStyle>
      <a:lvl1pPr marL="342900" indent="-342900" algn="l" defTabSz="914400" rtl="0" eaLnBrk="0" fontAlgn="base" hangingPunct="0">
        <a:lnSpc>
          <a:spcPct val="100000"/>
        </a:lnSpc>
        <a:spcBef>
          <a:spcPct val="20000"/>
        </a:spcBef>
        <a:spcAft>
          <a:spcPct val="0"/>
        </a:spcAft>
        <a:buClrTx/>
        <a:buSzTx/>
        <a:buFont typeface="Arial" charset="0"/>
        <a:buChar char="•"/>
        <a:defRPr kumimoji="0" sz="3200" b="0" i="0" u="none">
          <a:solidFill>
            <a:schemeClr val="tx1"/>
          </a:solidFill>
          <a:effectLst/>
          <a:latin typeface="Calibri" charset="0"/>
          <a:ea typeface="ＭＳ Ｐゴシック" pitchFamily="34" charset="-128"/>
        </a:defRPr>
      </a:lvl1pPr>
      <a:lvl2pPr marL="742950" indent="-285750" algn="l" defTabSz="914400" rtl="0" eaLnBrk="0" fontAlgn="base" hangingPunct="0">
        <a:lnSpc>
          <a:spcPct val="100000"/>
        </a:lnSpc>
        <a:spcBef>
          <a:spcPct val="20000"/>
        </a:spcBef>
        <a:spcAft>
          <a:spcPct val="0"/>
        </a:spcAft>
        <a:buClrTx/>
        <a:buSzTx/>
        <a:buFont typeface="Arial" charset="0"/>
        <a:buChar char="–"/>
        <a:defRPr kumimoji="0" sz="2800" b="0" i="0" u="none">
          <a:solidFill>
            <a:schemeClr val="tx1"/>
          </a:solidFill>
          <a:effectLst/>
          <a:latin typeface="Calibri" charset="0"/>
          <a:ea typeface="ＭＳ Ｐゴシック" pitchFamily="34" charset="-128"/>
        </a:defRPr>
      </a:lvl2pPr>
      <a:lvl3pPr marL="1143000" indent="-228600" algn="l" defTabSz="914400" rtl="0" eaLnBrk="0" fontAlgn="base" hangingPunct="0">
        <a:lnSpc>
          <a:spcPct val="100000"/>
        </a:lnSpc>
        <a:spcBef>
          <a:spcPct val="20000"/>
        </a:spcBef>
        <a:spcAft>
          <a:spcPct val="0"/>
        </a:spcAft>
        <a:buClrTx/>
        <a:buSzTx/>
        <a:buFont typeface="Arial" charset="0"/>
        <a:buChar char="•"/>
        <a:defRPr kumimoji="0" sz="2400" b="0" i="0" u="none">
          <a:solidFill>
            <a:schemeClr val="tx1"/>
          </a:solidFill>
          <a:effectLst/>
          <a:latin typeface="Calibri" charset="0"/>
          <a:ea typeface="ＭＳ Ｐゴシック" pitchFamily="34" charset="-128"/>
        </a:defRPr>
      </a:lvl3pPr>
      <a:lvl4pPr marL="1600200" indent="-228600" algn="l" defTabSz="914400" rtl="0" eaLnBrk="0" fontAlgn="base" hangingPunct="0">
        <a:lnSpc>
          <a:spcPct val="100000"/>
        </a:lnSpc>
        <a:spcBef>
          <a:spcPct val="20000"/>
        </a:spcBef>
        <a:spcAft>
          <a:spcPct val="0"/>
        </a:spcAft>
        <a:buClrTx/>
        <a:buSzTx/>
        <a:buFont typeface="Arial" charset="0"/>
        <a:buChar char="–"/>
        <a:defRPr kumimoji="0" sz="2000" b="0" i="0" u="none">
          <a:solidFill>
            <a:schemeClr val="tx1"/>
          </a:solidFill>
          <a:effectLst/>
          <a:latin typeface="Calibri" charset="0"/>
          <a:ea typeface="ＭＳ Ｐゴシック" pitchFamily="34" charset="-128"/>
        </a:defRPr>
      </a:lvl4pPr>
      <a:lvl5pPr marL="2057400" indent="-228600" algn="l" defTabSz="914400" rtl="0" eaLnBrk="0" fontAlgn="base" hangingPunct="0">
        <a:lnSpc>
          <a:spcPct val="100000"/>
        </a:lnSpc>
        <a:spcBef>
          <a:spcPct val="20000"/>
        </a:spcBef>
        <a:spcAft>
          <a:spcPct val="0"/>
        </a:spcAft>
        <a:buClrTx/>
        <a:buSzTx/>
        <a:buFont typeface="Arial" charset="0"/>
        <a:buChar char="»"/>
        <a:defRPr kumimoji="0" sz="2000" b="0" i="0" u="none">
          <a:solidFill>
            <a:schemeClr val="tx1"/>
          </a:solidFill>
          <a:effectLst/>
          <a:latin typeface="Calibri" charset="0"/>
          <a:ea typeface="ＭＳ Ｐゴシック" pitchFamily="34" charset="-128"/>
        </a:defRPr>
      </a:lvl5pPr>
    </p:bodyStyle>
    <p:otherStyle>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5pPr>
    </p:otherStyle>
  </p:txStyles>
</p:sldMaster>
</file>

<file path=ppt/slideMasters/slideMaster3.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Pr>
        <a:solidFill>
          <a:schemeClr val="bg1"/>
        </a:solidFill>
      </p:bgPr>
    </p:bg>
    <p:spTree>
      <p:nvGrpSpPr>
        <p:cNvPr id="1" name=""/>
        <p:cNvGrpSpPr/>
        <p:nvPr/>
      </p:nvGrpSpPr>
      <p:grpSpPr>
        <a:effectLst/>
      </p:grpSpPr>
      <p:pic>
        <p:nvPicPr>
          <p:cNvPr id="3074" name="Picture 1"/>
          <p:cNvPicPr/>
          <p:nvPr/>
        </p:nvPicPr>
        <p:blipFill dpi="0">
          <a:blip r:embed="rId2"/>
          <a:stretch/>
        </p:blipFill>
        <p:spPr>
          <a:xfrm>
            <a:off x="0" y="6753225"/>
            <a:ext cx="9144000" cy="104775"/>
          </a:xfrm>
          <a:prstGeom prst="rect">
            <a:avLst/>
          </a:prstGeom>
          <a:noFill/>
          <a:ln w="9525">
            <a:noFill/>
            <a:miter lim="800000"/>
          </a:ln>
          <a:effectLst/>
        </p:spPr>
      </p:pic>
      <p:sp>
        <p:nvSpPr>
          <p:cNvPr id="3075" name="TextBox 6"/>
          <p:cNvSpPr/>
          <p:nvPr/>
        </p:nvSpPr>
        <p:spPr>
          <a:xfrm>
            <a:off x="2769830" y="44450"/>
            <a:ext cx="3891676" cy="305105"/>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hangingPunct="1"/>
            <a:r>
              <a:rPr sz="1400">
                <a:solidFill>
                  <a:srgbClr val="FF0000"/>
                </a:solidFill>
                <a:effectLst/>
                <a:latin typeface="Calibri" charset="0"/>
              </a:rPr>
              <a:t>DRAFT – FOR DISCUSSION ONLY</a:t>
            </a:r>
          </a:p>
        </p:txBody>
      </p:sp>
      <p:sp>
        <p:nvSpPr>
          <p:cNvPr id="3076" name="Title Placeholder 1"/>
          <p:cNvSpPr/>
          <p:nvPr>
            <p:ph type="title"/>
          </p:nvPr>
        </p:nvSpPr>
        <p:spPr>
          <a:xfrm>
            <a:off x="457200" y="274638"/>
            <a:ext cx="8229600" cy="1143000"/>
          </a:xfrm>
          <a:prstGeom prst="rect">
            <a:avLst/>
          </a:prstGeom>
          <a:noFill/>
          <a:ln w="9525">
            <a:noFill/>
            <a:miter lim="800000"/>
          </a:ln>
          <a:effectLst/>
        </p:spPr>
        <p:txBody>
          <a:bodyPr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sz="4400" b="0" i="0" u="none">
                <a:solidFill>
                  <a:schemeClr val="tx1"/>
                </a:solidFill>
                <a:effectLst/>
                <a:latin typeface="Calibri" charset="0"/>
              </a:defRPr>
            </a:lvl1pPr>
          </a:lstStyle>
          <a:p>
            <a:pPr lvl="0"/>
            <a:r>
              <a:t>Click to edit Master title style</a:t>
            </a:r>
          </a:p>
        </p:txBody>
      </p:sp>
      <p:sp>
        <p:nvSpPr>
          <p:cNvPr id="3077" name="Date Placeholder 3"/>
          <p:cNvSpPr/>
          <p:nvPr>
            <p:ph type="dt" sz="half" idx="2"/>
          </p:nvPr>
        </p:nvSpPr>
        <p:spPr>
          <a:xfrm>
            <a:off x="457200" y="6356350"/>
            <a:ext cx="2133600" cy="365125"/>
          </a:xfrm>
          <a:prstGeom prst="rect">
            <a:avLst/>
          </a:prstGeom>
          <a:noFill/>
          <a:ln w="9525">
            <a:noFill/>
            <a:miter lim="800000"/>
          </a:ln>
          <a:effectLst/>
        </p:spPr>
        <p:txBody>
          <a:bodyPr anchor="ctr" anchorCtr="0">
            <a:noAutofit/>
          </a:bodyPr>
          <a:lstStyle>
            <a:defPPr algn="l" rtl="0" eaLnBrk="0" hangingPunct="0">
              <a:defRPr kumimoji="0">
                <a:effectLst/>
              </a:defRPr>
            </a:defPPr>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5pPr>
          </a:lstStyle>
          <a:p>
            <a:pPr marL="0" lvl="0" indent="0" eaLnBrk="1" hangingPunct="1"/>
            <a:r>
              <a:rPr sz="1200">
                <a:solidFill>
                  <a:srgbClr val="898989"/>
                </a:solidFill>
                <a:effectLst/>
                <a:latin typeface="Calibri" charset="0"/>
              </a:rPr>
              <a:t>*</a:t>
            </a:r>
          </a:p>
        </p:txBody>
      </p:sp>
      <p:sp>
        <p:nvSpPr>
          <p:cNvPr id="3078" name="Footer Placeholder 4"/>
          <p:cNvSpPr/>
          <p:nvPr>
            <p:ph type="ftr" sz="quarter" idx="3"/>
          </p:nvPr>
        </p:nvSpPr>
        <p:spPr>
          <a:xfrm>
            <a:off x="3124200" y="6356350"/>
            <a:ext cx="2895600" cy="365125"/>
          </a:xfrm>
          <a:prstGeom prst="rect">
            <a:avLst/>
          </a:prstGeom>
          <a:noFill/>
          <a:ln w="9525">
            <a:noFill/>
            <a:miter lim="800000"/>
          </a:ln>
          <a:effectLst/>
        </p:spPr>
        <p:txBody>
          <a:bodyPr anchor="ctr" anchorCtr="0">
            <a:noAutofit/>
          </a:bodyPr>
          <a:lstStyle>
            <a:defPPr algn="l" rtl="0" eaLnBrk="0" hangingPunct="0">
              <a:defRPr kumimoji="0">
                <a:effectLst/>
              </a:defRPr>
            </a:defPPr>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5pPr>
          </a:lstStyle>
          <a:p>
            <a:pPr marL="0" lvl="0" indent="0" algn="ctr" eaLnBrk="1" hangingPunct="1"/>
            <a:endParaRPr sz="1200">
              <a:solidFill>
                <a:srgbClr val="898989"/>
              </a:solidFill>
              <a:effectLst/>
              <a:latin typeface="Calibri" charset="0"/>
            </a:endParaRPr>
          </a:p>
        </p:txBody>
      </p:sp>
      <p:sp>
        <p:nvSpPr>
          <p:cNvPr id="3079" name="Slide Number Placeholder 5"/>
          <p:cNvSpPr/>
          <p:nvPr>
            <p:ph type="sldNum" sz="quarter" idx="4"/>
          </p:nvPr>
        </p:nvSpPr>
        <p:spPr>
          <a:xfrm>
            <a:off x="6553200" y="6356350"/>
            <a:ext cx="2133600" cy="365125"/>
          </a:xfrm>
          <a:prstGeom prst="rect">
            <a:avLst/>
          </a:prstGeom>
          <a:noFill/>
          <a:ln w="9525">
            <a:noFill/>
            <a:miter lim="800000"/>
          </a:ln>
          <a:effectLst/>
        </p:spPr>
        <p:txBody>
          <a:bodyPr anchor="ctr" anchorCtr="0">
            <a:noAutofit/>
          </a:bodyPr>
          <a:lstStyle>
            <a:defPPr algn="l" rtl="0" eaLnBrk="0" hangingPunct="0">
              <a:defRPr kumimoji="0">
                <a:effectLst/>
              </a:defRPr>
            </a:defPPr>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5pPr>
          </a:lstStyle>
          <a:p>
            <a:pPr marL="0" lvl="0" indent="0" algn="r" eaLnBrk="1" hangingPunct="1"/>
            <a:fld id="{6A14E72A-E26E-43D1-9EDD-2E791301F650}" type="slidenum">
              <a:rPr sz="1200">
                <a:solidFill>
                  <a:srgbClr val="898989"/>
                </a:solidFill>
                <a:effectLst/>
                <a:latin typeface="Calibri" charset="0"/>
              </a:rPr>
              <a:t>*</a:t>
            </a:fld>
          </a:p>
        </p:txBody>
      </p:sp>
    </p:spTree>
  </p:cSld>
  <p:clrMap bg1="lt1" tx1="dk1" bg2="lt2" tx2="dk2" accent1="accent1" accent2="accent2" accent3="accent3" accent4="accent4" accent5="accent5" accent6="accent6" hlink="hlink" folHlink="folHlink"/>
  <p:sldLayoutIdLst>
    <p:sldLayoutId id="2147484155" r:id="rId1"/>
  </p:sldLayoutIdLst>
  <p:transition/>
  <p:timing/>
  <p:txStyles>
    <p:titleStyle>
      <a:lvl1pPr marL="0" indent="0" algn="ctr" defTabSz="914400" rtl="0" eaLnBrk="0" fontAlgn="base" hangingPunct="0">
        <a:lnSpc>
          <a:spcPct val="100000"/>
        </a:lnSpc>
        <a:spcBef>
          <a:spcPct val="0"/>
        </a:spcBef>
        <a:spcAft>
          <a:spcPct val="0"/>
        </a:spcAft>
        <a:buClrTx/>
        <a:buSzTx/>
        <a:buFontTx/>
        <a:buNone/>
        <a:defRPr kumimoji="0" sz="4400" b="0" i="0" u="none">
          <a:solidFill>
            <a:schemeClr val="tx1"/>
          </a:solidFill>
          <a:effectLst/>
          <a:latin typeface="Calibri" charset="0"/>
        </a:defRPr>
      </a:lvl1pPr>
    </p:titleStyle>
    <p:bodyStyle>
      <a:lvl1pPr marL="342900" indent="-342900" algn="l" defTabSz="914400" rtl="0" eaLnBrk="0" fontAlgn="base" hangingPunct="0">
        <a:lnSpc>
          <a:spcPct val="100000"/>
        </a:lnSpc>
        <a:spcBef>
          <a:spcPct val="20000"/>
        </a:spcBef>
        <a:spcAft>
          <a:spcPct val="0"/>
        </a:spcAft>
        <a:buClrTx/>
        <a:buSzTx/>
        <a:buFont typeface="Arial" charset="0"/>
        <a:buChar char="•"/>
        <a:defRPr kumimoji="0" sz="3200" b="0" i="0" u="none">
          <a:solidFill>
            <a:schemeClr val="tx1"/>
          </a:solidFill>
          <a:effectLst/>
          <a:latin typeface="Calibri" charset="0"/>
        </a:defRPr>
      </a:lvl1pPr>
      <a:lvl2pPr marL="742950" indent="-285750" algn="l" defTabSz="914400" rtl="0" eaLnBrk="0" fontAlgn="base" hangingPunct="0">
        <a:lnSpc>
          <a:spcPct val="100000"/>
        </a:lnSpc>
        <a:spcBef>
          <a:spcPct val="20000"/>
        </a:spcBef>
        <a:spcAft>
          <a:spcPct val="0"/>
        </a:spcAft>
        <a:buClrTx/>
        <a:buSzTx/>
        <a:buFont typeface="Arial" charset="0"/>
        <a:buChar char="–"/>
        <a:defRPr kumimoji="0" sz="2800" b="0" i="0" u="none">
          <a:solidFill>
            <a:schemeClr val="tx1"/>
          </a:solidFill>
          <a:effectLst/>
          <a:latin typeface="Calibri" charset="0"/>
        </a:defRPr>
      </a:lvl2pPr>
      <a:lvl3pPr marL="1143000" indent="-228600" algn="l" defTabSz="914400" rtl="0" eaLnBrk="0" fontAlgn="base" hangingPunct="0">
        <a:lnSpc>
          <a:spcPct val="100000"/>
        </a:lnSpc>
        <a:spcBef>
          <a:spcPct val="20000"/>
        </a:spcBef>
        <a:spcAft>
          <a:spcPct val="0"/>
        </a:spcAft>
        <a:buClrTx/>
        <a:buSzTx/>
        <a:buFont typeface="Arial" charset="0"/>
        <a:buChar char="•"/>
        <a:defRPr kumimoji="0" sz="2400" b="0" i="0" u="none">
          <a:solidFill>
            <a:schemeClr val="tx1"/>
          </a:solidFill>
          <a:effectLst/>
          <a:latin typeface="Calibri" charset="0"/>
        </a:defRPr>
      </a:lvl3pPr>
      <a:lvl4pPr marL="1600200" indent="-228600" algn="l" defTabSz="914400" rtl="0" eaLnBrk="0" fontAlgn="base" hangingPunct="0">
        <a:lnSpc>
          <a:spcPct val="100000"/>
        </a:lnSpc>
        <a:spcBef>
          <a:spcPct val="20000"/>
        </a:spcBef>
        <a:spcAft>
          <a:spcPct val="0"/>
        </a:spcAft>
        <a:buClrTx/>
        <a:buSzTx/>
        <a:buFont typeface="Arial" charset="0"/>
        <a:buChar char="–"/>
        <a:defRPr kumimoji="0" sz="2000" b="0" i="0" u="none">
          <a:solidFill>
            <a:schemeClr val="tx1"/>
          </a:solidFill>
          <a:effectLst/>
          <a:latin typeface="Calibri" charset="0"/>
        </a:defRPr>
      </a:lvl4pPr>
      <a:lvl5pPr marL="2057400" indent="-228600" algn="l" defTabSz="914400" rtl="0" eaLnBrk="0" fontAlgn="base" hangingPunct="0">
        <a:lnSpc>
          <a:spcPct val="100000"/>
        </a:lnSpc>
        <a:spcBef>
          <a:spcPct val="20000"/>
        </a:spcBef>
        <a:spcAft>
          <a:spcPct val="0"/>
        </a:spcAft>
        <a:buClrTx/>
        <a:buSzTx/>
        <a:buFont typeface="Arial" charset="0"/>
        <a:buChar char="»"/>
        <a:defRPr kumimoji="0" sz="2000" b="0" i="0" u="none">
          <a:solidFill>
            <a:schemeClr val="tx1"/>
          </a:solidFill>
          <a:effectLst/>
          <a:latin typeface="Calibri" charset="0"/>
        </a:defRPr>
      </a:lvl5pPr>
    </p:bodyStyle>
    <p:otherStyle>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5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4.png" /><Relationship Id="rId4" Type="http://schemas.openxmlformats.org/officeDocument/2006/relationships/image" Target="../media/image5.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0.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3.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5.xml" /><Relationship Id="rId3" Type="http://schemas.openxmlformats.org/officeDocument/2006/relationships/oleObject" Target="../embeddings/oleObject1.xls" TargetMode="Internal" /><Relationship Id="rId4" Type="http://schemas.openxmlformats.org/officeDocument/2006/relationships/image" Target="../media/image6.png" /><Relationship Id="rId5" Type="http://schemas.openxmlformats.org/officeDocument/2006/relationships/vmlDrawing" Target="../drawings/vmlDrawing1.v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6.xml" /><Relationship Id="rId3" Type="http://schemas.openxmlformats.org/officeDocument/2006/relationships/oleObject" Target="../embeddings/oleObject2.xls" TargetMode="Internal" /><Relationship Id="rId4" Type="http://schemas.openxmlformats.org/officeDocument/2006/relationships/image" Target="../media/image7.png" /><Relationship Id="rId5" Type="http://schemas.openxmlformats.org/officeDocument/2006/relationships/vmlDrawing" Target="../drawings/vmlDrawing2.v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7.xml" /><Relationship Id="rId3" Type="http://schemas.openxmlformats.org/officeDocument/2006/relationships/oleObject" Target="../embeddings/oleObject3.xls" TargetMode="Internal" /><Relationship Id="rId4" Type="http://schemas.openxmlformats.org/officeDocument/2006/relationships/image" Target="../media/image8.png" /><Relationship Id="rId5" Type="http://schemas.openxmlformats.org/officeDocument/2006/relationships/vmlDrawing" Target="../drawings/vmlDrawing3.v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pic>
        <p:nvPicPr>
          <p:cNvPr id="5122" name="Picture 1"/>
          <p:cNvPicPr/>
          <p:nvPr/>
        </p:nvPicPr>
        <p:blipFill dpi="0">
          <a:blip r:embed="rId3"/>
          <a:stretch/>
        </p:blipFill>
        <p:spPr>
          <a:xfrm>
            <a:off x="1588" y="0"/>
            <a:ext cx="9140825" cy="6858000"/>
          </a:xfrm>
          <a:prstGeom prst="rect">
            <a:avLst/>
          </a:prstGeom>
          <a:noFill/>
          <a:ln w="9525">
            <a:noFill/>
            <a:miter lim="800000"/>
          </a:ln>
          <a:effectLst/>
        </p:spPr>
      </p:pic>
      <p:sp>
        <p:nvSpPr>
          <p:cNvPr id="5123" name="Rectangle 6" descr="PPTHeadtext"/>
          <p:cNvSpPr/>
          <p:nvPr/>
        </p:nvSpPr>
        <p:spPr>
          <a:xfrm>
            <a:off x="838200" y="2000250"/>
            <a:ext cx="7696200" cy="584200"/>
          </a:xfrm>
          <a:prstGeom prst="rect">
            <a:avLst/>
          </a:prstGeom>
          <a:noFill/>
          <a:ln w="9525">
            <a:noFill/>
            <a:miter lim="800000"/>
          </a:ln>
          <a:effectLst/>
        </p:spPr>
        <p:txBody>
          <a:bodyPr wrap="none">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l" eaLnBrk="1" hangingPunct="1"/>
            <a:r>
              <a:rPr sz="3200">
                <a:solidFill>
                  <a:srgbClr val="000000"/>
                </a:solidFill>
                <a:effectLst/>
                <a:latin typeface="Calibri" charset="0"/>
              </a:rPr>
              <a:t>Teacher/Staff Engagement Survey</a:t>
            </a:r>
          </a:p>
        </p:txBody>
      </p:sp>
      <p:sp>
        <p:nvSpPr>
          <p:cNvPr id="5124" name="Rounded Rectangle 12" descr="DistLogo"/>
          <p:cNvSpPr/>
          <p:nvPr/>
        </p:nvSpPr>
        <p:spPr>
          <a:xfrm>
            <a:off x="838200" y="4191000"/>
            <a:ext cx="2743200" cy="1143000"/>
          </a:xfrm>
          <a:prstGeom prst="roundRect">
            <a:avLst>
              <a:gd name="adj" fmla="val 16667"/>
            </a:avLst>
          </a:prstGeom>
          <a:solidFill>
            <a:schemeClr val="bg1"/>
          </a:solidFill>
          <a:ln w="25400">
            <a:solidFill>
              <a:schemeClr val="bg1"/>
            </a:solidFill>
            <a:miter lim="800000"/>
          </a:ln>
          <a:effectLst/>
        </p:spPr>
        <p:txBody>
          <a:bodyPr anchor="ctr"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hangingPunct="1"/>
            <a:endParaRPr>
              <a:solidFill>
                <a:srgbClr val="FFFFFF"/>
              </a:solidFill>
              <a:effectLst/>
              <a:latin typeface="Calibri" charset="0"/>
            </a:endParaRPr>
          </a:p>
        </p:txBody>
      </p:sp>
      <p:sp>
        <p:nvSpPr>
          <p:cNvPr id="5125" name="Rectangle 6"/>
          <p:cNvSpPr/>
          <p:nvPr/>
        </p:nvSpPr>
        <p:spPr>
          <a:xfrm>
            <a:off x="845496" y="2514600"/>
            <a:ext cx="2555571" cy="457657"/>
          </a:xfrm>
          <a:prstGeom prst="rect">
            <a:avLst/>
          </a:prstGeom>
          <a:noFill/>
          <a:ln w="9525">
            <a:noFill/>
            <a:miter lim="800000"/>
          </a:ln>
          <a:effectLst/>
        </p:spPr>
        <p:txBody>
          <a:bodyPr wrap="none">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hangingPunct="1"/>
            <a:r>
              <a:rPr sz="2400">
                <a:solidFill>
                  <a:srgbClr val="7F7F7F"/>
                </a:solidFill>
                <a:effectLst/>
                <a:latin typeface="Calibri" charset="0"/>
              </a:rPr>
              <a:t>Result and Analysis</a:t>
            </a:r>
          </a:p>
        </p:txBody>
      </p:sp>
      <p:sp>
        <p:nvSpPr>
          <p:cNvPr id="5126" name="Subtitle 2" descr="DistName"/>
          <p:cNvSpPr/>
          <p:nvPr/>
        </p:nvSpPr>
        <p:spPr>
          <a:xfrm>
            <a:off x="838200" y="3429000"/>
            <a:ext cx="3444875" cy="420688"/>
          </a:xfrm>
          <a:prstGeom prst="rect">
            <a:avLst/>
          </a:prstGeom>
          <a:noFill/>
          <a:ln w="9525">
            <a:noFill/>
            <a:miter lim="800000"/>
          </a:ln>
          <a:effectLst/>
        </p:spPr>
        <p:txBody>
          <a:bodyPr anchor="b"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l">
              <a:spcBef>
                <a:spcPct val="20000"/>
              </a:spcBef>
              <a:buFont typeface=""/>
            </a:pPr>
            <a:r>
              <a:rPr sz="1800">
                <a:solidFill>
                  <a:srgbClr val="B5B5B5"/>
                </a:solidFill>
                <a:effectLst/>
                <a:latin typeface="Calibri" charset="0"/>
              </a:rPr>
              <a:t>Eagle Mountain-Saginaw ISD</a:t>
            </a:r>
          </a:p>
        </p:txBody>
      </p:sp>
      <p:sp>
        <p:nvSpPr>
          <p:cNvPr id="5127" name="Subtitle 2" descr="DateText"/>
          <p:cNvSpPr/>
          <p:nvPr/>
        </p:nvSpPr>
        <p:spPr>
          <a:xfrm>
            <a:off x="838200" y="3733800"/>
            <a:ext cx="3444875" cy="420688"/>
          </a:xfrm>
          <a:prstGeom prst="rect">
            <a:avLst/>
          </a:prstGeom>
          <a:noFill/>
          <a:ln w="9525">
            <a:noFill/>
            <a:miter lim="800000"/>
          </a:ln>
          <a:effectLst/>
        </p:spPr>
        <p:txBody>
          <a:bodyPr anchor="b"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l">
              <a:spcBef>
                <a:spcPct val="20000"/>
              </a:spcBef>
              <a:buFont typeface=""/>
            </a:pPr>
            <a:r>
              <a:rPr sz="1800">
                <a:solidFill>
                  <a:srgbClr val="B5B5B5"/>
                </a:solidFill>
                <a:effectLst/>
                <a:latin typeface="Calibri" charset="0"/>
              </a:rPr>
              <a:t>October 2012 - January 2023</a:t>
            </a:r>
          </a:p>
        </p:txBody>
      </p:sp>
      <p:pic>
        <p:nvPicPr>
          <p:cNvPr id="5128" name="Picture 4"/>
          <p:cNvPicPr/>
          <p:nvPr/>
        </p:nvPicPr>
        <p:blipFill dpi="0">
          <a:blip r:embed="rId4"/>
          <a:stretch/>
        </p:blipFill>
        <p:spPr>
          <a:xfrm>
            <a:off x="6553200" y="762000"/>
            <a:ext cx="2438400" cy="407988"/>
          </a:xfrm>
          <a:prstGeom prst="rect">
            <a:avLst/>
          </a:prstGeom>
          <a:noFill/>
          <a:ln w="9525">
            <a:noFill/>
            <a:miter lim="800000"/>
          </a:ln>
          <a:effectLst/>
        </p:spPr>
      </p:pic>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5122" name="Slide Number Placeholder 5"/>
          <p:cNvSpPr/>
          <p:nvPr/>
        </p:nvSpPr>
        <p:spPr>
          <a:xfrm>
            <a:off x="201612" y="6457950"/>
            <a:ext cx="534988" cy="188912"/>
          </a:xfrm>
          <a:prstGeom prst="rect">
            <a:avLst/>
          </a:prstGeom>
          <a:noFill/>
          <a:ln w="9525">
            <a:noFill/>
            <a:miter lim="800000"/>
          </a:ln>
          <a:effectLst/>
        </p:spPr>
        <p:txBody>
          <a:bodyPr lIns="0" tIns="0" rIns="0" bIns="0">
            <a:noAutofit/>
          </a:bodyPr>
          <a:lstStyle>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5pPr>
          </a:lstStyle>
          <a:p>
            <a:pPr marL="0" lvl="0" indent="0" algn="r" eaLnBrk="1" hangingPunct="1"/>
            <a:fld id="{D674FFEB-9A09-42F6-8946-BE68426AC61B}" type="slidenum">
              <a:rPr sz="1000">
                <a:solidFill>
                  <a:srgbClr val="7F7F7F"/>
                </a:solidFill>
                <a:effectLst/>
                <a:latin typeface="Calibri" charset="0"/>
              </a:rPr>
              <a:t>*</a:t>
            </a:fld>
          </a:p>
        </p:txBody>
      </p:sp>
      <p:sp>
        <p:nvSpPr>
          <p:cNvPr id="5123" name="New shape"/>
          <p:cNvSpPr/>
          <p:nvPr/>
        </p:nvSpPr>
        <p:spPr>
          <a:xfrm>
            <a:off x="381000" y="916650"/>
            <a:ext cx="11695685" cy="579699"/>
          </a:xfrm>
          <a:prstGeom prst="rect">
            <a:avLst/>
          </a:prstGeom>
          <a:noFill/>
          <a:ln>
            <a:solidFill>
              <a:srgbClr val="FFFFFF">
                <a:alpha val="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3200">
                <a:solidFill>
                  <a:srgbClr val="000000"/>
                </a:solidFill>
                <a:effectLst/>
                <a:latin typeface="Calibri" charset="0"/>
              </a:rPr>
              <a:t>Where Should Efforts be Focused to Improve Staff Engagement?</a:t>
            </a:r>
          </a:p>
        </p:txBody>
      </p:sp>
      <p:graphicFrame>
        <p:nvGraphicFramePr>
          <p:cNvPr id="5124" name="New Table"/>
          <p:cNvGraphicFramePr>
            <a:graphicFrameLocks noGrp="1"/>
          </p:cNvGraphicFramePr>
          <p:nvPr/>
        </p:nvGraphicFramePr>
        <p:xfrm>
          <a:off x="5715000" y="5905500"/>
          <a:ext cx="3048000" cy="457200"/>
        </p:xfrm>
        <a:graphic>
          <a:graphicData uri="http://schemas.openxmlformats.org/drawingml/2006/table">
            <a:tbl>
              <a:tblPr firstRow="1" bandRow="1">
                <a:effectLst/>
                <a:tableStyleId>{5C22544A-7EE6-4342-B048-85BDC9FD1C3A}</a:tableStyleId>
              </a:tblPr>
              <a:tblGrid>
                <a:gridCol w="1905000"/>
                <a:gridCol w="1143000"/>
              </a:tblGrid>
              <a:tr h="127000">
                <a:tc gridSpan="2">
                  <a:txBody>
                    <a:bodyPr lIns="635" tIns="635" bIns="635">
                      <a:spAutoFit/>
                    </a:bodyPr>
                    <a:lstStyle/>
                    <a:p>
                      <a:pPr algn="ctr">
                        <a:buNone/>
                      </a:pPr>
                      <a:r>
                        <a:rPr sz="1000" b="0">
                          <a:solidFill>
                            <a:prstClr val="black"/>
                          </a:solidFill>
                          <a:effectLst/>
                          <a:latin typeface="Calibri" charset="0"/>
                        </a:rPr>
                        <a:t>Median</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hMerge="1">
                  <a:txBody>
                    <a:bodyPr lIns="635"/>
                    <a:lstStyle/>
                    <a:p/>
                  </a:txBody>
                  <a:tcPr/>
                </a:tc>
              </a:tr>
              <a:tr h="127000">
                <a:tc>
                  <a:txBody>
                    <a:bodyPr lIns="635" tIns="635" bIns="635">
                      <a:spAutoFit/>
                    </a:bodyPr>
                    <a:lstStyle/>
                    <a:p>
                      <a:pPr>
                        <a:buNone/>
                      </a:pPr>
                      <a:r>
                        <a:rPr sz="1000">
                          <a:solidFill>
                            <a:prstClr val="black"/>
                          </a:solidFill>
                          <a:effectLst/>
                          <a:latin typeface="Calibri" charset="0"/>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noFill/>
                  </a:tcPr>
                </a:tc>
                <a:tc>
                  <a:txBody>
                    <a:bodyPr lIns="635" tIns="635" bIns="635">
                      <a:spAutoFit/>
                    </a:bodyPr>
                    <a:lstStyle/>
                    <a:p>
                      <a:pPr>
                        <a:buNone/>
                      </a:pPr>
                      <a:r>
                        <a:rPr sz="1000">
                          <a:effectLst/>
                          <a:latin typeface="Calibri" charset="0"/>
                        </a:rPr>
                        <a:t> 3.95</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r h="127000">
                <a:tc>
                  <a:txBody>
                    <a:bodyPr lIns="635" tIns="635" bIns="635">
                      <a:spAutoFit/>
                    </a:bodyPr>
                    <a:lstStyle/>
                    <a:p>
                      <a:pPr>
                        <a:buNone/>
                      </a:pPr>
                      <a:r>
                        <a:rPr sz="1000">
                          <a:solidFill>
                            <a:prstClr val="black"/>
                          </a:solidFill>
                          <a:effectLst/>
                          <a:latin typeface="Calibri" charset="0"/>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noFill/>
                  </a:tcPr>
                </a:tc>
                <a:tc>
                  <a:txBody>
                    <a:bodyPr lIns="635" tIns="635" bIns="635">
                      <a:spAutoFit/>
                    </a:bodyPr>
                    <a:lstStyle/>
                    <a:p>
                      <a:pPr>
                        <a:buNone/>
                      </a:pPr>
                      <a:r>
                        <a:rPr sz="1000">
                          <a:effectLst/>
                          <a:latin typeface="Calibri" charset="0"/>
                        </a:rPr>
                        <a:t> 0.54</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bl>
          </a:graphicData>
        </a:graphic>
      </p:graphicFrame>
      <p:graphicFrame>
        <p:nvGraphicFramePr>
          <p:cNvPr id="5125" name="New Table"/>
          <p:cNvGraphicFramePr>
            <a:graphicFrameLocks noGrp="1"/>
          </p:cNvGraphicFramePr>
          <p:nvPr/>
        </p:nvGraphicFramePr>
        <p:xfrm>
          <a:off x="381000" y="5905500"/>
          <a:ext cx="4445000" cy="609600"/>
        </p:xfrm>
        <a:graphic>
          <a:graphicData uri="http://schemas.openxmlformats.org/drawingml/2006/table">
            <a:tbl>
              <a:tblPr firstRow="1" bandRow="1">
                <a:effectLst/>
                <a:tableStyleId>{5C22544A-7EE6-4342-B048-85BDC9FD1C3A}</a:tableStyleId>
              </a:tblPr>
              <a:tblGrid>
                <a:gridCol w="1016000"/>
                <a:gridCol w="635000"/>
                <a:gridCol w="1397000"/>
                <a:gridCol w="1397000"/>
              </a:tblGrid>
              <a:tr h="127000">
                <a:tc gridSpan="4">
                  <a:txBody>
                    <a:bodyPr lIns="635" tIns="0" bIns="0">
                      <a:noAutofit/>
                    </a:bodyPr>
                    <a:lstStyle/>
                    <a:p>
                      <a:pPr algn="ctr">
                        <a:buNone/>
                      </a:pPr>
                      <a:r>
                        <a:rPr sz="1000" b="0">
                          <a:solidFill>
                            <a:prstClr val="black"/>
                          </a:solidFill>
                          <a:effectLst/>
                          <a:latin typeface="Calibri" charset="0"/>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hMerge="1">
                  <a:txBody>
                    <a:bodyPr/>
                    <a:lstStyle/>
                    <a:p/>
                  </a:txBody>
                  <a:tcPr/>
                </a:tc>
                <a:tc hMerge="1">
                  <a:txBody>
                    <a:bodyPr/>
                    <a:lstStyle/>
                    <a:p/>
                  </a:txBody>
                  <a:tcPr/>
                </a:tc>
                <a:tc hMerge="1">
                  <a:txBody>
                    <a:bodyPr/>
                    <a:lstStyle/>
                    <a:p/>
                  </a:txBody>
                  <a:tcPr/>
                </a:tc>
              </a:tr>
              <a:tr h="127000">
                <a:tc>
                  <a:txBody>
                    <a:bodyPr lIns="635" tIns="0" bIns="0">
                      <a:noAutofit/>
                    </a:bodyPr>
                    <a:lstStyle/>
                    <a:p>
                      <a:pPr algn="ctr">
                        <a:buNone/>
                      </a:pPr>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a:lstStyle/>
                    <a:p>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Strong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Weak</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r h="127000">
                <a:tc>
                  <a:txBody>
                    <a:bodyPr lIns="635" tIns="0" bIns="0">
                      <a:spAutoFit/>
                    </a:bodyPr>
                    <a:lstStyle/>
                    <a:p>
                      <a:pPr algn="ctr">
                        <a:buNone/>
                      </a:pPr>
                      <a:r>
                        <a:rPr sz="900">
                          <a:effectLst/>
                          <a:latin typeface="Calibri" charset="0"/>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Low</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Primary Focus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c>
                  <a:txBody>
                    <a:bodyPr lIns="635" tIns="0" bIns="0">
                      <a:spAutoFit/>
                    </a:bodyPr>
                    <a:lstStyle/>
                    <a:p>
                      <a:pPr algn="ctr">
                        <a:buNone/>
                      </a:pPr>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0887C9"/>
                    </a:solidFill>
                  </a:tcPr>
                </a:tc>
              </a:tr>
              <a:tr h="127000">
                <a:tc>
                  <a:txBody>
                    <a:bodyPr lIns="635"/>
                    <a:lstStyle/>
                    <a:p>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High</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spAutoFit/>
                    </a:bodyPr>
                    <a:lstStyle/>
                    <a:p>
                      <a:pPr algn="ctr">
                        <a:buNone/>
                      </a:pPr>
                      <a:r>
                        <a:rPr sz="1000">
                          <a:effectLst/>
                          <a:latin typeface="Calibri" charset="0"/>
                        </a:rPr>
                        <a:t>Secondary Focus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FEB81F"/>
                    </a:solidFill>
                  </a:tcPr>
                </a:tc>
                <a:tc>
                  <a:txBody>
                    <a:bodyPr lIns="635" tIns="0" bIns="0">
                      <a:noAutofit/>
                    </a:bodyPr>
                    <a:lstStyle/>
                    <a:p>
                      <a:pPr algn="ctr">
                        <a:buNone/>
                      </a:pPr>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bl>
          </a:graphicData>
        </a:graphic>
      </p:graphicFrame>
      <p:graphicFrame>
        <p:nvGraphicFramePr>
          <p:cNvPr id="5126" name="New Table"/>
          <p:cNvGraphicFramePr>
            <a:graphicFrameLocks noGrp="1"/>
          </p:cNvGraphicFramePr>
          <p:nvPr/>
        </p:nvGraphicFramePr>
        <p:xfrm>
          <a:off x="381000" y="1714500"/>
          <a:ext cx="8445500" cy="731520"/>
        </p:xfrm>
        <a:graphic>
          <a:graphicData uri="http://schemas.openxmlformats.org/drawingml/2006/table">
            <a:tbl>
              <a:tblPr firstRow="1" bandRow="1">
                <a:effectLst/>
                <a:tableStyleId>{5C22544A-7EE6-4342-B048-85BDC9FD1C3A}</a:tableStyleId>
              </a:tblPr>
              <a:tblGrid>
                <a:gridCol w="118110"/>
                <a:gridCol w="6096000"/>
                <a:gridCol w="1143000"/>
                <a:gridCol w="1143000"/>
              </a:tblGrid>
              <a:tr h="127000">
                <a:tc>
                  <a:txBody>
                    <a:bodyPr lIns="635" tIns="0" rIns="6350" bIns="0">
                      <a:spAutoFit/>
                    </a:bodyPr>
                    <a:lstStyle/>
                    <a:p>
                      <a:pPr>
                        <a:buNone/>
                      </a:pPr>
                      <a:r>
                        <a:rPr sz="1200" b="1">
                          <a:solidFill>
                            <a:prstClr val="black"/>
                          </a:solidFill>
                          <a:effectLst/>
                          <a:latin typeface="Calibri" charset="0"/>
                        </a:rPr>
                        <a:t> </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charset="0"/>
                        </a:rPr>
                        <a:t>Survey Item</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charset="0"/>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Body)"/>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r>
              <a:tr h="127000">
                <a:tc>
                  <a:txBody>
                    <a:bodyPr lIns="635" tIns="0" rIns="635" bIns="0">
                      <a:spAutoFit/>
                    </a:bodyPr>
                    <a:lstStyle/>
                    <a:p>
                      <a:pPr>
                        <a:buNone/>
                      </a:pPr>
                      <a:endParaRPr sz="12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c>
                  <a:txBody>
                    <a:bodyPr lIns="635" tIns="0" rIns="635" bIns="0">
                      <a:spAutoFit/>
                    </a:bodyPr>
                    <a:lstStyle/>
                    <a:p>
                      <a:pPr>
                        <a:buNone/>
                      </a:pPr>
                      <a:r>
                        <a:rPr sz="1200">
                          <a:effectLst/>
                          <a:latin typeface="Calibri" charset="0"/>
                        </a:rPr>
                        <a:t>The school policies meet my needs as a teacher.</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charset="0"/>
                        </a:rPr>
                        <a:t>3.74</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c>
                  <a:txBody>
                    <a:bodyPr lIns="635" tIns="0" rIns="635" bIns="0">
                      <a:spAutoFit/>
                    </a:bodyPr>
                    <a:lstStyle/>
                    <a:p>
                      <a:pPr algn="ctr">
                        <a:buNone/>
                      </a:pPr>
                      <a:r>
                        <a:rPr sz="1200">
                          <a:effectLst/>
                          <a:latin typeface="Calibri" charset="0"/>
                        </a:rPr>
                        <a:t>0.73</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r>
              <a:tr h="127000">
                <a:tc>
                  <a:txBody>
                    <a:bodyPr lIns="635" tIns="0" rIns="635" bIns="0">
                      <a:spAutoFit/>
                    </a:bodyPr>
                    <a:lstStyle/>
                    <a:p>
                      <a:pPr>
                        <a:buNone/>
                      </a:pPr>
                      <a:endParaRPr sz="12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c>
                  <a:txBody>
                    <a:bodyPr lIns="635" tIns="0" rIns="635" bIns="0">
                      <a:spAutoFit/>
                    </a:bodyPr>
                    <a:lstStyle/>
                    <a:p>
                      <a:pPr>
                        <a:buNone/>
                      </a:pPr>
                      <a:r>
                        <a:rPr sz="1200">
                          <a:effectLst/>
                          <a:latin typeface="Calibri" charset="0"/>
                        </a:rPr>
                        <a:t>The school administrators make good decisions for the school overall.</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charset="0"/>
                        </a:rPr>
                        <a:t>3.82</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c>
                  <a:txBody>
                    <a:bodyPr lIns="635" tIns="0" rIns="635" bIns="0">
                      <a:spAutoFit/>
                    </a:bodyPr>
                    <a:lstStyle/>
                    <a:p>
                      <a:pPr algn="ctr">
                        <a:buNone/>
                      </a:pPr>
                      <a:r>
                        <a:rPr sz="1200">
                          <a:effectLst/>
                          <a:latin typeface="Calibri" charset="0"/>
                        </a:rPr>
                        <a:t>0.77</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r>
            </a:tbl>
          </a:graphicData>
        </a:graphic>
      </p:graphicFrame>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5122" name="Slide Number Placeholder 5"/>
          <p:cNvSpPr/>
          <p:nvPr/>
        </p:nvSpPr>
        <p:spPr>
          <a:xfrm>
            <a:off x="201612" y="6457950"/>
            <a:ext cx="534988" cy="188912"/>
          </a:xfrm>
          <a:prstGeom prst="rect">
            <a:avLst/>
          </a:prstGeom>
          <a:noFill/>
          <a:ln w="9525">
            <a:noFill/>
            <a:miter lim="800000"/>
          </a:ln>
          <a:effectLst/>
        </p:spPr>
        <p:txBody>
          <a:bodyPr lIns="0" tIns="0" rIns="0" bIns="0">
            <a:noAutofit/>
          </a:bodyPr>
          <a:lstStyle>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5pPr>
          </a:lstStyle>
          <a:p>
            <a:pPr marL="0" lvl="0" indent="0" algn="r" eaLnBrk="1" hangingPunct="1"/>
            <a:fld id="{D674FFEB-9A09-42F6-8946-BE68426AC61B}" type="slidenum">
              <a:rPr sz="1000">
                <a:solidFill>
                  <a:srgbClr val="7F7F7F"/>
                </a:solidFill>
                <a:effectLst/>
                <a:latin typeface="Calibri" charset="0"/>
              </a:rPr>
              <a:t>*</a:t>
            </a:fld>
          </a:p>
        </p:txBody>
      </p:sp>
      <p:sp>
        <p:nvSpPr>
          <p:cNvPr id="5123" name="New shape"/>
          <p:cNvSpPr/>
          <p:nvPr/>
        </p:nvSpPr>
        <p:spPr>
          <a:xfrm>
            <a:off x="381000" y="916650"/>
            <a:ext cx="11695685" cy="579699"/>
          </a:xfrm>
          <a:prstGeom prst="rect">
            <a:avLst/>
          </a:prstGeom>
          <a:noFill/>
          <a:ln>
            <a:solidFill>
              <a:srgbClr val="FFFFFF">
                <a:alpha val="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3200">
                <a:solidFill>
                  <a:srgbClr val="000000"/>
                </a:solidFill>
                <a:effectLst/>
                <a:latin typeface="Calibri" charset="0"/>
              </a:rPr>
              <a:t>Where Should Efforts be Focused to Improve Staff Engagement?</a:t>
            </a:r>
          </a:p>
        </p:txBody>
      </p:sp>
      <p:graphicFrame>
        <p:nvGraphicFramePr>
          <p:cNvPr id="5124" name="New Table"/>
          <p:cNvGraphicFramePr>
            <a:graphicFrameLocks noGrp="1"/>
          </p:cNvGraphicFramePr>
          <p:nvPr/>
        </p:nvGraphicFramePr>
        <p:xfrm>
          <a:off x="5715000" y="5905500"/>
          <a:ext cx="3048000" cy="457200"/>
        </p:xfrm>
        <a:graphic>
          <a:graphicData uri="http://schemas.openxmlformats.org/drawingml/2006/table">
            <a:tbl>
              <a:tblPr firstRow="1" bandRow="1">
                <a:effectLst/>
                <a:tableStyleId>{5C22544A-7EE6-4342-B048-85BDC9FD1C3A}</a:tableStyleId>
              </a:tblPr>
              <a:tblGrid>
                <a:gridCol w="1905000"/>
                <a:gridCol w="1143000"/>
              </a:tblGrid>
              <a:tr h="127000">
                <a:tc gridSpan="2">
                  <a:txBody>
                    <a:bodyPr lIns="635" tIns="635" bIns="635">
                      <a:spAutoFit/>
                    </a:bodyPr>
                    <a:lstStyle/>
                    <a:p>
                      <a:pPr algn="ctr">
                        <a:buNone/>
                      </a:pPr>
                      <a:r>
                        <a:rPr sz="1000" b="0">
                          <a:solidFill>
                            <a:prstClr val="black"/>
                          </a:solidFill>
                          <a:effectLst/>
                          <a:latin typeface="Calibri" charset="0"/>
                        </a:rPr>
                        <a:t>Median</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hMerge="1">
                  <a:txBody>
                    <a:bodyPr lIns="635"/>
                    <a:lstStyle/>
                    <a:p/>
                  </a:txBody>
                  <a:tcPr/>
                </a:tc>
              </a:tr>
              <a:tr h="127000">
                <a:tc>
                  <a:txBody>
                    <a:bodyPr lIns="635" tIns="635" bIns="635">
                      <a:spAutoFit/>
                    </a:bodyPr>
                    <a:lstStyle/>
                    <a:p>
                      <a:pPr>
                        <a:buNone/>
                      </a:pPr>
                      <a:r>
                        <a:rPr sz="1000">
                          <a:solidFill>
                            <a:prstClr val="black"/>
                          </a:solidFill>
                          <a:effectLst/>
                          <a:latin typeface="Calibri" charset="0"/>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noFill/>
                  </a:tcPr>
                </a:tc>
                <a:tc>
                  <a:txBody>
                    <a:bodyPr lIns="635" tIns="635" bIns="635">
                      <a:spAutoFit/>
                    </a:bodyPr>
                    <a:lstStyle/>
                    <a:p>
                      <a:pPr>
                        <a:buNone/>
                      </a:pPr>
                      <a:r>
                        <a:rPr sz="1000">
                          <a:effectLst/>
                          <a:latin typeface="Calibri" charset="0"/>
                        </a:rPr>
                        <a:t> 3.95</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r h="127000">
                <a:tc>
                  <a:txBody>
                    <a:bodyPr lIns="635" tIns="635" bIns="635">
                      <a:spAutoFit/>
                    </a:bodyPr>
                    <a:lstStyle/>
                    <a:p>
                      <a:pPr>
                        <a:buNone/>
                      </a:pPr>
                      <a:r>
                        <a:rPr sz="1000">
                          <a:solidFill>
                            <a:prstClr val="black"/>
                          </a:solidFill>
                          <a:effectLst/>
                          <a:latin typeface="Calibri" charset="0"/>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noFill/>
                  </a:tcPr>
                </a:tc>
                <a:tc>
                  <a:txBody>
                    <a:bodyPr lIns="635" tIns="635" bIns="635">
                      <a:spAutoFit/>
                    </a:bodyPr>
                    <a:lstStyle/>
                    <a:p>
                      <a:pPr>
                        <a:buNone/>
                      </a:pPr>
                      <a:r>
                        <a:rPr sz="1000">
                          <a:effectLst/>
                          <a:latin typeface="Calibri" charset="0"/>
                        </a:rPr>
                        <a:t> 0.54</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bl>
          </a:graphicData>
        </a:graphic>
      </p:graphicFrame>
      <p:graphicFrame>
        <p:nvGraphicFramePr>
          <p:cNvPr id="5125" name="New Table"/>
          <p:cNvGraphicFramePr>
            <a:graphicFrameLocks noGrp="1"/>
          </p:cNvGraphicFramePr>
          <p:nvPr/>
        </p:nvGraphicFramePr>
        <p:xfrm>
          <a:off x="381000" y="5905500"/>
          <a:ext cx="4445000" cy="609600"/>
        </p:xfrm>
        <a:graphic>
          <a:graphicData uri="http://schemas.openxmlformats.org/drawingml/2006/table">
            <a:tbl>
              <a:tblPr firstRow="1" bandRow="1">
                <a:effectLst/>
                <a:tableStyleId>{5C22544A-7EE6-4342-B048-85BDC9FD1C3A}</a:tableStyleId>
              </a:tblPr>
              <a:tblGrid>
                <a:gridCol w="1016000"/>
                <a:gridCol w="635000"/>
                <a:gridCol w="1397000"/>
                <a:gridCol w="1397000"/>
              </a:tblGrid>
              <a:tr h="127000">
                <a:tc gridSpan="4">
                  <a:txBody>
                    <a:bodyPr lIns="635" tIns="0" bIns="0">
                      <a:noAutofit/>
                    </a:bodyPr>
                    <a:lstStyle/>
                    <a:p>
                      <a:pPr algn="ctr">
                        <a:buNone/>
                      </a:pPr>
                      <a:r>
                        <a:rPr sz="1000" b="0">
                          <a:solidFill>
                            <a:prstClr val="black"/>
                          </a:solidFill>
                          <a:effectLst/>
                          <a:latin typeface="Calibri" charset="0"/>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hMerge="1">
                  <a:txBody>
                    <a:bodyPr/>
                    <a:lstStyle/>
                    <a:p/>
                  </a:txBody>
                  <a:tcPr/>
                </a:tc>
                <a:tc hMerge="1">
                  <a:txBody>
                    <a:bodyPr/>
                    <a:lstStyle/>
                    <a:p/>
                  </a:txBody>
                  <a:tcPr/>
                </a:tc>
                <a:tc hMerge="1">
                  <a:txBody>
                    <a:bodyPr/>
                    <a:lstStyle/>
                    <a:p/>
                  </a:txBody>
                  <a:tcPr/>
                </a:tc>
              </a:tr>
              <a:tr h="127000">
                <a:tc>
                  <a:txBody>
                    <a:bodyPr lIns="635" tIns="0" bIns="0">
                      <a:noAutofit/>
                    </a:bodyPr>
                    <a:lstStyle/>
                    <a:p>
                      <a:pPr algn="ctr">
                        <a:buNone/>
                      </a:pPr>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a:lstStyle/>
                    <a:p>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Strong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Weak</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r h="127000">
                <a:tc>
                  <a:txBody>
                    <a:bodyPr lIns="635" tIns="0" bIns="0">
                      <a:spAutoFit/>
                    </a:bodyPr>
                    <a:lstStyle/>
                    <a:p>
                      <a:pPr algn="ctr">
                        <a:buNone/>
                      </a:pPr>
                      <a:r>
                        <a:rPr sz="900">
                          <a:effectLst/>
                          <a:latin typeface="Calibri" charset="0"/>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Low</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Primary Focus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c>
                  <a:txBody>
                    <a:bodyPr lIns="635" tIns="0" bIns="0">
                      <a:spAutoFit/>
                    </a:bodyPr>
                    <a:lstStyle/>
                    <a:p>
                      <a:pPr algn="ctr">
                        <a:buNone/>
                      </a:pPr>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0887C9"/>
                    </a:solidFill>
                  </a:tcPr>
                </a:tc>
              </a:tr>
              <a:tr h="127000">
                <a:tc>
                  <a:txBody>
                    <a:bodyPr lIns="635"/>
                    <a:lstStyle/>
                    <a:p>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High</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spAutoFit/>
                    </a:bodyPr>
                    <a:lstStyle/>
                    <a:p>
                      <a:pPr algn="ctr">
                        <a:buNone/>
                      </a:pPr>
                      <a:r>
                        <a:rPr sz="1000">
                          <a:effectLst/>
                          <a:latin typeface="Calibri" charset="0"/>
                        </a:rPr>
                        <a:t>Secondary Focus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FEB81F"/>
                    </a:solidFill>
                  </a:tcPr>
                </a:tc>
                <a:tc>
                  <a:txBody>
                    <a:bodyPr lIns="635" tIns="0" bIns="0">
                      <a:noAutofit/>
                    </a:bodyPr>
                    <a:lstStyle/>
                    <a:p>
                      <a:pPr algn="ctr">
                        <a:buNone/>
                      </a:pPr>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bl>
          </a:graphicData>
        </a:graphic>
      </p:graphicFrame>
      <p:graphicFrame>
        <p:nvGraphicFramePr>
          <p:cNvPr id="5126" name="New Table"/>
          <p:cNvGraphicFramePr>
            <a:graphicFrameLocks noGrp="1"/>
          </p:cNvGraphicFramePr>
          <p:nvPr/>
        </p:nvGraphicFramePr>
        <p:xfrm>
          <a:off x="381000" y="1714500"/>
          <a:ext cx="8445500" cy="731520"/>
        </p:xfrm>
        <a:graphic>
          <a:graphicData uri="http://schemas.openxmlformats.org/drawingml/2006/table">
            <a:tbl>
              <a:tblPr firstRow="1" bandRow="1">
                <a:effectLst/>
                <a:tableStyleId>{5C22544A-7EE6-4342-B048-85BDC9FD1C3A}</a:tableStyleId>
              </a:tblPr>
              <a:tblGrid>
                <a:gridCol w="118110"/>
                <a:gridCol w="6096000"/>
                <a:gridCol w="1143000"/>
                <a:gridCol w="1143000"/>
              </a:tblGrid>
              <a:tr h="127000">
                <a:tc>
                  <a:txBody>
                    <a:bodyPr lIns="635" tIns="0" rIns="6350" bIns="0">
                      <a:spAutoFit/>
                    </a:bodyPr>
                    <a:lstStyle/>
                    <a:p>
                      <a:pPr>
                        <a:buNone/>
                      </a:pPr>
                      <a:r>
                        <a:rPr sz="1200" b="1">
                          <a:solidFill>
                            <a:prstClr val="black"/>
                          </a:solidFill>
                          <a:effectLst/>
                          <a:latin typeface="Calibri" charset="0"/>
                        </a:rPr>
                        <a:t> </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charset="0"/>
                        </a:rPr>
                        <a:t>Survey Item</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charset="0"/>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Body)"/>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r>
              <a:tr h="127000">
                <a:tc>
                  <a:txBody>
                    <a:bodyPr lIns="635" tIns="0" rIns="635" bIns="0">
                      <a:spAutoFit/>
                    </a:bodyPr>
                    <a:lstStyle/>
                    <a:p>
                      <a:pPr>
                        <a:buNone/>
                      </a:pPr>
                      <a:endParaRPr sz="12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F5B81F"/>
                    </a:solidFill>
                  </a:tcPr>
                </a:tc>
                <a:tc>
                  <a:txBody>
                    <a:bodyPr lIns="635" tIns="0" rIns="635" bIns="0">
                      <a:spAutoFit/>
                    </a:bodyPr>
                    <a:lstStyle/>
                    <a:p>
                      <a:pPr>
                        <a:buNone/>
                      </a:pPr>
                      <a:r>
                        <a:rPr sz="1200">
                          <a:effectLst/>
                          <a:latin typeface="Calibri" charset="0"/>
                        </a:rPr>
                        <a:t>I enjoy the relationships I have with the school administrators.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charset="0"/>
                        </a:rPr>
                        <a:t>3.96</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F5B81F"/>
                    </a:solidFill>
                  </a:tcPr>
                </a:tc>
                <a:tc>
                  <a:txBody>
                    <a:bodyPr lIns="635" tIns="0" rIns="635" bIns="0">
                      <a:spAutoFit/>
                    </a:bodyPr>
                    <a:lstStyle/>
                    <a:p>
                      <a:pPr algn="ctr">
                        <a:buNone/>
                      </a:pPr>
                      <a:r>
                        <a:rPr sz="1200">
                          <a:effectLst/>
                          <a:latin typeface="Calibri" charset="0"/>
                        </a:rPr>
                        <a:t>0.79</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F5B81F"/>
                    </a:solidFill>
                  </a:tcPr>
                </a:tc>
              </a:tr>
              <a:tr h="127000">
                <a:tc>
                  <a:txBody>
                    <a:bodyPr lIns="635" tIns="0" rIns="635" bIns="0">
                      <a:spAutoFit/>
                    </a:bodyPr>
                    <a:lstStyle/>
                    <a:p>
                      <a:pPr>
                        <a:buNone/>
                      </a:pPr>
                      <a:endParaRPr sz="12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F5B81F"/>
                    </a:solidFill>
                  </a:tcPr>
                </a:tc>
                <a:tc>
                  <a:txBody>
                    <a:bodyPr lIns="635" tIns="0" rIns="635" bIns="0">
                      <a:spAutoFit/>
                    </a:bodyPr>
                    <a:lstStyle/>
                    <a:p>
                      <a:pPr>
                        <a:buNone/>
                      </a:pPr>
                      <a:r>
                        <a:rPr sz="1200">
                          <a:effectLst/>
                          <a:latin typeface="Calibri" charset="0"/>
                        </a:rPr>
                        <a:t>My physical safety is protected at school.</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charset="0"/>
                        </a:rPr>
                        <a:t>4.14</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F5B81F"/>
                    </a:solidFill>
                  </a:tcPr>
                </a:tc>
                <a:tc>
                  <a:txBody>
                    <a:bodyPr lIns="635" tIns="0" rIns="635" bIns="0">
                      <a:spAutoFit/>
                    </a:bodyPr>
                    <a:lstStyle/>
                    <a:p>
                      <a:pPr algn="ctr">
                        <a:buNone/>
                      </a:pPr>
                      <a:r>
                        <a:rPr sz="1200">
                          <a:effectLst/>
                          <a:latin typeface="Calibri" charset="0"/>
                        </a:rPr>
                        <a:t>0.58</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F5B81F"/>
                    </a:solidFill>
                  </a:tcPr>
                </a:tc>
              </a:tr>
            </a:tbl>
          </a:graphicData>
        </a:graphic>
      </p:graphicFrame>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5122" name="Slide Number Placeholder 5"/>
          <p:cNvSpPr/>
          <p:nvPr/>
        </p:nvSpPr>
        <p:spPr>
          <a:xfrm>
            <a:off x="201612" y="6457950"/>
            <a:ext cx="534988" cy="188912"/>
          </a:xfrm>
          <a:prstGeom prst="rect">
            <a:avLst/>
          </a:prstGeom>
          <a:noFill/>
          <a:ln w="9525">
            <a:noFill/>
            <a:miter lim="800000"/>
          </a:ln>
          <a:effectLst/>
        </p:spPr>
        <p:txBody>
          <a:bodyPr lIns="0" tIns="0" rIns="0" bIns="0">
            <a:noAutofit/>
          </a:bodyPr>
          <a:lstStyle>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5pPr>
          </a:lstStyle>
          <a:p>
            <a:pPr marL="0" lvl="0" indent="0" algn="r" eaLnBrk="1" hangingPunct="1"/>
            <a:fld id="{D674FFEB-9A09-42F6-8946-BE68426AC61B}" type="slidenum">
              <a:rPr sz="1000">
                <a:solidFill>
                  <a:srgbClr val="7F7F7F"/>
                </a:solidFill>
                <a:effectLst/>
                <a:latin typeface="Calibri" charset="0"/>
              </a:rPr>
              <a:t>*</a:t>
            </a:fld>
          </a:p>
        </p:txBody>
      </p:sp>
      <p:sp>
        <p:nvSpPr>
          <p:cNvPr id="5123" name="New shape"/>
          <p:cNvSpPr/>
          <p:nvPr/>
        </p:nvSpPr>
        <p:spPr>
          <a:xfrm>
            <a:off x="381000" y="916650"/>
            <a:ext cx="11695685" cy="579699"/>
          </a:xfrm>
          <a:prstGeom prst="rect">
            <a:avLst/>
          </a:prstGeom>
          <a:noFill/>
          <a:ln>
            <a:solidFill>
              <a:srgbClr val="FFFFFF">
                <a:alpha val="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3200">
                <a:solidFill>
                  <a:srgbClr val="000000"/>
                </a:solidFill>
                <a:effectLst/>
                <a:latin typeface="Calibri" charset="0"/>
              </a:rPr>
              <a:t>Where Should Efforts be Focused to Improve Staff Engagement?</a:t>
            </a:r>
          </a:p>
        </p:txBody>
      </p:sp>
      <p:graphicFrame>
        <p:nvGraphicFramePr>
          <p:cNvPr id="5124" name="New Table"/>
          <p:cNvGraphicFramePr>
            <a:graphicFrameLocks noGrp="1"/>
          </p:cNvGraphicFramePr>
          <p:nvPr/>
        </p:nvGraphicFramePr>
        <p:xfrm>
          <a:off x="5715000" y="5905500"/>
          <a:ext cx="3048000" cy="457200"/>
        </p:xfrm>
        <a:graphic>
          <a:graphicData uri="http://schemas.openxmlformats.org/drawingml/2006/table">
            <a:tbl>
              <a:tblPr firstRow="1" bandRow="1">
                <a:effectLst/>
                <a:tableStyleId>{5C22544A-7EE6-4342-B048-85BDC9FD1C3A}</a:tableStyleId>
              </a:tblPr>
              <a:tblGrid>
                <a:gridCol w="1905000"/>
                <a:gridCol w="1143000"/>
              </a:tblGrid>
              <a:tr h="127000">
                <a:tc gridSpan="2">
                  <a:txBody>
                    <a:bodyPr lIns="635" tIns="635" bIns="635">
                      <a:spAutoFit/>
                    </a:bodyPr>
                    <a:lstStyle/>
                    <a:p>
                      <a:pPr algn="ctr">
                        <a:buNone/>
                      </a:pPr>
                      <a:r>
                        <a:rPr sz="1000" b="0">
                          <a:solidFill>
                            <a:prstClr val="black"/>
                          </a:solidFill>
                          <a:effectLst/>
                          <a:latin typeface="Calibri" charset="0"/>
                        </a:rPr>
                        <a:t>Median</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hMerge="1">
                  <a:txBody>
                    <a:bodyPr lIns="635"/>
                    <a:lstStyle/>
                    <a:p/>
                  </a:txBody>
                  <a:tcPr/>
                </a:tc>
              </a:tr>
              <a:tr h="127000">
                <a:tc>
                  <a:txBody>
                    <a:bodyPr lIns="635" tIns="635" bIns="635">
                      <a:spAutoFit/>
                    </a:bodyPr>
                    <a:lstStyle/>
                    <a:p>
                      <a:pPr>
                        <a:buNone/>
                      </a:pPr>
                      <a:r>
                        <a:rPr sz="1000">
                          <a:solidFill>
                            <a:prstClr val="black"/>
                          </a:solidFill>
                          <a:effectLst/>
                          <a:latin typeface="Calibri" charset="0"/>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noFill/>
                  </a:tcPr>
                </a:tc>
                <a:tc>
                  <a:txBody>
                    <a:bodyPr lIns="635" tIns="635" bIns="635">
                      <a:spAutoFit/>
                    </a:bodyPr>
                    <a:lstStyle/>
                    <a:p>
                      <a:pPr>
                        <a:buNone/>
                      </a:pPr>
                      <a:r>
                        <a:rPr sz="1000">
                          <a:effectLst/>
                          <a:latin typeface="Calibri" charset="0"/>
                        </a:rPr>
                        <a:t> 3.95</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r h="127000">
                <a:tc>
                  <a:txBody>
                    <a:bodyPr lIns="635" tIns="635" bIns="635">
                      <a:spAutoFit/>
                    </a:bodyPr>
                    <a:lstStyle/>
                    <a:p>
                      <a:pPr>
                        <a:buNone/>
                      </a:pPr>
                      <a:r>
                        <a:rPr sz="1000">
                          <a:solidFill>
                            <a:prstClr val="black"/>
                          </a:solidFill>
                          <a:effectLst/>
                          <a:latin typeface="Calibri" charset="0"/>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noFill/>
                  </a:tcPr>
                </a:tc>
                <a:tc>
                  <a:txBody>
                    <a:bodyPr lIns="635" tIns="635" bIns="635">
                      <a:spAutoFit/>
                    </a:bodyPr>
                    <a:lstStyle/>
                    <a:p>
                      <a:pPr>
                        <a:buNone/>
                      </a:pPr>
                      <a:r>
                        <a:rPr sz="1000">
                          <a:effectLst/>
                          <a:latin typeface="Calibri" charset="0"/>
                        </a:rPr>
                        <a:t> 0.54</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bl>
          </a:graphicData>
        </a:graphic>
      </p:graphicFrame>
      <p:graphicFrame>
        <p:nvGraphicFramePr>
          <p:cNvPr id="5125" name="New Table"/>
          <p:cNvGraphicFramePr>
            <a:graphicFrameLocks noGrp="1"/>
          </p:cNvGraphicFramePr>
          <p:nvPr/>
        </p:nvGraphicFramePr>
        <p:xfrm>
          <a:off x="381000" y="5905500"/>
          <a:ext cx="4445000" cy="609600"/>
        </p:xfrm>
        <a:graphic>
          <a:graphicData uri="http://schemas.openxmlformats.org/drawingml/2006/table">
            <a:tbl>
              <a:tblPr firstRow="1" bandRow="1">
                <a:effectLst/>
                <a:tableStyleId>{5C22544A-7EE6-4342-B048-85BDC9FD1C3A}</a:tableStyleId>
              </a:tblPr>
              <a:tblGrid>
                <a:gridCol w="1016000"/>
                <a:gridCol w="635000"/>
                <a:gridCol w="1397000"/>
                <a:gridCol w="1397000"/>
              </a:tblGrid>
              <a:tr h="127000">
                <a:tc gridSpan="4">
                  <a:txBody>
                    <a:bodyPr lIns="635" tIns="0" bIns="0">
                      <a:noAutofit/>
                    </a:bodyPr>
                    <a:lstStyle/>
                    <a:p>
                      <a:pPr algn="ctr">
                        <a:buNone/>
                      </a:pPr>
                      <a:r>
                        <a:rPr sz="1000" b="0">
                          <a:solidFill>
                            <a:prstClr val="black"/>
                          </a:solidFill>
                          <a:effectLst/>
                          <a:latin typeface="Calibri" charset="0"/>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hMerge="1">
                  <a:txBody>
                    <a:bodyPr/>
                    <a:lstStyle/>
                    <a:p/>
                  </a:txBody>
                  <a:tcPr/>
                </a:tc>
                <a:tc hMerge="1">
                  <a:txBody>
                    <a:bodyPr/>
                    <a:lstStyle/>
                    <a:p/>
                  </a:txBody>
                  <a:tcPr/>
                </a:tc>
                <a:tc hMerge="1">
                  <a:txBody>
                    <a:bodyPr/>
                    <a:lstStyle/>
                    <a:p/>
                  </a:txBody>
                  <a:tcPr/>
                </a:tc>
              </a:tr>
              <a:tr h="127000">
                <a:tc>
                  <a:txBody>
                    <a:bodyPr lIns="635" tIns="0" bIns="0">
                      <a:noAutofit/>
                    </a:bodyPr>
                    <a:lstStyle/>
                    <a:p>
                      <a:pPr algn="ctr">
                        <a:buNone/>
                      </a:pPr>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a:lstStyle/>
                    <a:p>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Strong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Weak</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r h="127000">
                <a:tc>
                  <a:txBody>
                    <a:bodyPr lIns="635" tIns="0" bIns="0">
                      <a:spAutoFit/>
                    </a:bodyPr>
                    <a:lstStyle/>
                    <a:p>
                      <a:pPr algn="ctr">
                        <a:buNone/>
                      </a:pPr>
                      <a:r>
                        <a:rPr sz="900">
                          <a:effectLst/>
                          <a:latin typeface="Calibri" charset="0"/>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Low</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Primary Focus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c>
                  <a:txBody>
                    <a:bodyPr lIns="635" tIns="0" bIns="0">
                      <a:spAutoFit/>
                    </a:bodyPr>
                    <a:lstStyle/>
                    <a:p>
                      <a:pPr algn="ctr">
                        <a:buNone/>
                      </a:pPr>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0887C9"/>
                    </a:solidFill>
                  </a:tcPr>
                </a:tc>
              </a:tr>
              <a:tr h="127000">
                <a:tc>
                  <a:txBody>
                    <a:bodyPr lIns="635"/>
                    <a:lstStyle/>
                    <a:p>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High</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spAutoFit/>
                    </a:bodyPr>
                    <a:lstStyle/>
                    <a:p>
                      <a:pPr algn="ctr">
                        <a:buNone/>
                      </a:pPr>
                      <a:r>
                        <a:rPr sz="1000">
                          <a:effectLst/>
                          <a:latin typeface="Calibri" charset="0"/>
                        </a:rPr>
                        <a:t>Secondary Focus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FEB81F"/>
                    </a:solidFill>
                  </a:tcPr>
                </a:tc>
                <a:tc>
                  <a:txBody>
                    <a:bodyPr lIns="635" tIns="0" bIns="0">
                      <a:noAutofit/>
                    </a:bodyPr>
                    <a:lstStyle/>
                    <a:p>
                      <a:pPr algn="ctr">
                        <a:buNone/>
                      </a:pPr>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bl>
          </a:graphicData>
        </a:graphic>
      </p:graphicFrame>
      <p:graphicFrame>
        <p:nvGraphicFramePr>
          <p:cNvPr id="5126" name="New Table"/>
          <p:cNvGraphicFramePr>
            <a:graphicFrameLocks noGrp="1"/>
          </p:cNvGraphicFramePr>
          <p:nvPr/>
        </p:nvGraphicFramePr>
        <p:xfrm>
          <a:off x="381000" y="1714500"/>
          <a:ext cx="8445500" cy="731520"/>
        </p:xfrm>
        <a:graphic>
          <a:graphicData uri="http://schemas.openxmlformats.org/drawingml/2006/table">
            <a:tbl>
              <a:tblPr firstRow="1" bandRow="1">
                <a:effectLst/>
                <a:tableStyleId>{5C22544A-7EE6-4342-B048-85BDC9FD1C3A}</a:tableStyleId>
              </a:tblPr>
              <a:tblGrid>
                <a:gridCol w="118110"/>
                <a:gridCol w="6096000"/>
                <a:gridCol w="1143000"/>
                <a:gridCol w="1143000"/>
              </a:tblGrid>
              <a:tr h="127000">
                <a:tc>
                  <a:txBody>
                    <a:bodyPr lIns="635" tIns="0" rIns="6350" bIns="0">
                      <a:spAutoFit/>
                    </a:bodyPr>
                    <a:lstStyle/>
                    <a:p>
                      <a:pPr>
                        <a:buNone/>
                      </a:pPr>
                      <a:r>
                        <a:rPr sz="1200" b="1">
                          <a:solidFill>
                            <a:prstClr val="black"/>
                          </a:solidFill>
                          <a:effectLst/>
                          <a:latin typeface="Calibri" charset="0"/>
                        </a:rPr>
                        <a:t> </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charset="0"/>
                        </a:rPr>
                        <a:t>Survey Item</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charset="0"/>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Body)"/>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r>
              <a:tr h="127000">
                <a:tc>
                  <a:txBody>
                    <a:bodyPr lIns="635" tIns="0" rIns="635" bIns="0">
                      <a:spAutoFit/>
                    </a:bodyPr>
                    <a:lstStyle/>
                    <a:p>
                      <a:pPr>
                        <a:buNone/>
                      </a:pPr>
                      <a:endParaRPr sz="12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0887C9"/>
                    </a:solidFill>
                  </a:tcPr>
                </a:tc>
                <a:tc>
                  <a:txBody>
                    <a:bodyPr lIns="635" tIns="0" rIns="635" bIns="0">
                      <a:spAutoFit/>
                    </a:bodyPr>
                    <a:lstStyle/>
                    <a:p>
                      <a:pPr>
                        <a:buNone/>
                      </a:pPr>
                      <a:r>
                        <a:rPr sz="1200">
                          <a:effectLst/>
                          <a:latin typeface="Calibri" charset="0"/>
                        </a:rPr>
                        <a:t>The school supplies all the resources that I need to effectively teach my students.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charset="0"/>
                        </a:rPr>
                        <a:t>3.26</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0887C9"/>
                    </a:solidFill>
                  </a:tcPr>
                </a:tc>
                <a:tc>
                  <a:txBody>
                    <a:bodyPr lIns="635" tIns="0" rIns="635" bIns="0">
                      <a:spAutoFit/>
                    </a:bodyPr>
                    <a:lstStyle/>
                    <a:p>
                      <a:pPr algn="ctr">
                        <a:buNone/>
                      </a:pPr>
                      <a:r>
                        <a:rPr sz="1200">
                          <a:effectLst/>
                          <a:latin typeface="Calibri" charset="0"/>
                        </a:rPr>
                        <a:t>0.50</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0887C9"/>
                    </a:solidFill>
                  </a:tcPr>
                </a:tc>
              </a:tr>
              <a:tr h="127000">
                <a:tc>
                  <a:txBody>
                    <a:bodyPr lIns="635" tIns="0" rIns="635" bIns="0">
                      <a:spAutoFit/>
                    </a:bodyPr>
                    <a:lstStyle/>
                    <a:p>
                      <a:pPr>
                        <a:buNone/>
                      </a:pPr>
                      <a:endParaRPr sz="12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0887C9"/>
                    </a:solidFill>
                  </a:tcPr>
                </a:tc>
                <a:tc>
                  <a:txBody>
                    <a:bodyPr lIns="635" tIns="0" rIns="635" bIns="0">
                      <a:spAutoFit/>
                    </a:bodyPr>
                    <a:lstStyle/>
                    <a:p>
                      <a:pPr>
                        <a:buNone/>
                      </a:pPr>
                      <a:r>
                        <a:rPr sz="1200">
                          <a:effectLst/>
                          <a:latin typeface="Calibri" charset="0"/>
                        </a:rPr>
                        <a:t>The classrooms where I teach are physically comfortable.</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charset="0"/>
                        </a:rPr>
                        <a:t>3.94</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0887C9"/>
                    </a:solidFill>
                  </a:tcPr>
                </a:tc>
                <a:tc>
                  <a:txBody>
                    <a:bodyPr lIns="635" tIns="0" rIns="635" bIns="0">
                      <a:spAutoFit/>
                    </a:bodyPr>
                    <a:lstStyle/>
                    <a:p>
                      <a:pPr algn="ctr">
                        <a:buNone/>
                      </a:pPr>
                      <a:r>
                        <a:rPr sz="1200">
                          <a:effectLst/>
                          <a:latin typeface="Calibri" charset="0"/>
                        </a:rPr>
                        <a:t>0.41</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0887C9"/>
                    </a:solidFill>
                  </a:tcPr>
                </a:tc>
              </a:tr>
            </a:tbl>
          </a:graphicData>
        </a:graphic>
      </p:graphicFrame>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5122" name="Slide Number Placeholder 5"/>
          <p:cNvSpPr/>
          <p:nvPr/>
        </p:nvSpPr>
        <p:spPr>
          <a:xfrm>
            <a:off x="201612" y="6457950"/>
            <a:ext cx="534988" cy="188912"/>
          </a:xfrm>
          <a:prstGeom prst="rect">
            <a:avLst/>
          </a:prstGeom>
          <a:noFill/>
          <a:ln w="9525">
            <a:noFill/>
            <a:miter lim="800000"/>
          </a:ln>
          <a:effectLst/>
        </p:spPr>
        <p:txBody>
          <a:bodyPr lIns="0" tIns="0" rIns="0" bIns="0">
            <a:noAutofit/>
          </a:bodyPr>
          <a:lstStyle>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5pPr>
          </a:lstStyle>
          <a:p>
            <a:pPr marL="0" lvl="0" indent="0" algn="r" eaLnBrk="1" hangingPunct="1"/>
            <a:fld id="{D674FFEB-9A09-42F6-8946-BE68426AC61B}" type="slidenum">
              <a:rPr sz="1000">
                <a:solidFill>
                  <a:srgbClr val="7F7F7F"/>
                </a:solidFill>
                <a:effectLst/>
                <a:latin typeface="Calibri" charset="0"/>
              </a:rPr>
              <a:t>*</a:t>
            </a:fld>
          </a:p>
        </p:txBody>
      </p:sp>
      <p:sp>
        <p:nvSpPr>
          <p:cNvPr id="5123" name="New shape"/>
          <p:cNvSpPr/>
          <p:nvPr/>
        </p:nvSpPr>
        <p:spPr>
          <a:xfrm>
            <a:off x="381000" y="916650"/>
            <a:ext cx="11695685" cy="579699"/>
          </a:xfrm>
          <a:prstGeom prst="rect">
            <a:avLst/>
          </a:prstGeom>
          <a:noFill/>
          <a:ln>
            <a:solidFill>
              <a:srgbClr val="FFFFFF">
                <a:alpha val="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3200">
                <a:solidFill>
                  <a:srgbClr val="000000"/>
                </a:solidFill>
                <a:effectLst/>
                <a:latin typeface="Calibri" charset="0"/>
              </a:rPr>
              <a:t>Where Should Efforts be Focused to Improve Staff Engagement?</a:t>
            </a:r>
          </a:p>
        </p:txBody>
      </p:sp>
      <p:graphicFrame>
        <p:nvGraphicFramePr>
          <p:cNvPr id="5124" name="New Table"/>
          <p:cNvGraphicFramePr>
            <a:graphicFrameLocks noGrp="1"/>
          </p:cNvGraphicFramePr>
          <p:nvPr/>
        </p:nvGraphicFramePr>
        <p:xfrm>
          <a:off x="5715000" y="5905500"/>
          <a:ext cx="3048000" cy="457200"/>
        </p:xfrm>
        <a:graphic>
          <a:graphicData uri="http://schemas.openxmlformats.org/drawingml/2006/table">
            <a:tbl>
              <a:tblPr firstRow="1" bandRow="1">
                <a:effectLst/>
                <a:tableStyleId>{5C22544A-7EE6-4342-B048-85BDC9FD1C3A}</a:tableStyleId>
              </a:tblPr>
              <a:tblGrid>
                <a:gridCol w="1905000"/>
                <a:gridCol w="1143000"/>
              </a:tblGrid>
              <a:tr h="127000">
                <a:tc gridSpan="2">
                  <a:txBody>
                    <a:bodyPr lIns="635" tIns="635" bIns="635">
                      <a:spAutoFit/>
                    </a:bodyPr>
                    <a:lstStyle/>
                    <a:p>
                      <a:pPr algn="ctr">
                        <a:buNone/>
                      </a:pPr>
                      <a:r>
                        <a:rPr sz="1000" b="0">
                          <a:solidFill>
                            <a:prstClr val="black"/>
                          </a:solidFill>
                          <a:effectLst/>
                          <a:latin typeface="Calibri" charset="0"/>
                        </a:rPr>
                        <a:t>Median</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hMerge="1">
                  <a:txBody>
                    <a:bodyPr lIns="635"/>
                    <a:lstStyle/>
                    <a:p/>
                  </a:txBody>
                  <a:tcPr/>
                </a:tc>
              </a:tr>
              <a:tr h="127000">
                <a:tc>
                  <a:txBody>
                    <a:bodyPr lIns="635" tIns="635" bIns="635">
                      <a:spAutoFit/>
                    </a:bodyPr>
                    <a:lstStyle/>
                    <a:p>
                      <a:pPr>
                        <a:buNone/>
                      </a:pPr>
                      <a:r>
                        <a:rPr sz="1000">
                          <a:solidFill>
                            <a:prstClr val="black"/>
                          </a:solidFill>
                          <a:effectLst/>
                          <a:latin typeface="Calibri" charset="0"/>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noFill/>
                  </a:tcPr>
                </a:tc>
                <a:tc>
                  <a:txBody>
                    <a:bodyPr lIns="635" tIns="635" bIns="635">
                      <a:spAutoFit/>
                    </a:bodyPr>
                    <a:lstStyle/>
                    <a:p>
                      <a:pPr>
                        <a:buNone/>
                      </a:pPr>
                      <a:r>
                        <a:rPr sz="1000">
                          <a:effectLst/>
                          <a:latin typeface="Calibri" charset="0"/>
                        </a:rPr>
                        <a:t> 3.95</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r h="127000">
                <a:tc>
                  <a:txBody>
                    <a:bodyPr lIns="635" tIns="635" bIns="635">
                      <a:spAutoFit/>
                    </a:bodyPr>
                    <a:lstStyle/>
                    <a:p>
                      <a:pPr>
                        <a:buNone/>
                      </a:pPr>
                      <a:r>
                        <a:rPr sz="1000">
                          <a:solidFill>
                            <a:prstClr val="black"/>
                          </a:solidFill>
                          <a:effectLst/>
                          <a:latin typeface="Calibri" charset="0"/>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noFill/>
                  </a:tcPr>
                </a:tc>
                <a:tc>
                  <a:txBody>
                    <a:bodyPr lIns="635" tIns="635" bIns="635">
                      <a:spAutoFit/>
                    </a:bodyPr>
                    <a:lstStyle/>
                    <a:p>
                      <a:pPr>
                        <a:buNone/>
                      </a:pPr>
                      <a:r>
                        <a:rPr sz="1000">
                          <a:effectLst/>
                          <a:latin typeface="Calibri" charset="0"/>
                        </a:rPr>
                        <a:t> 0.54</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bl>
          </a:graphicData>
        </a:graphic>
      </p:graphicFrame>
      <p:graphicFrame>
        <p:nvGraphicFramePr>
          <p:cNvPr id="5125" name="New Table"/>
          <p:cNvGraphicFramePr>
            <a:graphicFrameLocks noGrp="1"/>
          </p:cNvGraphicFramePr>
          <p:nvPr/>
        </p:nvGraphicFramePr>
        <p:xfrm>
          <a:off x="381000" y="5905500"/>
          <a:ext cx="4445000" cy="609600"/>
        </p:xfrm>
        <a:graphic>
          <a:graphicData uri="http://schemas.openxmlformats.org/drawingml/2006/table">
            <a:tbl>
              <a:tblPr firstRow="1" bandRow="1">
                <a:effectLst/>
                <a:tableStyleId>{5C22544A-7EE6-4342-B048-85BDC9FD1C3A}</a:tableStyleId>
              </a:tblPr>
              <a:tblGrid>
                <a:gridCol w="1016000"/>
                <a:gridCol w="635000"/>
                <a:gridCol w="1397000"/>
                <a:gridCol w="1397000"/>
              </a:tblGrid>
              <a:tr h="127000">
                <a:tc gridSpan="4">
                  <a:txBody>
                    <a:bodyPr lIns="635" tIns="0" bIns="0">
                      <a:noAutofit/>
                    </a:bodyPr>
                    <a:lstStyle/>
                    <a:p>
                      <a:pPr algn="ctr">
                        <a:buNone/>
                      </a:pPr>
                      <a:r>
                        <a:rPr sz="1000" b="0">
                          <a:solidFill>
                            <a:prstClr val="black"/>
                          </a:solidFill>
                          <a:effectLst/>
                          <a:latin typeface="Calibri" charset="0"/>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hMerge="1">
                  <a:txBody>
                    <a:bodyPr/>
                    <a:lstStyle/>
                    <a:p/>
                  </a:txBody>
                  <a:tcPr/>
                </a:tc>
                <a:tc hMerge="1">
                  <a:txBody>
                    <a:bodyPr/>
                    <a:lstStyle/>
                    <a:p/>
                  </a:txBody>
                  <a:tcPr/>
                </a:tc>
                <a:tc hMerge="1">
                  <a:txBody>
                    <a:bodyPr/>
                    <a:lstStyle/>
                    <a:p/>
                  </a:txBody>
                  <a:tcPr/>
                </a:tc>
              </a:tr>
              <a:tr h="127000">
                <a:tc>
                  <a:txBody>
                    <a:bodyPr lIns="635" tIns="0" bIns="0">
                      <a:noAutofit/>
                    </a:bodyPr>
                    <a:lstStyle/>
                    <a:p>
                      <a:pPr algn="ctr">
                        <a:buNone/>
                      </a:pPr>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a:lstStyle/>
                    <a:p>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Strong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Weak</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r>
              <a:tr h="127000">
                <a:tc>
                  <a:txBody>
                    <a:bodyPr lIns="635" tIns="0" bIns="0">
                      <a:spAutoFit/>
                    </a:bodyPr>
                    <a:lstStyle/>
                    <a:p>
                      <a:pPr algn="ctr">
                        <a:buNone/>
                      </a:pPr>
                      <a:r>
                        <a:rPr sz="900">
                          <a:effectLst/>
                          <a:latin typeface="Calibri" charset="0"/>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Low</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Primary Focus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84425"/>
                    </a:solidFill>
                  </a:tcPr>
                </a:tc>
                <a:tc>
                  <a:txBody>
                    <a:bodyPr lIns="635" tIns="0" bIns="0">
                      <a:spAutoFit/>
                    </a:bodyPr>
                    <a:lstStyle/>
                    <a:p>
                      <a:pPr algn="ctr">
                        <a:buNone/>
                      </a:pPr>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0887C9"/>
                    </a:solidFill>
                  </a:tcPr>
                </a:tc>
              </a:tr>
              <a:tr h="127000">
                <a:tc>
                  <a:txBody>
                    <a:bodyPr lIns="635"/>
                    <a:lstStyle/>
                    <a:p>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noAutofit/>
                    </a:bodyPr>
                    <a:lstStyle/>
                    <a:p>
                      <a:pPr algn="ctr">
                        <a:buNone/>
                      </a:pPr>
                      <a:r>
                        <a:rPr sz="1000">
                          <a:effectLst/>
                          <a:latin typeface="Calibri" charset="0"/>
                        </a:rPr>
                        <a:t>High</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bIns="0">
                      <a:spAutoFit/>
                    </a:bodyPr>
                    <a:lstStyle/>
                    <a:p>
                      <a:pPr algn="ctr">
                        <a:buNone/>
                      </a:pPr>
                      <a:r>
                        <a:rPr sz="1000">
                          <a:effectLst/>
                          <a:latin typeface="Calibri" charset="0"/>
                        </a:rPr>
                        <a:t>Secondary Focus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FEB81F"/>
                    </a:solidFill>
                  </a:tcPr>
                </a:tc>
                <a:tc>
                  <a:txBody>
                    <a:bodyPr lIns="635" tIns="0" bIns="0">
                      <a:noAutofit/>
                    </a:bodyPr>
                    <a:lstStyle/>
                    <a:p>
                      <a:pPr algn="ctr">
                        <a:buNone/>
                      </a:pPr>
                      <a:endParaRPr sz="10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bl>
          </a:graphicData>
        </a:graphic>
      </p:graphicFrame>
      <p:graphicFrame>
        <p:nvGraphicFramePr>
          <p:cNvPr id="5126" name="New Table"/>
          <p:cNvGraphicFramePr>
            <a:graphicFrameLocks noGrp="1"/>
          </p:cNvGraphicFramePr>
          <p:nvPr/>
        </p:nvGraphicFramePr>
        <p:xfrm>
          <a:off x="381000" y="1714500"/>
          <a:ext cx="8445500" cy="731520"/>
        </p:xfrm>
        <a:graphic>
          <a:graphicData uri="http://schemas.openxmlformats.org/drawingml/2006/table">
            <a:tbl>
              <a:tblPr firstRow="1" bandRow="1">
                <a:effectLst/>
                <a:tableStyleId>{5C22544A-7EE6-4342-B048-85BDC9FD1C3A}</a:tableStyleId>
              </a:tblPr>
              <a:tblGrid>
                <a:gridCol w="118110"/>
                <a:gridCol w="6096000"/>
                <a:gridCol w="1143000"/>
                <a:gridCol w="1143000"/>
              </a:tblGrid>
              <a:tr h="127000">
                <a:tc>
                  <a:txBody>
                    <a:bodyPr lIns="635" tIns="0" rIns="6350" bIns="0">
                      <a:spAutoFit/>
                    </a:bodyPr>
                    <a:lstStyle/>
                    <a:p>
                      <a:pPr>
                        <a:buNone/>
                      </a:pPr>
                      <a:r>
                        <a:rPr sz="1200" b="1">
                          <a:solidFill>
                            <a:prstClr val="black"/>
                          </a:solidFill>
                          <a:effectLst/>
                          <a:latin typeface="Calibri" charset="0"/>
                        </a:rPr>
                        <a:t> </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charset="0"/>
                        </a:rPr>
                        <a:t>Survey Item</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charset="0"/>
                        </a:rPr>
                        <a:t>Driver Rating</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c>
                  <a:txBody>
                    <a:bodyPr lIns="635" tIns="0" rIns="0" bIns="0">
                      <a:spAutoFit/>
                    </a:bodyPr>
                    <a:lstStyle/>
                    <a:p>
                      <a:pPr algn="ctr">
                        <a:buNone/>
                      </a:pPr>
                      <a:r>
                        <a:rPr sz="1200" b="1">
                          <a:solidFill>
                            <a:prstClr val="black"/>
                          </a:solidFill>
                          <a:effectLst/>
                          <a:latin typeface="Calibri (Body)"/>
                        </a:rPr>
                        <a:t>Correlation to Engagement</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E3E6EA"/>
                    </a:solidFill>
                  </a:tcPr>
                </a:tc>
              </a:tr>
              <a:tr h="127000">
                <a:tc>
                  <a:txBody>
                    <a:bodyPr lIns="635" tIns="0" rIns="635" bIns="0">
                      <a:spAutoFit/>
                    </a:bodyPr>
                    <a:lstStyle/>
                    <a:p>
                      <a:pPr>
                        <a:buNone/>
                      </a:pPr>
                      <a:endParaRPr sz="12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buNone/>
                      </a:pPr>
                      <a:r>
                        <a:rPr sz="1200">
                          <a:effectLst/>
                          <a:latin typeface="Calibri" charset="0"/>
                        </a:rPr>
                        <a:t>I fill a necessary role in the learning and growth of my students.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charset="0"/>
                        </a:rPr>
                        <a:t>4.64</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lgn="ctr">
                        <a:buNone/>
                      </a:pPr>
                      <a:r>
                        <a:rPr sz="1200">
                          <a:effectLst/>
                          <a:latin typeface="Calibri" charset="0"/>
                        </a:rPr>
                        <a:t>0.46</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r h="127000">
                <a:tc>
                  <a:txBody>
                    <a:bodyPr lIns="635" tIns="0" rIns="635" bIns="0">
                      <a:spAutoFit/>
                    </a:bodyPr>
                    <a:lstStyle/>
                    <a:p>
                      <a:pPr>
                        <a:buNone/>
                      </a:pPr>
                      <a:endParaRPr sz="1200">
                        <a:effectLst/>
                        <a:latin typeface="Calibri" charset="0"/>
                      </a:endParaRP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buNone/>
                      </a:pPr>
                      <a:r>
                        <a:rPr sz="1200">
                          <a:effectLst/>
                          <a:latin typeface="Calibri" charset="0"/>
                        </a:rPr>
                        <a:t>I am a positive influence on my students.</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tcPr>
                </a:tc>
                <a:tc>
                  <a:txBody>
                    <a:bodyPr lIns="635" tIns="0" rIns="635" bIns="0">
                      <a:spAutoFit/>
                    </a:bodyPr>
                    <a:lstStyle/>
                    <a:p>
                      <a:pPr algn="ctr">
                        <a:buNone/>
                      </a:pPr>
                      <a:r>
                        <a:rPr sz="1200">
                          <a:effectLst/>
                          <a:latin typeface="Calibri" charset="0"/>
                        </a:rPr>
                        <a:t>4.70</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c>
                  <a:txBody>
                    <a:bodyPr lIns="635" tIns="0" rIns="635" bIns="0">
                      <a:spAutoFit/>
                    </a:bodyPr>
                    <a:lstStyle/>
                    <a:p>
                      <a:pPr algn="ctr">
                        <a:buNone/>
                      </a:pPr>
                      <a:r>
                        <a:rPr sz="1200">
                          <a:effectLst/>
                          <a:latin typeface="Calibri" charset="0"/>
                        </a:rPr>
                        <a:t>0.41</a:t>
                      </a:r>
                    </a:p>
                  </a:txBody>
                  <a:tcPr marR="1270" marT="0" marB="0">
                    <a:lnL w="635" cap="flat" cmpd="sng" algn="ctr">
                      <a:solidFill>
                        <a:srgbClr val="B5BBC6"/>
                      </a:solidFill>
                      <a:prstDash val="solid"/>
                      <a:round/>
                      <a:headEnd type="none" w="med" len="med"/>
                      <a:tailEnd type="none" w="med" len="med"/>
                    </a:lnL>
                    <a:lnR w="635" cap="flat" cmpd="sng" algn="ctr">
                      <a:solidFill>
                        <a:srgbClr val="B5BBC6"/>
                      </a:solidFill>
                      <a:prstDash val="solid"/>
                      <a:round/>
                      <a:headEnd type="none" w="med" len="med"/>
                      <a:tailEnd type="none" w="med" len="med"/>
                    </a:lnR>
                    <a:lnT w="635" cap="flat" cmpd="sng" algn="ctr">
                      <a:solidFill>
                        <a:srgbClr val="B5BBC6"/>
                      </a:solidFill>
                      <a:prstDash val="solid"/>
                      <a:round/>
                      <a:headEnd type="none" w="med" len="med"/>
                      <a:tailEnd type="none" w="med" len="med"/>
                    </a:lnT>
                    <a:lnB w="635" cap="flat" cmpd="sng" algn="ctr">
                      <a:solidFill>
                        <a:srgbClr val="B5BBC6"/>
                      </a:solidFill>
                      <a:prstDash val="solid"/>
                      <a:round/>
                      <a:headEnd type="none" w="med" len="med"/>
                      <a:tailEnd type="none" w="med" len="med"/>
                    </a:lnB>
                    <a:lnTlToBr>
                      <a:noFill/>
                    </a:lnTlToBr>
                    <a:lnBlToTr>
                      <a:noFill/>
                    </a:lnBlToTr>
                    <a:solidFill>
                      <a:srgbClr val="63AD44"/>
                    </a:solidFill>
                  </a:tcPr>
                </a:tc>
              </a:tr>
            </a:tbl>
          </a:graphicData>
        </a:graphic>
      </p:graphicFrame>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7170" name="TextBox 1"/>
          <p:cNvSpPr/>
          <p:nvPr/>
        </p:nvSpPr>
        <p:spPr>
          <a:xfrm>
            <a:off x="609600" y="533400"/>
            <a:ext cx="7908889" cy="579699"/>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eaLnBrk="1" hangingPunct="1"/>
            <a:r>
              <a:rPr sz="3200">
                <a:effectLst/>
                <a:latin typeface="Calibri" charset="0"/>
              </a:rPr>
              <a:t>Overview</a:t>
            </a:r>
          </a:p>
        </p:txBody>
      </p:sp>
      <p:sp>
        <p:nvSpPr>
          <p:cNvPr id="7171" name="Slide Number Placeholder 5"/>
          <p:cNvSpPr/>
          <p:nvPr/>
        </p:nvSpPr>
        <p:spPr>
          <a:xfrm>
            <a:off x="6786562" y="6286500"/>
            <a:ext cx="2133600" cy="365125"/>
          </a:xfrm>
          <a:prstGeom prst="rect">
            <a:avLst/>
          </a:prstGeom>
          <a:noFill/>
          <a:ln w="9525">
            <a:noFill/>
            <a:miter lim="800000"/>
          </a:ln>
          <a:effectLst/>
        </p:spPr>
        <p:txBody>
          <a:bodyPr anchor="ctr" anchorCtr="0">
            <a:noAutofit/>
          </a:bodyPr>
          <a:lstStyle>
            <a:defPPr algn="l" rtl="0" eaLnBrk="0" hangingPunct="0">
              <a:defRPr kumimoji="0">
                <a:effectLst/>
              </a:defRPr>
            </a:defPPr>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5pPr>
          </a:lstStyle>
          <a:p>
            <a:pPr marL="0" lvl="0" indent="0" algn="r" eaLnBrk="1" hangingPunct="1"/>
            <a:fld id="{27356342-4CEB-41DD-911D-DBE57850B51F}" type="slidenum">
              <a:rPr>
                <a:effectLst/>
                <a:latin typeface="Calibri" charset="0"/>
              </a:rPr>
              <a:t>*</a:t>
            </a:fld>
          </a:p>
        </p:txBody>
      </p:sp>
      <p:cxnSp>
        <p:nvCxnSpPr>
          <p:cNvPr id="7172" name="Straight Connector 4" descr="Line"/>
          <p:cNvCxnSpPr/>
          <p:nvPr/>
        </p:nvCxnSpPr>
        <p:spPr>
          <a:xfrm>
            <a:off x="609600" y="1066800"/>
            <a:ext cx="7848600" cy="1588"/>
          </a:xfrm>
          <a:prstGeom prst="line">
            <a:avLst/>
          </a:prstGeom>
          <a:noFill/>
          <a:ln w="25400">
            <a:solidFill>
              <a:srgbClr val="E0E0E0"/>
            </a:solidFill>
            <a:miter lim="800000"/>
          </a:ln>
          <a:effectLst/>
        </p:spPr>
      </p:cxnSp>
      <p:sp>
        <p:nvSpPr>
          <p:cNvPr id="7173" name="Rectangle 3"/>
          <p:cNvSpPr/>
          <p:nvPr/>
        </p:nvSpPr>
        <p:spPr>
          <a:xfrm>
            <a:off x="605675" y="1246188"/>
            <a:ext cx="7856449" cy="5094334"/>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just" eaLnBrk="1" hangingPunct="1">
              <a:lnSpc>
                <a:spcPct val="114000"/>
              </a:lnSpc>
              <a:spcAft>
                <a:spcPts val="1000"/>
              </a:spcAft>
            </a:pPr>
            <a:r>
              <a:rPr sz="1700">
                <a:effectLst/>
                <a:latin typeface="Calibri" charset="0"/>
              </a:rPr>
              <a:t>Engagement is the sense of connection that individuals have with their profession in general and with their current jobs in particular. Several factors at individual school sites impact teachers’ level of engagement, including aspects of the working environment such as relationships with school administration, colleagues, students, and parents; the physical work conditions; feeling of personal safety; policy considerations and implementation; support for personal development and growth; prior preparation; perceptions of personal relevance; and satisfaction. </a:t>
            </a:r>
          </a:p>
          <a:p>
            <a:pPr marL="0" lvl="0" indent="0" algn="just" eaLnBrk="1" hangingPunct="1">
              <a:lnSpc>
                <a:spcPct val="114000"/>
              </a:lnSpc>
              <a:spcAft>
                <a:spcPts val="1000"/>
              </a:spcAft>
            </a:pPr>
            <a:r>
              <a:rPr sz="1700">
                <a:effectLst/>
                <a:latin typeface="Calibri" charset="0"/>
              </a:rPr>
              <a:t>This study was conducted to accomplish three goals:</a:t>
            </a:r>
          </a:p>
          <a:p>
            <a:pPr marL="228600" lvl="1" indent="-228600" algn="just" eaLnBrk="1" hangingPunct="1">
              <a:buClr>
                <a:srgbClr val="7F7F75"/>
              </a:buClr>
              <a:buSzPct val="90000"/>
              <a:buFont typeface="Wingdings" pitchFamily="2" charset="2"/>
              <a:buChar char="§"/>
            </a:pPr>
            <a:r>
              <a:rPr sz="1700">
                <a:effectLst/>
                <a:latin typeface="Calibri" charset="0"/>
              </a:rPr>
              <a:t>Measure the level of engagement among teachers.</a:t>
            </a:r>
          </a:p>
          <a:p>
            <a:pPr marL="228600" lvl="1" indent="-228600" algn="just" eaLnBrk="1" hangingPunct="1">
              <a:buClr>
                <a:srgbClr val="7F7F75"/>
              </a:buClr>
              <a:buSzPct val="90000"/>
              <a:buFont typeface="Wingdings" pitchFamily="2" charset="2"/>
              <a:buChar char="§"/>
            </a:pPr>
            <a:r>
              <a:rPr sz="1700">
                <a:effectLst/>
                <a:latin typeface="Calibri" charset="0"/>
              </a:rPr>
              <a:t>Identify which groups of teachers are less engaged.</a:t>
            </a:r>
          </a:p>
          <a:p>
            <a:pPr marL="228600" lvl="1" indent="-228600" algn="just" eaLnBrk="1" hangingPunct="1">
              <a:spcAft>
                <a:spcPts val="1000"/>
              </a:spcAft>
              <a:buClr>
                <a:srgbClr val="7F7F75"/>
              </a:buClr>
              <a:buSzPct val="90000"/>
              <a:buFont typeface="Wingdings" pitchFamily="2" charset="2"/>
              <a:buChar char="§"/>
            </a:pPr>
            <a:r>
              <a:rPr sz="1700">
                <a:effectLst/>
                <a:latin typeface="Calibri" charset="0"/>
              </a:rPr>
              <a:t>Identify areas where engagement can be improved.</a:t>
            </a:r>
          </a:p>
          <a:p>
            <a:pPr marL="0" lvl="0" indent="0" algn="just" eaLnBrk="1" hangingPunct="1">
              <a:lnSpc>
                <a:spcPct val="114000"/>
              </a:lnSpc>
              <a:spcAft>
                <a:spcPts val="1000"/>
              </a:spcAft>
            </a:pPr>
            <a:r>
              <a:rPr sz="1700">
                <a:effectLst/>
                <a:latin typeface="Calibri" charset="0"/>
              </a:rPr>
              <a:t>With this information, we hope to improve conditions so that all teachers at Loudoun County Public Schools are fully engaged in their profession.  Fully engaged teachers are key to helping all students achieve to their full potential. Because more engaged individuals likely completed the survey, this data may overestimate engagement among employees district-wide.</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9218" name="TextBox 1"/>
          <p:cNvSpPr/>
          <p:nvPr/>
        </p:nvSpPr>
        <p:spPr>
          <a:xfrm>
            <a:off x="685800" y="609600"/>
            <a:ext cx="7703896" cy="579699"/>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eaLnBrk="1" hangingPunct="1"/>
            <a:r>
              <a:rPr sz="3200">
                <a:effectLst/>
                <a:latin typeface="Calibri" charset="0"/>
              </a:rPr>
              <a:t>Study Design</a:t>
            </a:r>
          </a:p>
        </p:txBody>
      </p:sp>
      <p:sp>
        <p:nvSpPr>
          <p:cNvPr id="9219" name="Slide Number Placeholder 5"/>
          <p:cNvSpPr/>
          <p:nvPr/>
        </p:nvSpPr>
        <p:spPr>
          <a:xfrm>
            <a:off x="6786562" y="6286500"/>
            <a:ext cx="2133600" cy="365125"/>
          </a:xfrm>
          <a:prstGeom prst="rect">
            <a:avLst/>
          </a:prstGeom>
          <a:noFill/>
          <a:ln w="9525">
            <a:noFill/>
            <a:miter lim="800000"/>
          </a:ln>
          <a:effectLst/>
        </p:spPr>
        <p:txBody>
          <a:bodyPr anchor="ctr" anchorCtr="0">
            <a:noAutofit/>
          </a:bodyPr>
          <a:lstStyle>
            <a:defPPr algn="l" rtl="0" eaLnBrk="0" hangingPunct="0">
              <a:defRPr kumimoji="0">
                <a:effectLst/>
              </a:defRPr>
            </a:defPPr>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5pPr>
          </a:lstStyle>
          <a:p>
            <a:pPr marL="0" lvl="0" indent="0" algn="r" eaLnBrk="1" hangingPunct="1"/>
            <a:fld id="{24930665-AE37-4C44-94D9-B9A1D273CCCD}" type="slidenum">
              <a:rPr>
                <a:effectLst/>
                <a:latin typeface="Calibri" charset="0"/>
              </a:rPr>
              <a:t>*</a:t>
            </a:fld>
          </a:p>
        </p:txBody>
      </p:sp>
      <p:cxnSp>
        <p:nvCxnSpPr>
          <p:cNvPr id="9220" name="Straight Connector 4" descr="Line"/>
          <p:cNvCxnSpPr/>
          <p:nvPr/>
        </p:nvCxnSpPr>
        <p:spPr>
          <a:xfrm>
            <a:off x="685800" y="1285875"/>
            <a:ext cx="7696200" cy="9525"/>
          </a:xfrm>
          <a:prstGeom prst="line">
            <a:avLst/>
          </a:prstGeom>
          <a:noFill/>
          <a:ln w="25400">
            <a:solidFill>
              <a:srgbClr val="E0E0E0"/>
            </a:solidFill>
            <a:miter lim="800000"/>
          </a:ln>
          <a:effectLst/>
        </p:spPr>
      </p:cxnSp>
      <p:sp>
        <p:nvSpPr>
          <p:cNvPr id="9221" name="Rectangle 2"/>
          <p:cNvSpPr/>
          <p:nvPr/>
        </p:nvSpPr>
        <p:spPr>
          <a:xfrm>
            <a:off x="834390" y="1600200"/>
            <a:ext cx="7627620" cy="4639627"/>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just" eaLnBrk="1" hangingPunct="1">
              <a:lnSpc>
                <a:spcPct val="115000"/>
              </a:lnSpc>
              <a:spcAft>
                <a:spcPts val="1000"/>
              </a:spcAft>
            </a:pPr>
            <a:r>
              <a:rPr>
                <a:effectLst/>
                <a:latin typeface="Calibri" charset="0"/>
              </a:rPr>
              <a:t>All members of the school staff were invited to complete the engagement survey.  Teachers were invited via email with a unique link to complete the survey.  The survey consisted of three parts:</a:t>
            </a:r>
          </a:p>
          <a:p>
            <a:pPr marL="457200" lvl="1" indent="0" algn="just" eaLnBrk="1" hangingPunct="1">
              <a:lnSpc>
                <a:spcPct val="115000"/>
              </a:lnSpc>
            </a:pPr>
            <a:r>
              <a:rPr b="1">
                <a:effectLst/>
                <a:latin typeface="Calibri" charset="0"/>
              </a:rPr>
              <a:t>Engagement Scale </a:t>
            </a:r>
          </a:p>
          <a:p>
            <a:pPr marL="457200" lvl="1" indent="0" algn="just" eaLnBrk="1" hangingPunct="1">
              <a:lnSpc>
                <a:spcPct val="115000"/>
              </a:lnSpc>
            </a:pPr>
            <a:r>
              <a:rPr>
                <a:effectLst/>
                <a:latin typeface="Calibri" charset="0"/>
              </a:rPr>
              <a:t>designed to measure each staff members’ level of engagement.  Based on responses to these questions, an “Engagement Score” was computed for each respondent.</a:t>
            </a:r>
          </a:p>
          <a:p>
            <a:pPr marL="457200" lvl="1" indent="0" algn="just" eaLnBrk="1" hangingPunct="1">
              <a:lnSpc>
                <a:spcPct val="115000"/>
              </a:lnSpc>
            </a:pPr>
            <a:endParaRPr>
              <a:effectLst/>
              <a:latin typeface="Calibri" charset="0"/>
            </a:endParaRPr>
          </a:p>
          <a:p>
            <a:pPr marL="457200" lvl="1" indent="0" algn="just" eaLnBrk="1" hangingPunct="1">
              <a:lnSpc>
                <a:spcPct val="115000"/>
              </a:lnSpc>
            </a:pPr>
            <a:r>
              <a:rPr b="1">
                <a:effectLst/>
                <a:latin typeface="Calibri" charset="0"/>
              </a:rPr>
              <a:t>School/Workplace items </a:t>
            </a:r>
          </a:p>
          <a:p>
            <a:pPr marL="457200" lvl="1" indent="0" algn="just" eaLnBrk="1" hangingPunct="1">
              <a:lnSpc>
                <a:spcPct val="115000"/>
              </a:lnSpc>
            </a:pPr>
            <a:r>
              <a:rPr>
                <a:effectLst/>
                <a:latin typeface="Calibri" charset="0"/>
              </a:rPr>
              <a:t>measure a range of factors within the school environment that may impact engagement.</a:t>
            </a:r>
          </a:p>
          <a:p>
            <a:pPr marL="457200" lvl="1" indent="0" algn="just" eaLnBrk="1" hangingPunct="1">
              <a:lnSpc>
                <a:spcPct val="115000"/>
              </a:lnSpc>
            </a:pPr>
            <a:endParaRPr>
              <a:effectLst/>
              <a:latin typeface="Calibri" charset="0"/>
            </a:endParaRPr>
          </a:p>
          <a:p>
            <a:pPr marL="457200" lvl="1" indent="0" algn="just" eaLnBrk="1" hangingPunct="1">
              <a:lnSpc>
                <a:spcPct val="115000"/>
              </a:lnSpc>
              <a:spcAft>
                <a:spcPts val="1000"/>
              </a:spcAft>
            </a:pPr>
            <a:r>
              <a:rPr b="1">
                <a:effectLst/>
                <a:latin typeface="Calibri" charset="0"/>
              </a:rPr>
              <a:t>Respondent Background </a:t>
            </a:r>
            <a:r>
              <a:rPr>
                <a:effectLst/>
                <a:latin typeface="Calibri" charset="0"/>
              </a:rPr>
              <a:t>items included grade level &amp; subject taught as well as gender.</a:t>
            </a:r>
          </a:p>
        </p:txBody>
      </p:sp>
      <p:sp>
        <p:nvSpPr>
          <p:cNvPr id="9222" name="Rectangle 6" descr="SchoolItems"/>
          <p:cNvSpPr/>
          <p:nvPr/>
        </p:nvSpPr>
        <p:spPr>
          <a:xfrm>
            <a:off x="3886200" y="4343400"/>
            <a:ext cx="4376738" cy="228600"/>
          </a:xfrm>
          <a:prstGeom prst="rect">
            <a:avLst/>
          </a:prstGeom>
          <a:noFill/>
          <a:ln w="25400">
            <a:noFill/>
            <a:miter lim="800000"/>
          </a:ln>
          <a:effectLst/>
        </p:spPr>
        <p:txBody>
          <a:bodyPr wrap="none" lIns="0" tIns="0" rIns="0" anchor="ctr"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l" eaLnBrk="1" hangingPunct="1"/>
            <a:r>
              <a:rPr sz="1600">
                <a:solidFill>
                  <a:srgbClr val="000000"/>
                </a:solidFill>
                <a:effectLst/>
                <a:latin typeface="Calibri" charset="0"/>
              </a:rPr>
              <a:t>included  8 items  that  were  designed  to</a:t>
            </a:r>
          </a:p>
        </p:txBody>
      </p:sp>
      <p:sp>
        <p:nvSpPr>
          <p:cNvPr id="9223" name="Rectangle 5" descr="EngScale"/>
          <p:cNvSpPr/>
          <p:nvPr/>
        </p:nvSpPr>
        <p:spPr>
          <a:xfrm>
            <a:off x="3214688" y="2719388"/>
            <a:ext cx="5094288" cy="285750"/>
          </a:xfrm>
          <a:prstGeom prst="rect">
            <a:avLst/>
          </a:prstGeom>
          <a:noFill/>
          <a:ln w="25400">
            <a:noFill/>
            <a:miter lim="800000"/>
          </a:ln>
          <a:effectLst/>
        </p:spPr>
        <p:txBody>
          <a:bodyPr wrap="none" tIns="0" rIns="0" bIns="0" anchor="ctr"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l">
              <a:buClr>
                <a:srgbClr val="000000"/>
              </a:buClr>
              <a:buFont typeface="Calibri" charset="0"/>
            </a:pPr>
            <a:r>
              <a:rPr sz="1600">
                <a:solidFill>
                  <a:srgbClr val="000000"/>
                </a:solidFill>
                <a:effectLst/>
                <a:latin typeface="Calibri" charset="0"/>
                <a:sym typeface="Calibri" charset="0"/>
              </a:rPr>
              <a:t>was comprised of 8 items that were specifically</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11266" name="Rectangle 4"/>
          <p:cNvSpPr/>
          <p:nvPr/>
        </p:nvSpPr>
        <p:spPr>
          <a:xfrm>
            <a:off x="710503" y="1712912"/>
            <a:ext cx="7751569" cy="3462940"/>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just" eaLnBrk="1" hangingPunct="1"/>
            <a:r>
              <a:rPr sz="1700">
                <a:effectLst/>
                <a:latin typeface="Calibri" charset="0"/>
              </a:rPr>
              <a:t>This study was conducted as a census survey.  That is, all teachers were invited and encouraged to participate thereby giving all teachers an opportunity to express their views.  If </a:t>
            </a:r>
            <a:r>
              <a:rPr sz="1700" u="sng">
                <a:effectLst/>
                <a:latin typeface="Calibri" charset="0"/>
              </a:rPr>
              <a:t>all</a:t>
            </a:r>
            <a:r>
              <a:rPr sz="1700">
                <a:effectLst/>
                <a:latin typeface="Calibri" charset="0"/>
              </a:rPr>
              <a:t> teachers participate, a complete picture of engagement results and survey data will be highly accurate. </a:t>
            </a:r>
          </a:p>
          <a:p>
            <a:pPr marL="0" lvl="0" indent="0" algn="just" eaLnBrk="1" hangingPunct="1"/>
            <a:endParaRPr sz="1700">
              <a:effectLst/>
              <a:latin typeface="Calibri" charset="0"/>
            </a:endParaRPr>
          </a:p>
          <a:p>
            <a:pPr marL="0" lvl="0" indent="0" algn="just" eaLnBrk="1" hangingPunct="1"/>
            <a:r>
              <a:rPr sz="1700">
                <a:effectLst/>
                <a:latin typeface="Calibri" charset="0"/>
              </a:rPr>
              <a:t>                                                                                                                                            Whether an individual completes the survey is related to his/her level of engagement.   Those teachers who decline to participate generally include teachers who are less engaged in their work.  Therefore, low levels of participation:</a:t>
            </a:r>
          </a:p>
          <a:p>
            <a:pPr marL="0" lvl="0" indent="0" algn="just" eaLnBrk="1" hangingPunct="1"/>
            <a:endParaRPr sz="1700">
              <a:effectLst/>
              <a:latin typeface="Calibri" charset="0"/>
            </a:endParaRPr>
          </a:p>
          <a:p>
            <a:pPr marL="228600" lvl="1" indent="-228600" algn="just" eaLnBrk="1" hangingPunct="1">
              <a:buClr>
                <a:srgbClr val="7F7F75"/>
              </a:buClr>
              <a:buSzPct val="90000"/>
              <a:buFont typeface="Wingdings" pitchFamily="2" charset="2"/>
              <a:buChar char="§"/>
            </a:pPr>
            <a:r>
              <a:rPr sz="1700">
                <a:effectLst/>
                <a:latin typeface="Calibri" charset="0"/>
              </a:rPr>
              <a:t>  indicates low teacher engagement in general, and</a:t>
            </a:r>
          </a:p>
          <a:p>
            <a:pPr marL="228600" lvl="0" indent="-228600" algn="just" eaLnBrk="1" hangingPunct="1">
              <a:buFont typeface=""/>
              <a:buChar char="•"/>
            </a:pPr>
            <a:endParaRPr sz="1700">
              <a:effectLst/>
              <a:latin typeface="Calibri" charset="0"/>
            </a:endParaRPr>
          </a:p>
          <a:p>
            <a:pPr marL="228600" lvl="1" indent="-228600" algn="just" eaLnBrk="1" hangingPunct="1">
              <a:buClr>
                <a:srgbClr val="7F7F75"/>
              </a:buClr>
              <a:buSzPct val="90000"/>
              <a:buFont typeface="Wingdings" pitchFamily="2" charset="2"/>
              <a:buChar char="§"/>
            </a:pPr>
            <a:r>
              <a:rPr sz="1700">
                <a:effectLst/>
                <a:latin typeface="Calibri" charset="0"/>
              </a:rPr>
              <a:t>  survey findings will overestimate the level of engagement.</a:t>
            </a:r>
          </a:p>
        </p:txBody>
      </p:sp>
      <p:sp>
        <p:nvSpPr>
          <p:cNvPr id="11267" name="TextBox 1"/>
          <p:cNvSpPr/>
          <p:nvPr/>
        </p:nvSpPr>
        <p:spPr>
          <a:xfrm>
            <a:off x="762000" y="685800"/>
            <a:ext cx="7703896" cy="579699"/>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eaLnBrk="1" hangingPunct="1"/>
            <a:r>
              <a:rPr sz="3200">
                <a:effectLst/>
                <a:latin typeface="Calibri" charset="0"/>
              </a:rPr>
              <a:t>Technical Notes</a:t>
            </a:r>
          </a:p>
        </p:txBody>
      </p:sp>
      <p:sp>
        <p:nvSpPr>
          <p:cNvPr id="11268" name="Slide Number Placeholder 5"/>
          <p:cNvSpPr/>
          <p:nvPr/>
        </p:nvSpPr>
        <p:spPr>
          <a:xfrm>
            <a:off x="6786562" y="6286500"/>
            <a:ext cx="2133600" cy="365125"/>
          </a:xfrm>
          <a:prstGeom prst="rect">
            <a:avLst/>
          </a:prstGeom>
          <a:noFill/>
          <a:ln w="9525">
            <a:noFill/>
            <a:miter lim="800000"/>
          </a:ln>
          <a:effectLst/>
        </p:spPr>
        <p:txBody>
          <a:bodyPr anchor="ctr" anchorCtr="0">
            <a:noAutofit/>
          </a:bodyPr>
          <a:lstStyle>
            <a:defPPr algn="l" rtl="0" eaLnBrk="0" hangingPunct="0">
              <a:defRPr kumimoji="0">
                <a:effectLst/>
              </a:defRPr>
            </a:defPPr>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ea typeface="Arial"/>
              </a:defRPr>
            </a:lvl5pPr>
          </a:lstStyle>
          <a:p>
            <a:pPr marL="0" lvl="0" indent="0" algn="r" eaLnBrk="1" hangingPunct="1"/>
            <a:fld id="{8A30A663-5172-4E04-A14A-3FB05B494C65}" type="slidenum">
              <a:rPr>
                <a:effectLst/>
                <a:latin typeface="Calibri" charset="0"/>
              </a:rPr>
              <a:t>*</a:t>
            </a:fld>
          </a:p>
        </p:txBody>
      </p:sp>
      <p:cxnSp>
        <p:nvCxnSpPr>
          <p:cNvPr id="11269" name="Straight Connector 5" descr="Line"/>
          <p:cNvCxnSpPr/>
          <p:nvPr/>
        </p:nvCxnSpPr>
        <p:spPr>
          <a:xfrm>
            <a:off x="685800" y="1362075"/>
            <a:ext cx="7696200" cy="9525"/>
          </a:xfrm>
          <a:prstGeom prst="line">
            <a:avLst/>
          </a:prstGeom>
          <a:noFill/>
          <a:ln w="25400">
            <a:solidFill>
              <a:srgbClr val="E0E0E0"/>
            </a:solidFill>
            <a:miter lim="800000"/>
          </a:ln>
          <a:effectLst/>
        </p:spPr>
      </p:cxnSp>
      <p:sp>
        <p:nvSpPr>
          <p:cNvPr id="11270" name="Rectangle 7" descr="ResRate"/>
          <p:cNvSpPr/>
          <p:nvPr/>
        </p:nvSpPr>
        <p:spPr>
          <a:xfrm>
            <a:off x="785812" y="3071812"/>
            <a:ext cx="7596188" cy="280988"/>
          </a:xfrm>
          <a:prstGeom prst="rect">
            <a:avLst/>
          </a:prstGeom>
          <a:noFill/>
          <a:ln w="25400">
            <a:noFill/>
            <a:miter lim="800000"/>
          </a:ln>
          <a:effectLst/>
        </p:spPr>
        <p:txBody>
          <a:bodyPr lIns="45720" rIns="0" bIns="91440" anchor="ctr"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l" eaLnBrk="1" hangingPunct="1"/>
            <a:r>
              <a:rPr sz="1600">
                <a:solidFill>
                  <a:srgbClr val="000000"/>
                </a:solidFill>
                <a:effectLst/>
                <a:latin typeface="Calibri" charset="0"/>
              </a:rPr>
              <a:t>However,  100%  participation is unlikely and we have a response rate of 69%.</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5122" name="Slide Number Placeholder 5"/>
          <p:cNvSpPr/>
          <p:nvPr/>
        </p:nvSpPr>
        <p:spPr>
          <a:xfrm>
            <a:off x="201612" y="6457950"/>
            <a:ext cx="534988" cy="188912"/>
          </a:xfrm>
          <a:prstGeom prst="rect">
            <a:avLst/>
          </a:prstGeom>
          <a:noFill/>
          <a:ln w="9525">
            <a:noFill/>
            <a:miter lim="800000"/>
          </a:ln>
          <a:effectLst/>
        </p:spPr>
        <p:txBody>
          <a:bodyPr lIns="0" tIns="0" rIns="0" bIns="0">
            <a:noAutofit/>
          </a:bodyPr>
          <a:lstStyle>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5pPr>
          </a:lstStyle>
          <a:p>
            <a:pPr marL="0" lvl="0" indent="0" algn="r" eaLnBrk="1" hangingPunct="1"/>
            <a:fld id="{D674FFEB-9A09-42F6-8946-BE68426AC61B}" type="slidenum">
              <a:rPr sz="1000">
                <a:solidFill>
                  <a:srgbClr val="7F7F7F"/>
                </a:solidFill>
                <a:effectLst/>
                <a:latin typeface="Calibri" charset="0"/>
              </a:rPr>
              <a:t>*</a:t>
            </a:fld>
          </a:p>
        </p:txBody>
      </p:sp>
      <p:sp>
        <p:nvSpPr>
          <p:cNvPr id="5123" name="New shape"/>
          <p:cNvSpPr/>
          <p:nvPr/>
        </p:nvSpPr>
        <p:spPr>
          <a:xfrm>
            <a:off x="381000" y="662650"/>
            <a:ext cx="11441430" cy="57969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3200">
                <a:solidFill>
                  <a:srgbClr val="000000"/>
                </a:solidFill>
                <a:effectLst/>
                <a:latin typeface="Calibri" charset="0"/>
              </a:rPr>
              <a:t>Response Rate</a:t>
            </a:r>
          </a:p>
        </p:txBody>
      </p:sp>
      <p:graphicFrame>
        <p:nvGraphicFramePr>
          <p:cNvPr id="5124" name="OleObject"/>
          <p:cNvGraphicFramePr>
            <a:graphicFrameLocks noChangeAspect="1"/>
          </p:cNvGraphicFramePr>
          <p:nvPr/>
        </p:nvGraphicFramePr>
        <p:xfrm>
          <a:off x="381000" y="1524000"/>
          <a:ext cx="11430000" cy="2159000"/>
        </p:xfrm>
        <a:graphic>
          <a:graphicData uri="http://schemas.openxmlformats.org/presentationml/2006/ole">
            <mc:AlternateContent xmlns:mc="http://schemas.openxmlformats.org/markup-compatibility/2006">
              <mc:Choice xmlns:v="urn:schemas-microsoft-com:vml" Requires="v">
                <p:oleObj spid="_x0000_s1038" r:id="rId3" progId="Excel.Sheet.8">
                  <p:embed/>
                </p:oleObj>
              </mc:Choice>
              <mc:Fallback>
                <p:oleObj spid="_x0000_s1038" r:id="rId3" progId="Excel.Sheet.8">
                  <p:embed/>
                  <p:pic>
                    <p:nvPicPr>
                      <p:cNvPr id="0" name="OLE substitute image"/>
                      <p:cNvPicPr/>
                      <p:nvPr/>
                    </p:nvPicPr>
                    <p:blipFill dpi="0">
                      <a:blip r:embed="rId4"/>
                      <a:stretch/>
                    </p:blipFill>
                    <p:spPr>
                      <a:xfrm>
                        <a:off x="381000" y="1524000"/>
                        <a:ext cx="11430000" cy="2159000"/>
                      </a:xfrm>
                      <a:prstGeom prst="rect">
                        <a:avLst/>
                      </a:prstGeom>
                      <a:effectLst/>
                    </p:spPr>
                  </p:pic>
                </p:oleObj>
              </mc:Fallback>
            </mc:AlternateContent>
          </a:graphicData>
        </a:graphic>
      </p:graphicFrame>
      <p:sp>
        <p:nvSpPr>
          <p:cNvPr id="5125" name="New shape"/>
          <p:cNvSpPr/>
          <p:nvPr/>
        </p:nvSpPr>
        <p:spPr>
          <a:xfrm>
            <a:off x="4699000" y="1270000"/>
            <a:ext cx="2540000" cy="1270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200" b="1">
                <a:effectLst/>
                <a:latin typeface="Calibri" charset="0"/>
              </a:rPr>
              <a:t>Response Rate = 69%</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5122" name="Slide Number Placeholder 5"/>
          <p:cNvSpPr/>
          <p:nvPr/>
        </p:nvSpPr>
        <p:spPr>
          <a:xfrm>
            <a:off x="201612" y="6457950"/>
            <a:ext cx="534988" cy="188912"/>
          </a:xfrm>
          <a:prstGeom prst="rect">
            <a:avLst/>
          </a:prstGeom>
          <a:noFill/>
          <a:ln w="9525">
            <a:noFill/>
            <a:miter lim="800000"/>
          </a:ln>
          <a:effectLst/>
        </p:spPr>
        <p:txBody>
          <a:bodyPr lIns="0" tIns="0" rIns="0" bIns="0">
            <a:noAutofit/>
          </a:bodyPr>
          <a:lstStyle>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5pPr>
          </a:lstStyle>
          <a:p>
            <a:pPr marL="0" lvl="0" indent="0" algn="r" eaLnBrk="1" hangingPunct="1"/>
            <a:fld id="{D674FFEB-9A09-42F6-8946-BE68426AC61B}" type="slidenum">
              <a:rPr sz="1000">
                <a:solidFill>
                  <a:srgbClr val="7F7F7F"/>
                </a:solidFill>
                <a:effectLst/>
                <a:latin typeface="Calibri" charset="0"/>
              </a:rPr>
              <a:t>*</a:t>
            </a:fld>
          </a:p>
        </p:txBody>
      </p:sp>
      <p:sp>
        <p:nvSpPr>
          <p:cNvPr id="5123" name="New shape"/>
          <p:cNvSpPr/>
          <p:nvPr/>
        </p:nvSpPr>
        <p:spPr>
          <a:xfrm>
            <a:off x="381000" y="662650"/>
            <a:ext cx="11441430" cy="57969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3200">
                <a:solidFill>
                  <a:srgbClr val="000000"/>
                </a:solidFill>
                <a:effectLst/>
                <a:latin typeface="Calibri" charset="0"/>
              </a:rPr>
              <a:t>Engagement Scale Items</a:t>
            </a:r>
          </a:p>
        </p:txBody>
      </p:sp>
      <p:graphicFrame>
        <p:nvGraphicFramePr>
          <p:cNvPr id="5124" name="OleObject"/>
          <p:cNvGraphicFramePr>
            <a:graphicFrameLocks noChangeAspect="1"/>
          </p:cNvGraphicFramePr>
          <p:nvPr/>
        </p:nvGraphicFramePr>
        <p:xfrm>
          <a:off x="381000" y="1524000"/>
          <a:ext cx="11430000" cy="4699000"/>
        </p:xfrm>
        <a:graphic>
          <a:graphicData uri="http://schemas.openxmlformats.org/presentationml/2006/ole">
            <mc:AlternateContent xmlns:mc="http://schemas.openxmlformats.org/markup-compatibility/2006">
              <mc:Choice xmlns:v="urn:schemas-microsoft-com:vml" Requires="v">
                <p:oleObj spid="_x0000_s1039" r:id="rId3" progId="Excel.Sheet.8">
                  <p:embed/>
                </p:oleObj>
              </mc:Choice>
              <mc:Fallback>
                <p:oleObj spid="_x0000_s1039" r:id="rId3" progId="Excel.Sheet.8">
                  <p:embed/>
                  <p:pic>
                    <p:nvPicPr>
                      <p:cNvPr id="0" name="OLE substitute image"/>
                      <p:cNvPicPr/>
                      <p:nvPr/>
                    </p:nvPicPr>
                    <p:blipFill dpi="0">
                      <a:blip r:embed="rId4"/>
                      <a:stretch/>
                    </p:blipFill>
                    <p:spPr>
                      <a:xfrm>
                        <a:off x="381000" y="1524000"/>
                        <a:ext cx="11430000" cy="4699000"/>
                      </a:xfrm>
                      <a:prstGeom prst="rect">
                        <a:avLst/>
                      </a:prstGeom>
                      <a:effectLst/>
                    </p:spPr>
                  </p:pic>
                </p:oleObj>
              </mc:Fallback>
            </mc:AlternateContent>
          </a:graphicData>
        </a:graphic>
      </p:graphicFrame>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5122" name="Slide Number Placeholder 5"/>
          <p:cNvSpPr/>
          <p:nvPr/>
        </p:nvSpPr>
        <p:spPr>
          <a:xfrm>
            <a:off x="201612" y="6457950"/>
            <a:ext cx="534988" cy="188912"/>
          </a:xfrm>
          <a:prstGeom prst="rect">
            <a:avLst/>
          </a:prstGeom>
          <a:noFill/>
          <a:ln w="9525">
            <a:noFill/>
            <a:miter lim="800000"/>
          </a:ln>
          <a:effectLst/>
        </p:spPr>
        <p:txBody>
          <a:bodyPr lIns="0" tIns="0" rIns="0" bIns="0">
            <a:noAutofit/>
          </a:bodyPr>
          <a:lstStyle>
            <a:lvl1pPr marL="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1pPr>
            <a:lvl2pPr marL="4572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2pPr>
            <a:lvl3pPr marL="9144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a:solidFill>
                  <a:schemeClr val="tx1"/>
                </a:solidFill>
                <a:effectLst/>
                <a:latin typeface="Calibri" charset="0"/>
              </a:defRPr>
            </a:lvl5pPr>
          </a:lstStyle>
          <a:p>
            <a:pPr marL="0" lvl="0" indent="0" algn="r" eaLnBrk="1" hangingPunct="1"/>
            <a:fld id="{D674FFEB-9A09-42F6-8946-BE68426AC61B}" type="slidenum">
              <a:rPr sz="1000">
                <a:solidFill>
                  <a:srgbClr val="7F7F7F"/>
                </a:solidFill>
                <a:effectLst/>
                <a:latin typeface="Calibri" charset="0"/>
              </a:rPr>
              <a:t>*</a:t>
            </a:fld>
          </a:p>
        </p:txBody>
      </p:sp>
      <p:sp>
        <p:nvSpPr>
          <p:cNvPr id="5123" name="New shape"/>
          <p:cNvSpPr/>
          <p:nvPr/>
        </p:nvSpPr>
        <p:spPr>
          <a:xfrm>
            <a:off x="381000" y="662650"/>
            <a:ext cx="11441430" cy="57969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3200">
                <a:solidFill>
                  <a:srgbClr val="000000"/>
                </a:solidFill>
                <a:effectLst/>
                <a:latin typeface="Calibri" charset="0"/>
              </a:rPr>
              <a:t>Overall Level of Engagement</a:t>
            </a:r>
          </a:p>
        </p:txBody>
      </p:sp>
      <p:graphicFrame>
        <p:nvGraphicFramePr>
          <p:cNvPr id="5124" name="OleObject"/>
          <p:cNvGraphicFramePr>
            <a:graphicFrameLocks noChangeAspect="1"/>
          </p:cNvGraphicFramePr>
          <p:nvPr/>
        </p:nvGraphicFramePr>
        <p:xfrm>
          <a:off x="381000" y="1524000"/>
          <a:ext cx="11430000" cy="3048000"/>
        </p:xfrm>
        <a:graphic>
          <a:graphicData uri="http://schemas.openxmlformats.org/presentationml/2006/ole">
            <mc:AlternateContent xmlns:mc="http://schemas.openxmlformats.org/markup-compatibility/2006">
              <mc:Choice xmlns:v="urn:schemas-microsoft-com:vml" Requires="v">
                <p:oleObj spid="_x0000_s1040" r:id="rId3" progId="Excel.Sheet.8">
                  <p:embed/>
                </p:oleObj>
              </mc:Choice>
              <mc:Fallback>
                <p:oleObj spid="_x0000_s1040" r:id="rId3" progId="Excel.Sheet.8">
                  <p:embed/>
                  <p:pic>
                    <p:nvPicPr>
                      <p:cNvPr id="0" name="OLE substitute image"/>
                      <p:cNvPicPr/>
                      <p:nvPr/>
                    </p:nvPicPr>
                    <p:blipFill dpi="0">
                      <a:blip r:embed="rId4"/>
                      <a:stretch/>
                    </p:blipFill>
                    <p:spPr>
                      <a:xfrm>
                        <a:off x="381000" y="1524000"/>
                        <a:ext cx="11430000" cy="3048000"/>
                      </a:xfrm>
                      <a:prstGeom prst="rect">
                        <a:avLst/>
                      </a:prstGeom>
                      <a:effectLst/>
                    </p:spPr>
                  </p:pic>
                </p:oleObj>
              </mc:Fallback>
            </mc:AlternateContent>
          </a:graphicData>
        </a:graphic>
      </p:graphicFrame>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13314" name="TextBox 1"/>
          <p:cNvSpPr/>
          <p:nvPr/>
        </p:nvSpPr>
        <p:spPr>
          <a:xfrm>
            <a:off x="685800" y="228600"/>
            <a:ext cx="8045550" cy="1067867"/>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eaLnBrk="1" hangingPunct="1"/>
            <a:r>
              <a:rPr sz="3200">
                <a:effectLst/>
                <a:latin typeface="Calibri" charset="0"/>
              </a:rPr>
              <a:t>Where Should Efforts be Focused to Improve </a:t>
            </a:r>
          </a:p>
          <a:p>
            <a:pPr marL="0" lvl="0" indent="0" eaLnBrk="1" hangingPunct="1"/>
            <a:r>
              <a:rPr sz="3200">
                <a:effectLst/>
                <a:latin typeface="Calibri" charset="0"/>
              </a:rPr>
              <a:t>Staff Engagement?</a:t>
            </a:r>
          </a:p>
        </p:txBody>
      </p:sp>
      <p:sp>
        <p:nvSpPr>
          <p:cNvPr id="13315" name="Rectangle 1"/>
          <p:cNvSpPr/>
          <p:nvPr/>
        </p:nvSpPr>
        <p:spPr>
          <a:xfrm>
            <a:off x="681876" y="1295400"/>
            <a:ext cx="7854859" cy="4103660"/>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just" eaLnBrk="1" hangingPunct="1">
              <a:spcAft>
                <a:spcPts val="1000"/>
              </a:spcAft>
            </a:pPr>
            <a:r>
              <a:rPr sz="1700">
                <a:effectLst/>
                <a:latin typeface="Calibri" charset="0"/>
              </a:rPr>
              <a:t>Fifty-two items examined aspects of the school/workplace environment to find areas of focus to help improve engagement. Each area was rated on a five-point scale, with higher values indicating a stronger level of agreement.  </a:t>
            </a:r>
          </a:p>
          <a:p>
            <a:pPr marL="0" lvl="0" indent="0" algn="just" eaLnBrk="1" hangingPunct="1">
              <a:spcAft>
                <a:spcPts val="1000"/>
              </a:spcAft>
            </a:pPr>
            <a:r>
              <a:rPr sz="1700">
                <a:effectLst/>
                <a:latin typeface="Calibri" charset="0"/>
              </a:rPr>
              <a:t>The relationship between each employee’s ratings and his/her overall engagement score was also examined. To do this, correlation coefficients were computed between the engagement scores and each school/workplace item.  A correlation coefficient is a measure of how strongly two items are related to each other.  The value can range from -1.0 to 0 to +1.0.  The closer to ±1.0, the stronger the relationship. </a:t>
            </a:r>
          </a:p>
          <a:p>
            <a:pPr marL="0" lvl="0" indent="0" algn="just" eaLnBrk="1" hangingPunct="1">
              <a:spcAft>
                <a:spcPts val="1000"/>
              </a:spcAft>
            </a:pPr>
            <a:r>
              <a:rPr sz="1700">
                <a:effectLst/>
                <a:latin typeface="Calibri" charset="0"/>
              </a:rPr>
              <a:t>Based on the combination of ratings and correlation with engagement, the areas were classified as high vs. low in ratings and high vs. low in relation to engagement. The relation to engagement is based on a median rating to engagement of 0.46. </a:t>
            </a:r>
          </a:p>
          <a:p>
            <a:pPr marL="0" lvl="0" indent="0" algn="just" eaLnBrk="1" hangingPunct="1">
              <a:spcAft>
                <a:spcPts val="1000"/>
              </a:spcAft>
            </a:pPr>
            <a:r>
              <a:rPr sz="1700">
                <a:effectLst/>
                <a:latin typeface="Calibri" charset="0"/>
              </a:rPr>
              <a:t>Those areas that were rated low, but had a strong correlation with engagement (red), should receive primary focus.  The secondary area contains items that had high ratings and a strong correlation with engagement (yellow).</a:t>
            </a:r>
          </a:p>
        </p:txBody>
      </p:sp>
      <p:graphicFrame>
        <p:nvGraphicFramePr>
          <p:cNvPr id="13316" name="Table 4"/>
          <p:cNvGraphicFramePr>
            <a:graphicFrameLocks noGrp="1"/>
          </p:cNvGraphicFramePr>
          <p:nvPr/>
        </p:nvGraphicFramePr>
        <p:xfrm>
          <a:off x="1295400" y="5519738"/>
          <a:ext cx="6583362" cy="1035048"/>
        </p:xfrm>
        <a:graphic>
          <a:graphicData uri="http://schemas.openxmlformats.org/drawingml/2006/table">
            <a:tbl>
              <a:tblPr>
                <a:effectLst/>
              </a:tblPr>
              <a:tblGrid>
                <a:gridCol w="1295400"/>
                <a:gridCol w="762000"/>
                <a:gridCol w="2163762"/>
                <a:gridCol w="2362200"/>
              </a:tblGrid>
              <a:tr h="258762">
                <a:tc>
                  <a:txBody>
                    <a:bodyPr lIns="0" tIns="0" rIns="0" bIns="0" anchor="b"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eaLnBrk="1" fontAlgn="b" hangingPunct="1"/>
                      <a:endParaRPr sz="1600">
                        <a:solidFill>
                          <a:srgbClr val="000000"/>
                        </a:solidFill>
                        <a:effectLst/>
                      </a:endParaRPr>
                    </a:p>
                  </a:txBody>
                  <a:tcPr marL="0" marR="0" marT="0" marB="0" anchor="b">
                    <a:lnL cap="flat" cmpd="sng" algn="ctr">
                      <a:noFill/>
                      <a:prstDash val="solid"/>
                      <a:round/>
                      <a:headEnd type="none" w="med" len="med"/>
                      <a:tailEnd type="none" w="med" len="med"/>
                    </a:lnL>
                    <a:lnR cap="flat" cmpd="sng" algn="ctr">
                      <a:noFill/>
                      <a:prstDash val="solid"/>
                      <a:round/>
                      <a:headEnd type="none" w="med" len="med"/>
                      <a:tailEnd type="none" w="med" len="med"/>
                    </a:lnR>
                    <a:lnT cap="flat" cmpd="sng" algn="ctr">
                      <a:noFill/>
                      <a:prstDash val="solid"/>
                      <a:round/>
                      <a:headEnd type="none" w="med" len="med"/>
                      <a:tailEnd type="none" w="med" len="med"/>
                    </a:lnT>
                    <a:lnB cap="flat" cmpd="sng" algn="ctr">
                      <a:no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0" tIns="0" rIns="0" bIns="0" anchor="b"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eaLnBrk="1" fontAlgn="b" hangingPunct="1"/>
                      <a:endParaRPr sz="1600">
                        <a:solidFill>
                          <a:srgbClr val="000000"/>
                        </a:solidFill>
                        <a:effectLst/>
                      </a:endParaRPr>
                    </a:p>
                  </a:txBody>
                  <a:tcPr marL="0" marR="0" marT="0" marB="0" anchor="b">
                    <a:lnL cap="flat" cmpd="sng" algn="ctr">
                      <a:noFill/>
                      <a:prstDash val="solid"/>
                      <a:round/>
                      <a:headEnd type="none" w="med" len="med"/>
                      <a:tailEnd type="none" w="med" len="med"/>
                    </a:lnL>
                    <a:lnR cap="flat" cmpd="sng" algn="ctr">
                      <a:noFill/>
                      <a:prstDash val="solid"/>
                      <a:round/>
                      <a:headEnd type="none" w="med" len="med"/>
                      <a:tailEnd type="none" w="med" len="med"/>
                    </a:lnR>
                    <a:lnT cap="flat" cmpd="sng" algn="ctr">
                      <a:noFill/>
                      <a:prstDash val="solid"/>
                      <a:round/>
                      <a:headEnd type="none" w="med" len="med"/>
                      <a:tailEnd type="none" w="med" len="med"/>
                    </a:lnT>
                    <a:lnB cap="flat" cmpd="sng" algn="ctr">
                      <a:no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gridSpan="2">
                  <a:txBody>
                    <a:bodyPr lIns="0" tIns="0" rIns="0" bIns="0" anchor="b"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fontAlgn="b" hangingPunct="1"/>
                      <a:r>
                        <a:rPr sz="1600">
                          <a:solidFill>
                            <a:srgbClr val="000000"/>
                          </a:solidFill>
                          <a:effectLst/>
                          <a:latin typeface="Calibri" charset="0"/>
                        </a:rPr>
                        <a:t>Correlation to Engagement </a:t>
                      </a:r>
                    </a:p>
                  </a:txBody>
                  <a:tcPr marL="0" marR="0" marT="0" marB="0" anchor="b">
                    <a:lnL cap="flat" cmpd="sng" algn="ctr">
                      <a:noFill/>
                      <a:prstDash val="solid"/>
                      <a:round/>
                      <a:headEnd type="none" w="med" len="med"/>
                      <a:tailEnd type="none" w="med" len="med"/>
                    </a:lnL>
                    <a:lnR cap="flat" cmpd="sng" algn="ctr">
                      <a:noFill/>
                      <a:prstDash val="solid"/>
                      <a:round/>
                      <a:headEnd type="none" w="med" len="med"/>
                      <a:tailEnd type="none" w="med" len="med"/>
                    </a:lnR>
                    <a:lnT cap="flat" cmpd="sng" algn="ctr">
                      <a:noFill/>
                      <a:prstDash val="solid"/>
                      <a:round/>
                      <a:headEnd type="none" w="med" len="med"/>
                      <a:tailEnd type="none" w="med" len="med"/>
                    </a:lnT>
                    <a:lnB w="6350" cap="flat" cmpd="sng" algn="ctr">
                      <a:solidFill>
                        <a:prstClr val="black"/>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hMerge="1">
                  <a:txBody>
                    <a:bodyPr/>
                    <a:lstStyle/>
                    <a:p/>
                  </a:txBody>
                  <a:tcPr/>
                </a:tc>
              </a:tr>
              <a:tr h="258762">
                <a:tc>
                  <a:txBody>
                    <a:bodyPr lIns="0" tIns="0" rIns="0" bIns="0" anchor="b"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eaLnBrk="1" fontAlgn="b" hangingPunct="1"/>
                      <a:endParaRPr sz="1600">
                        <a:solidFill>
                          <a:srgbClr val="000000"/>
                        </a:solidFill>
                        <a:effectLst/>
                      </a:endParaRPr>
                    </a:p>
                  </a:txBody>
                  <a:tcPr marL="0" marR="0" marT="0" marB="0" anchor="b">
                    <a:lnL cap="flat" cmpd="sng" algn="ctr">
                      <a:noFill/>
                      <a:prstDash val="solid"/>
                      <a:round/>
                      <a:headEnd type="none" w="med" len="med"/>
                      <a:tailEnd type="none" w="med" len="med"/>
                    </a:lnL>
                    <a:lnR cap="flat" cmpd="sng" algn="ctr">
                      <a:noFill/>
                      <a:prstDash val="solid"/>
                      <a:round/>
                      <a:headEnd type="none" w="med" len="med"/>
                      <a:tailEnd type="none" w="med" len="med"/>
                    </a:lnR>
                    <a:lnT cap="flat" cmpd="sng" algn="ctr">
                      <a:noFill/>
                      <a:prstDash val="solid"/>
                      <a:round/>
                      <a:headEnd type="none" w="med" len="med"/>
                      <a:tailEnd type="none" w="med" len="med"/>
                    </a:lnT>
                    <a:lnB cap="flat" cmpd="sng" algn="ctr">
                      <a:no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0" tIns="0" rIns="0" bIns="0" anchor="b"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eaLnBrk="1" fontAlgn="b" hangingPunct="1"/>
                      <a:endParaRPr sz="1600">
                        <a:solidFill>
                          <a:srgbClr val="000000"/>
                        </a:solidFill>
                        <a:effectLst/>
                      </a:endParaRPr>
                    </a:p>
                  </a:txBody>
                  <a:tcPr marL="0" marR="0" marT="0" marB="0" anchor="b">
                    <a:lnL cap="flat" cmpd="sng" algn="ctr">
                      <a:noFill/>
                      <a:prstDash val="solid"/>
                      <a:round/>
                      <a:headEnd type="none" w="med" len="med"/>
                      <a:tailEnd type="none" w="med" len="med"/>
                    </a:lnL>
                    <a:lnR w="6350" cap="flat" cmpd="sng" algn="ctr">
                      <a:solidFill>
                        <a:prstClr val="black"/>
                      </a:solidFill>
                      <a:prstDash val="solid"/>
                      <a:round/>
                      <a:headEnd type="none" w="med" len="med"/>
                      <a:tailEnd type="none" w="med" len="med"/>
                    </a:lnR>
                    <a:lnT cap="flat" cmpd="sng" algn="ctr">
                      <a:noFill/>
                      <a:prstDash val="solid"/>
                      <a:round/>
                      <a:headEnd type="none" w="med" len="med"/>
                      <a:tailEnd type="none" w="med" len="med"/>
                    </a:lnT>
                    <a:lnB w="6350" cap="flat" cmpd="sng" algn="ctr">
                      <a:solidFill>
                        <a:prstClr val="black"/>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0" tIns="0" rIns="0" bIns="0" anchor="b"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fontAlgn="b" hangingPunct="1"/>
                      <a:r>
                        <a:rPr sz="1600">
                          <a:solidFill>
                            <a:srgbClr val="000000"/>
                          </a:solidFill>
                          <a:effectLst/>
                          <a:latin typeface="Calibri" charset="0"/>
                        </a:rPr>
                        <a:t>Strong</a:t>
                      </a:r>
                    </a:p>
                  </a:txBody>
                  <a:tcPr marL="0" marR="0" marT="0" marB="0"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0" tIns="0" rIns="0" bIns="0" anchor="b"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fontAlgn="b" hangingPunct="1"/>
                      <a:r>
                        <a:rPr sz="1600">
                          <a:solidFill>
                            <a:srgbClr val="000000"/>
                          </a:solidFill>
                          <a:effectLst/>
                          <a:latin typeface="Calibri" charset="0"/>
                        </a:rPr>
                        <a:t>Weak</a:t>
                      </a:r>
                    </a:p>
                  </a:txBody>
                  <a:tcPr marL="0" marR="0" marT="0" marB="0"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r>
              <a:tr h="258762">
                <a:tc rowSpan="2">
                  <a:txBody>
                    <a:bodyPr lIns="0" tIns="0" rIns="0" bIns="0" anchor="ctr"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fontAlgn="ctr" hangingPunct="1"/>
                      <a:r>
                        <a:rPr sz="1600">
                          <a:solidFill>
                            <a:srgbClr val="000000"/>
                          </a:solidFill>
                          <a:effectLst/>
                          <a:latin typeface="Calibri" charset="0"/>
                        </a:rPr>
                        <a:t>Driver Rating</a:t>
                      </a:r>
                    </a:p>
                  </a:txBody>
                  <a:tcPr marL="0" marR="0" marT="0" marB="0" anchor="ctr">
                    <a:lnL cap="flat" cmpd="sng" algn="ctr">
                      <a:noFill/>
                      <a:prstDash val="solid"/>
                      <a:round/>
                      <a:headEnd type="none" w="med" len="med"/>
                      <a:tailEnd type="none" w="med" len="med"/>
                    </a:lnL>
                    <a:lnR w="6350" cap="flat" cmpd="sng" algn="ctr">
                      <a:solidFill>
                        <a:prstClr val="black"/>
                      </a:solidFill>
                      <a:prstDash val="solid"/>
                      <a:round/>
                      <a:headEnd type="none" w="med" len="med"/>
                      <a:tailEnd type="none" w="med" len="med"/>
                    </a:lnR>
                    <a:lnT cap="flat" cmpd="sng" algn="ctr">
                      <a:noFill/>
                      <a:prstDash val="solid"/>
                      <a:round/>
                      <a:headEnd type="none" w="med" len="med"/>
                      <a:tailEnd type="none" w="med" len="med"/>
                    </a:lnT>
                    <a:lnB cap="flat" cmpd="sng" algn="ctr">
                      <a:no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0" tIns="0" rIns="0" bIns="0" anchor="b"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fontAlgn="b" hangingPunct="1"/>
                      <a:r>
                        <a:rPr sz="1600">
                          <a:solidFill>
                            <a:srgbClr val="000000"/>
                          </a:solidFill>
                          <a:effectLst/>
                          <a:latin typeface="Calibri" charset="0"/>
                        </a:rPr>
                        <a:t>Low</a:t>
                      </a:r>
                    </a:p>
                  </a:txBody>
                  <a:tcPr marL="0" marR="0" marT="0" marB="0"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0" tIns="0" rIns="0" bIns="0" anchor="b"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fontAlgn="b" hangingPunct="1"/>
                      <a:r>
                        <a:rPr sz="1600" b="1">
                          <a:solidFill>
                            <a:srgbClr val="000000"/>
                          </a:solidFill>
                          <a:effectLst/>
                          <a:latin typeface="Calibri" charset="0"/>
                        </a:rPr>
                        <a:t> PRIMARY FOCUS</a:t>
                      </a:r>
                    </a:p>
                  </a:txBody>
                  <a:tcPr marL="0" marR="0" marT="0" marB="0"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solidFill>
                      <a:srgbClr val="E84425"/>
                    </a:solidFill>
                  </a:tcPr>
                </a:tc>
                <a:tc>
                  <a:txBody>
                    <a:bodyPr lIns="0" tIns="0" rIns="0" bIns="0" anchor="b"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eaLnBrk="1" fontAlgn="b" hangingPunct="1"/>
                      <a:r>
                        <a:rPr sz="1600">
                          <a:solidFill>
                            <a:srgbClr val="000000"/>
                          </a:solidFill>
                          <a:effectLst/>
                          <a:latin typeface="Calibri" charset="0"/>
                        </a:rPr>
                        <a:t> </a:t>
                      </a:r>
                    </a:p>
                  </a:txBody>
                  <a:tcPr marL="0" marR="0" marT="0" marB="0"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solidFill>
                      <a:srgbClr val="0887C9"/>
                    </a:solidFill>
                  </a:tcPr>
                </a:tc>
              </a:tr>
              <a:tr h="258762">
                <a:tc vMerge="1">
                  <a:txBody>
                    <a:bodyPr/>
                    <a:lstStyle/>
                    <a:p/>
                  </a:txBody>
                  <a:tcPr/>
                </a:tc>
                <a:tc>
                  <a:txBody>
                    <a:bodyPr lIns="0" tIns="0" rIns="0" bIns="0" anchor="b"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fontAlgn="b" hangingPunct="1"/>
                      <a:r>
                        <a:rPr sz="1600">
                          <a:solidFill>
                            <a:srgbClr val="000000"/>
                          </a:solidFill>
                          <a:effectLst/>
                          <a:latin typeface="Calibri" charset="0"/>
                        </a:rPr>
                        <a:t>High</a:t>
                      </a:r>
                    </a:p>
                  </a:txBody>
                  <a:tcPr marL="0" marR="0" marT="0" marB="0"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noFill/>
                  </a:tcPr>
                </a:tc>
                <a:tc>
                  <a:txBody>
                    <a:bodyPr lIns="0" tIns="0" rIns="0" bIns="0" anchor="b"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fontAlgn="b" hangingPunct="1"/>
                      <a:r>
                        <a:rPr sz="1600" b="1">
                          <a:solidFill>
                            <a:srgbClr val="000000"/>
                          </a:solidFill>
                          <a:effectLst/>
                          <a:latin typeface="Calibri" charset="0"/>
                        </a:rPr>
                        <a:t> SECONDARY FOCUS</a:t>
                      </a:r>
                    </a:p>
                  </a:txBody>
                  <a:tcPr marL="0" marR="0" marT="0" marB="0"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solidFill>
                      <a:srgbClr val="FEB81F"/>
                    </a:solidFill>
                  </a:tcPr>
                </a:tc>
                <a:tc>
                  <a:txBody>
                    <a:bodyPr lIns="0" tIns="0" rIns="0" bIns="0" anchor="b" anchorCtr="0">
                      <a:noAutofit/>
                    </a:bodyPr>
                    <a:lstStyle>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eaLnBrk="1" fontAlgn="b" hangingPunct="1"/>
                      <a:r>
                        <a:rPr sz="1600">
                          <a:solidFill>
                            <a:srgbClr val="000000"/>
                          </a:solidFill>
                          <a:effectLst/>
                          <a:latin typeface="Calibri" charset="0"/>
                        </a:rPr>
                        <a:t> </a:t>
                      </a:r>
                    </a:p>
                  </a:txBody>
                  <a:tcPr marL="0" marR="0" marT="0" marB="0" anchor="b">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solidFill>
                      <a:srgbClr val="63AD44"/>
                    </a:solidFill>
                  </a:tcPr>
                </a:tc>
              </a:tr>
            </a:tbl>
          </a:graphicData>
        </a:graphic>
      </p:graphicFrame>
      <p:sp>
        <p:nvSpPr>
          <p:cNvPr id="13339" name="Slide Number Placeholder 5" descr="SlideNumber"/>
          <p:cNvSpPr/>
          <p:nvPr/>
        </p:nvSpPr>
        <p:spPr>
          <a:xfrm>
            <a:off x="6786562" y="6286500"/>
            <a:ext cx="2133600" cy="365125"/>
          </a:xfrm>
          <a:prstGeom prst="rect">
            <a:avLst/>
          </a:prstGeom>
          <a:noFill/>
          <a:ln w="9525">
            <a:noFill/>
            <a:miter lim="800000"/>
          </a:ln>
          <a:effectLst/>
        </p:spPr>
        <p:txBody>
          <a:bodyPr anchor="ctr"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r" eaLnBrk="1" hangingPunct="1"/>
            <a:r>
              <a:rPr>
                <a:effectLst/>
                <a:latin typeface="Calibri" charset="0"/>
              </a:rPr>
              <a:t>8</a:t>
            </a:r>
          </a:p>
        </p:txBody>
      </p:sp>
      <p:cxnSp>
        <p:nvCxnSpPr>
          <p:cNvPr id="13340" name="Straight Connector 6" descr="Line"/>
          <p:cNvCxnSpPr/>
          <p:nvPr/>
        </p:nvCxnSpPr>
        <p:spPr>
          <a:xfrm>
            <a:off x="685800" y="1295400"/>
            <a:ext cx="7772400" cy="1588"/>
          </a:xfrm>
          <a:prstGeom prst="line">
            <a:avLst/>
          </a:prstGeom>
          <a:noFill/>
          <a:ln w="25400">
            <a:solidFill>
              <a:srgbClr val="E0E0E0"/>
            </a:solidFill>
            <a:miter lim="800000"/>
          </a:ln>
          <a:effectLst/>
        </p:spPr>
      </p:cxn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15362" name="TextBox 1"/>
          <p:cNvSpPr/>
          <p:nvPr/>
        </p:nvSpPr>
        <p:spPr>
          <a:xfrm>
            <a:off x="493712" y="341312"/>
            <a:ext cx="8237830" cy="1067867"/>
          </a:xfrm>
          <a:prstGeom prst="rect">
            <a:avLst/>
          </a:prstGeom>
          <a:noFill/>
          <a:ln w="9525">
            <a:noFill/>
            <a:miter lim="800000"/>
          </a:ln>
          <a:effectLst/>
        </p:spPr>
        <p:txBody>
          <a:bodyPr>
            <a:sp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eaLnBrk="1" hangingPunct="1"/>
            <a:r>
              <a:rPr sz="3200">
                <a:effectLst/>
                <a:latin typeface="Calibri" charset="0"/>
              </a:rPr>
              <a:t>Where Should Efforts be Focused to Improve </a:t>
            </a:r>
          </a:p>
          <a:p>
            <a:pPr marL="0" lvl="0" indent="0" eaLnBrk="1" hangingPunct="1"/>
            <a:r>
              <a:rPr sz="3200">
                <a:effectLst/>
                <a:latin typeface="Calibri" charset="0"/>
              </a:rPr>
              <a:t>Staff Engagement?</a:t>
            </a:r>
          </a:p>
        </p:txBody>
      </p:sp>
      <p:sp>
        <p:nvSpPr>
          <p:cNvPr id="15363" name="Slide Number Placeholder 5" descr="SlideNumber"/>
          <p:cNvSpPr/>
          <p:nvPr/>
        </p:nvSpPr>
        <p:spPr>
          <a:xfrm>
            <a:off x="6786562" y="6286500"/>
            <a:ext cx="2133600" cy="365125"/>
          </a:xfrm>
          <a:prstGeom prst="rect">
            <a:avLst/>
          </a:prstGeom>
          <a:noFill/>
          <a:ln w="9525">
            <a:noFill/>
            <a:miter lim="800000"/>
          </a:ln>
          <a:effectLst/>
        </p:spPr>
        <p:txBody>
          <a:bodyPr anchor="ctr"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r" eaLnBrk="1" hangingPunct="1"/>
            <a:r>
              <a:rPr>
                <a:effectLst/>
                <a:latin typeface="Calibri" charset="0"/>
              </a:rPr>
              <a:t>9</a:t>
            </a:r>
          </a:p>
        </p:txBody>
      </p:sp>
      <p:cxnSp>
        <p:nvCxnSpPr>
          <p:cNvPr id="15364" name="Straight Connector 17" descr="Line"/>
          <p:cNvCxnSpPr/>
          <p:nvPr/>
        </p:nvCxnSpPr>
        <p:spPr>
          <a:xfrm>
            <a:off x="685800" y="1676400"/>
            <a:ext cx="7924800" cy="0"/>
          </a:xfrm>
          <a:prstGeom prst="line">
            <a:avLst/>
          </a:prstGeom>
          <a:noFill/>
          <a:ln w="25400">
            <a:solidFill>
              <a:srgbClr val="D9D9D9"/>
            </a:solidFill>
            <a:miter lim="800000"/>
          </a:ln>
          <a:effectLst/>
        </p:spPr>
      </p:cxnSp>
      <p:pic>
        <p:nvPicPr>
          <p:cNvPr id="15365" name="Table 18"/>
          <p:cNvPicPr/>
          <p:nvPr/>
        </p:nvPicPr>
        <p:blipFill dpi="0">
          <a:blip r:embed="rId3"/>
          <a:stretch/>
        </p:blipFill>
        <p:spPr>
          <a:xfrm>
            <a:off x="944562" y="1925638"/>
            <a:ext cx="7072312" cy="3925888"/>
          </a:xfrm>
          <a:prstGeom prst="rect">
            <a:avLst/>
          </a:prstGeom>
          <a:noFill/>
          <a:ln w="9525">
            <a:miter lim="800000"/>
          </a:ln>
          <a:effectLst/>
        </p:spPr>
      </p:pic>
      <p:sp>
        <p:nvSpPr>
          <p:cNvPr id="15366" name="Rectangle 19"/>
          <p:cNvSpPr/>
          <p:nvPr/>
        </p:nvSpPr>
        <p:spPr>
          <a:xfrm>
            <a:off x="1620838" y="2538412"/>
            <a:ext cx="3190875" cy="1663700"/>
          </a:xfrm>
          <a:prstGeom prst="rect">
            <a:avLst/>
          </a:prstGeom>
          <a:noFill/>
          <a:ln w="38100">
            <a:solidFill>
              <a:srgbClr val="E84425"/>
            </a:solidFill>
            <a:miter lim="800000"/>
          </a:ln>
          <a:effectLst/>
        </p:spPr>
        <p:txBody>
          <a:bodyPr anchor="ctr"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hangingPunct="1"/>
            <a:endParaRPr>
              <a:solidFill>
                <a:srgbClr val="E84425"/>
              </a:solidFill>
              <a:effectLst/>
              <a:latin typeface="Calibri" charset="0"/>
            </a:endParaRPr>
          </a:p>
        </p:txBody>
      </p:sp>
      <p:sp>
        <p:nvSpPr>
          <p:cNvPr id="15367" name="Rectangle 20"/>
          <p:cNvSpPr/>
          <p:nvPr/>
        </p:nvSpPr>
        <p:spPr>
          <a:xfrm>
            <a:off x="1620838" y="4249738"/>
            <a:ext cx="3190875" cy="1598612"/>
          </a:xfrm>
          <a:prstGeom prst="rect">
            <a:avLst/>
          </a:prstGeom>
          <a:noFill/>
          <a:ln w="38100">
            <a:solidFill>
              <a:srgbClr val="F5B81F"/>
            </a:solidFill>
            <a:miter lim="800000"/>
          </a:ln>
          <a:effectLst/>
        </p:spPr>
        <p:txBody>
          <a:bodyPr anchor="ctr"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hangingPunct="1"/>
            <a:endParaRPr>
              <a:solidFill>
                <a:srgbClr val="FFFFFF"/>
              </a:solidFill>
              <a:effectLst/>
              <a:latin typeface="Calibri" charset="0"/>
            </a:endParaRPr>
          </a:p>
        </p:txBody>
      </p:sp>
      <p:sp>
        <p:nvSpPr>
          <p:cNvPr id="15368" name="Rectangle 21"/>
          <p:cNvSpPr/>
          <p:nvPr/>
        </p:nvSpPr>
        <p:spPr>
          <a:xfrm>
            <a:off x="4864100" y="2538412"/>
            <a:ext cx="3194050" cy="1663700"/>
          </a:xfrm>
          <a:prstGeom prst="rect">
            <a:avLst/>
          </a:prstGeom>
          <a:noFill/>
          <a:ln w="38100">
            <a:solidFill>
              <a:srgbClr val="0887C9"/>
            </a:solidFill>
            <a:miter lim="800000"/>
          </a:ln>
          <a:effectLst/>
        </p:spPr>
        <p:txBody>
          <a:bodyPr anchor="ctr"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hangingPunct="1"/>
            <a:endParaRPr>
              <a:solidFill>
                <a:srgbClr val="FFFFFF"/>
              </a:solidFill>
              <a:effectLst/>
              <a:latin typeface="Calibri" charset="0"/>
            </a:endParaRPr>
          </a:p>
        </p:txBody>
      </p:sp>
      <p:sp>
        <p:nvSpPr>
          <p:cNvPr id="15369" name="Rectangle 22"/>
          <p:cNvSpPr/>
          <p:nvPr/>
        </p:nvSpPr>
        <p:spPr>
          <a:xfrm>
            <a:off x="4864100" y="4249738"/>
            <a:ext cx="3194050" cy="1598612"/>
          </a:xfrm>
          <a:prstGeom prst="rect">
            <a:avLst/>
          </a:prstGeom>
          <a:noFill/>
          <a:ln w="38100">
            <a:solidFill>
              <a:srgbClr val="63AD44"/>
            </a:solidFill>
            <a:miter lim="800000"/>
          </a:ln>
          <a:effectLst/>
        </p:spPr>
        <p:txBody>
          <a:bodyPr anchor="ctr" anchorCtr="0">
            <a:noAutofit/>
          </a:bodyPr>
          <a:lstStyle>
            <a:defPPr algn="l" rtl="0" eaLnBrk="0" hangingPunct="0">
              <a:defRPr kumimoji="0">
                <a:effectLst/>
              </a:defRPr>
            </a:defPPr>
            <a:lvl1pPr marL="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a:solidFill>
                  <a:schemeClr val="tx1"/>
                </a:solidFill>
                <a:effectLst/>
                <a:latin typeface="Arial"/>
                <a:ea typeface="Arial"/>
              </a:defRPr>
            </a:lvl5pPr>
          </a:lstStyle>
          <a:p>
            <a:pPr marL="0" lvl="0" indent="0" algn="ctr" eaLnBrk="1" hangingPunct="1"/>
            <a:endParaRPr>
              <a:solidFill>
                <a:srgbClr val="FFFFFF"/>
              </a:solidFill>
              <a:effectLst/>
              <a:latin typeface="Calibri" charset="0"/>
            </a:endParaRPr>
          </a:p>
        </p:txBody>
      </p:sp>
      <p:cxnSp>
        <p:nvCxnSpPr>
          <p:cNvPr id="15370" name="Straight Connector 23"/>
          <p:cNvCxnSpPr/>
          <p:nvPr/>
        </p:nvCxnSpPr>
        <p:spPr>
          <a:xfrm>
            <a:off x="2916238" y="2243138"/>
            <a:ext cx="3584575" cy="0"/>
          </a:xfrm>
          <a:prstGeom prst="line">
            <a:avLst/>
          </a:prstGeom>
          <a:noFill/>
          <a:ln w="12700">
            <a:solidFill>
              <a:srgbClr val="BFBFBF"/>
            </a:solidFill>
            <a:miter lim="800000"/>
          </a:ln>
          <a:effectLst/>
        </p:spPr>
      </p:cxnSp>
      <p:cxnSp>
        <p:nvCxnSpPr>
          <p:cNvPr id="15371" name="Straight Connector 24"/>
          <p:cNvCxnSpPr/>
          <p:nvPr/>
        </p:nvCxnSpPr>
        <p:spPr>
          <a:xfrm>
            <a:off x="1316038" y="2932112"/>
            <a:ext cx="0" cy="2387600"/>
          </a:xfrm>
          <a:prstGeom prst="line">
            <a:avLst/>
          </a:prstGeom>
          <a:noFill/>
          <a:ln w="12700">
            <a:solidFill>
              <a:srgbClr val="BFBFBF"/>
            </a:solidFill>
            <a:miter lim="800000"/>
          </a:ln>
          <a:effectLst/>
        </p:spPr>
      </p:cxnSp>
    </p:spTree>
  </p:cSld>
  <p:clrMapOvr>
    <a:masterClrMapping/>
  </p:clrMapOvr>
  <p:transition/>
  <p:timing/>
</p:sld>
</file>

<file path=ppt/tags/tag1.xml><?xml version="1.0" encoding="utf-8"?>
<p:tagLst xmlns:p="http://schemas.openxmlformats.org/presentationml/2006/main">
  <p:tag name="AS_NET" val="4.0.30319.42000"/>
  <p:tag name="AS_OS" val="Microsoft Windows NT 10.0.17763.0"/>
  <p:tag name="AS_RELEASE_DATE" val="2015.01.30"/>
  <p:tag name="AS_TITLE" val="Aspose.Slides for .NET 3.5"/>
  <p:tag name="AS_VERSION" val="15.1.0.0"/>
</p:tagLst>
</file>

<file path=ppt/theme/theme1.xml><?xml version="1.0" encoding="utf-8"?>
<a:theme xmlns:r="http://schemas.openxmlformats.org/officeDocument/2006/relationships" xmlns:a="http://schemas.openxmlformats.org/drawingml/2006/main" name="1_NewK12Insight">
  <a:themeElements>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extraClrScheme>
  </a:extraClrSchemeLst>
</a:theme>
</file>

<file path=ppt/theme/theme2.xml><?xml version="1.0" encoding="utf-8"?>
<a:theme xmlns:r="http://schemas.openxmlformats.org/officeDocument/2006/relationships" xmlns:a="http://schemas.openxmlformats.org/drawingml/2006/main" name="2_NewK12Insight">
  <a:themeElements>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333333"/>
        </a:dk2>
        <a:lt2>
          <a:srgbClr val="EBEBEB"/>
        </a:lt2>
        <a:accent1>
          <a:srgbClr val="0887C9"/>
        </a:accent1>
        <a:accent2>
          <a:srgbClr val="13569A"/>
        </a:accent2>
        <a:accent3>
          <a:srgbClr val="9BBB59"/>
        </a:accent3>
        <a:accent4>
          <a:srgbClr val="8064A2"/>
        </a:accent4>
        <a:accent5>
          <a:srgbClr val="4BACC6"/>
        </a:accent5>
        <a:accent6>
          <a:srgbClr val="F79646"/>
        </a:accent6>
        <a:hlink>
          <a:srgbClr val="13569A"/>
        </a:hlink>
        <a:folHlink>
          <a:srgbClr val="800080"/>
        </a:folHlink>
      </a:clrScheme>
    </a:extraClrScheme>
  </a:extraClrSchemeLst>
</a:theme>
</file>

<file path=ppt/theme/theme3.xml><?xml version="1.0" encoding="utf-8"?>
<a:theme xmlns:r="http://schemas.openxmlformats.org/officeDocument/2006/relationships" xmlns:a="http://schemas.openxmlformats.org/drawingml/2006/main" name="2_Office Theme">
  <a:themeElements>
    <a:clrScheme name="">
      <a:dk1>
        <a:srgbClr val="000000"/>
      </a:dk1>
      <a:lt1>
        <a:srgbClr val="FFFFFF"/>
      </a:lt1>
      <a:dk2>
        <a:srgbClr val="1F497D"/>
      </a:dk2>
      <a:lt2>
        <a:srgbClr val="EEECE1"/>
      </a:lt2>
      <a:accent1>
        <a:srgbClr val="0887C9"/>
      </a:accent1>
      <a:accent2>
        <a:srgbClr val="13569A"/>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1F497D"/>
        </a:dk2>
        <a:lt2>
          <a:srgbClr val="EEECE1"/>
        </a:lt2>
        <a:accent1>
          <a:srgbClr val="0887C9"/>
        </a:accent1>
        <a:accent2>
          <a:srgbClr val="13569A"/>
        </a:accent2>
        <a:accent3>
          <a:srgbClr val="9BBB59"/>
        </a:accent3>
        <a:accent4>
          <a:srgbClr val="8064A2"/>
        </a:accent4>
        <a:accent5>
          <a:srgbClr val="4BACC6"/>
        </a:accent5>
        <a:accent6>
          <a:srgbClr val="F79646"/>
        </a:accent6>
        <a:hlink>
          <a:srgbClr val="0000FF"/>
        </a:hlink>
        <a:folHlink>
          <a:srgbClr val="800080"/>
        </a:folHlink>
      </a:clrScheme>
    </a:extraClrScheme>
  </a:extraClrSchemeLst>
</a:theme>
</file>

<file path=docProps/app.xml><?xml version="1.0" encoding="utf-8"?>
<Properties xmlns="http://schemas.openxmlformats.org/officeDocument/2006/extended-properties">
  <Template>NewK12Insight</Template>
  <Manager/>
  <Company>ZI</Company>
  <PresentationFormat/>
  <TotalTime>8474</TotalTime>
  <SharedDoc>0</SharedDoc>
  <Application>Microsoft Office PowerPoint</Application>
  <AppVersion>14.0000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Slide 1</dc:title>
  <dc:creator>vaibhavi</dc:creator>
  <cp:lastModifiedBy>Mukesh Mishra</cp:lastModifiedBy>
  <cp:revision>347</cp:revision>
  <cp:lastPrinted>2021-09-25T11:19:10.982</cp:lastPrinted>
  <dcterms:created xsi:type="dcterms:W3CDTF">2010-06-16T05:23:17Z</dcterms:created>
  <dcterms:modified xsi:type="dcterms:W3CDTF">2021-01-04T07:12:41Z</dcterms:modified>
</cp:coreProperties>
</file>