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 ContentType="application/vnd.ms-excel"/>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1.0.0-->
<p:presentation xmlns:r="http://schemas.openxmlformats.org/officeDocument/2006/relationships" xmlns:a="http://schemas.openxmlformats.org/drawingml/2006/main" xmlns:p="http://schemas.openxmlformats.org/presentationml/2006/main">
  <p:sldMasterIdLst>
    <p:sldMasterId id="2147483718" r:id="rId1"/>
    <p:sldMasterId id="2147483896" r:id="rId2"/>
    <p:sldMasterId id="2147483897" r:id="rId3"/>
    <p:sldMasterId id="2147483900" r:id="rId4"/>
    <p:sldMasterId id="2147483902" r:id="rId5"/>
    <p:sldMasterId id="2147483904" r:id="rId6"/>
    <p:sldMasterId id="2147483906" r:id="rId7"/>
  </p:sld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8" r:id="rId20"/>
  </p:sldIdLst>
  <p:sldSz cx="12192000" cy="6858000"/>
  <p:notesSz cx="6858000" cy="9144000"/>
  <p:custDataLst>
    <p:tags r:id="rId21"/>
  </p:custDataLst>
  <p:defaultTex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a="http://schemas.openxmlformats.org/drawingml/2006/main" xmlns:p="http://schemas.openxmlformats.org/presentationml/2006/main"/>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slideMaster" Target="slideMasters/slideMaster2.xml" /><Relationship Id="rId20" Type="http://schemas.openxmlformats.org/officeDocument/2006/relationships/slide" Target="slides/slide13.xml" /><Relationship Id="rId21" Type="http://schemas.openxmlformats.org/officeDocument/2006/relationships/tags" Target="tags/tag1.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openxmlformats.org/officeDocument/2006/relationships/tableStyles" Target="tableStyles.xml" /><Relationship Id="rId3" Type="http://schemas.openxmlformats.org/officeDocument/2006/relationships/slideMaster" Target="slideMasters/slideMaster3.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Master" Target="slideMasters/slideMaster6.xml" /><Relationship Id="rId7" Type="http://schemas.openxmlformats.org/officeDocument/2006/relationships/slideMaster" Target="slideMasters/slideMaster7.xml" /><Relationship Id="rId8" Type="http://schemas.openxmlformats.org/officeDocument/2006/relationships/slide" Target="slides/slide1.xml" /><Relationship Id="rId9" Type="http://schemas.openxmlformats.org/officeDocument/2006/relationships/slide" Target="slides/slide2.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7.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Slide Number Placeholder 1"/>
          <p:cNvSpPr>
            <a:spLocks noGrp="1"/>
          </p:cNvSpPr>
          <p:nvPr>
            <p:ph type="sldNum" sz="quarter"/>
          </p:nvPr>
        </p:nvSpPr>
        <p:spPr>
          <a:effectLst/>
        </p:spPr>
        <p:txBody>
          <a:bodyPr/>
          <a:lstStyle/>
          <a:p>
            <a:pPr marL="0" lvl="0" indent="0" algn="r" eaLnBrk="1" hangingPunct="1"/>
            <a:fld id="{93AE1883-0942-4AA3-9DB2-9C7C3A0314B1}" type="slidenum">
              <a:rPr sz="1000">
                <a:solidFill>
                  <a:srgbClr val="7F7F7F"/>
                </a:solidFill>
                <a:effectLst/>
              </a:rPr>
              <a:t>‹#›</a:t>
            </a:fld>
            <a:endParaRPr lang="en-US">
              <a:effectLst/>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Slide Number Placeholder 1"/>
          <p:cNvSpPr>
            <a:spLocks noGrp="1"/>
          </p:cNvSpPr>
          <p:nvPr>
            <p:ph type="sldNum" sz="quarter"/>
          </p:nvPr>
        </p:nvSpPr>
        <p:spPr>
          <a:effectLst/>
        </p:spPr>
        <p:txBody>
          <a:bodyPr/>
          <a:lstStyle/>
          <a:p>
            <a:pPr marL="0" lvl="0" indent="0" algn="r" eaLnBrk="1" hangingPunct="1"/>
            <a:fld id="{93AE1883-0942-4AA3-9DB2-9C7C3A0314B1}" type="slidenum">
              <a:rPr sz="1000">
                <a:solidFill>
                  <a:srgbClr val="7F7F7F"/>
                </a:solidFill>
                <a:effectLst/>
              </a:rPr>
              <a:t>‹#›</a:t>
            </a:fld>
            <a:endParaRPr lang="en-US">
              <a:effectLst/>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Slide Number Placeholder 1"/>
          <p:cNvSpPr>
            <a:spLocks noGrp="1"/>
          </p:cNvSpPr>
          <p:nvPr>
            <p:ph type="sldNum" sz="quarter"/>
          </p:nvPr>
        </p:nvSpPr>
        <p:spPr>
          <a:effectLst/>
        </p:spPr>
        <p:txBody>
          <a:bodyPr/>
          <a:lstStyle/>
          <a:p>
            <a:pPr marL="0" lvl="0" indent="0" algn="r" eaLnBrk="1" hangingPunct="1"/>
            <a:fld id="{93AE1883-0942-4AA3-9DB2-9C7C3A0314B1}" type="slidenum">
              <a:rPr sz="1000">
                <a:solidFill>
                  <a:srgbClr val="7F7F7F"/>
                </a:solidFill>
                <a:effectLst/>
              </a:rPr>
              <a:t>‹#›</a:t>
            </a:fld>
            <a:endParaRPr lang="en-US">
              <a:effectLst/>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png" /><Relationship Id="rId3"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theme" Target="../theme/theme2.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png" /><Relationship Id="rId3" Type="http://schemas.openxmlformats.org/officeDocument/2006/relationships/theme" Target="../theme/theme3.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3.png" /><Relationship Id="rId4" Type="http://schemas.openxmlformats.org/officeDocument/2006/relationships/theme" Target="../theme/theme4.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theme" Target="../theme/theme5.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theme" Target="../theme/theme6.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a:effectLst/>
      </p:grpSpPr>
      <p:sp>
        <p:nvSpPr>
          <p:cNvPr id="1026"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1027"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
        <p:nvSpPr>
          <p:cNvPr id="1028" name="Slide Number Placeholder 5"/>
          <p:cNvSpPr/>
          <p:nvPr>
            <p:ph type="sldNum" sz="quarter" idx="4"/>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5CB816A7-2B2A-498B-BB95-2E78FD6E8E2D}" type="slidenum">
              <a:rPr sz="1000">
                <a:solidFill>
                  <a:srgbClr val="7F7F7F"/>
                </a:solidFill>
                <a:effectLst/>
              </a:rPr>
              <a:t>*</a:t>
            </a:fld>
            <a:endParaRPr sz="1000">
              <a:solidFill>
                <a:srgbClr val="7F7F7F"/>
              </a:solidFill>
              <a:effectLst/>
            </a:endParaRPr>
          </a:p>
        </p:txBody>
      </p:sp>
      <p:sp>
        <p:nvSpPr>
          <p:cNvPr id="1029" name="TextBox 11"/>
          <p:cNvSpPr/>
          <p:nvPr/>
        </p:nvSpPr>
        <p:spPr>
          <a:xfrm>
            <a:off x="11139488" y="6538912"/>
            <a:ext cx="585788" cy="215900"/>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a:t>
            </a:r>
            <a:r>
              <a:rPr sz="800">
                <a:solidFill>
                  <a:srgbClr val="595959"/>
                </a:solidFill>
                <a:effectLst/>
              </a:rPr>
              <a:t>2021</a:t>
            </a:r>
            <a:endParaRPr sz="800">
              <a:solidFill>
                <a:srgbClr val="595959"/>
              </a:solidFill>
              <a:effectLst/>
            </a:endParaRPr>
          </a:p>
        </p:txBody>
      </p:sp>
      <p:pic>
        <p:nvPicPr>
          <p:cNvPr id="1030" name="Picture 4"/>
          <p:cNvPicPr/>
          <p:nvPr/>
        </p:nvPicPr>
        <p:blipFill dpi="0">
          <a:blip r:embed="rId1"/>
          <a:stretch/>
        </p:blipFill>
        <p:spPr>
          <a:xfrm>
            <a:off x="10960100" y="6351588"/>
            <a:ext cx="993775" cy="177800"/>
          </a:xfrm>
          <a:prstGeom prst="rect">
            <a:avLst/>
          </a:prstGeom>
          <a:noFill/>
          <a:ln w="9525">
            <a:noFill/>
            <a:miter lim="800000"/>
          </a:ln>
          <a:effectLst/>
        </p:spPr>
      </p:pic>
      <p:pic>
        <p:nvPicPr>
          <p:cNvPr id="1031" name="Picture 2"/>
          <p:cNvPicPr/>
          <p:nvPr/>
        </p:nvPicPr>
        <p:blipFill dpi="0">
          <a:blip r:embed="rId2"/>
          <a:srcRect t="16471" b="2"/>
          <a:stretch/>
        </p:blipFill>
        <p:spPr>
          <a:xfrm>
            <a:off x="0" y="6810375"/>
            <a:ext cx="12192000" cy="44450"/>
          </a:xfrm>
          <a:prstGeom prst="rect">
            <a:avLst/>
          </a:prstGeom>
          <a:noFill/>
          <a:ln w="9525">
            <a:noFill/>
            <a:miter lim="800000"/>
          </a:ln>
          <a:effectLst/>
        </p:spPr>
      </p:pic>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a:effectLst/>
      </p:grpSpPr>
      <p:sp>
        <p:nvSpPr>
          <p:cNvPr id="2050" name="TextBox 11"/>
          <p:cNvSpPr/>
          <p:nvPr/>
        </p:nvSpPr>
        <p:spPr>
          <a:xfrm>
            <a:off x="11139488" y="6538912"/>
            <a:ext cx="585788" cy="215900"/>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a:t>
            </a:r>
            <a:r>
              <a:rPr sz="800">
                <a:solidFill>
                  <a:srgbClr val="595959"/>
                </a:solidFill>
                <a:effectLst/>
              </a:rPr>
              <a:t>2021</a:t>
            </a:r>
            <a:endParaRPr sz="800">
              <a:solidFill>
                <a:srgbClr val="595959"/>
              </a:solidFill>
              <a:effectLst/>
            </a:endParaRPr>
          </a:p>
        </p:txBody>
      </p:sp>
      <p:pic>
        <p:nvPicPr>
          <p:cNvPr id="2051" name="Picture 4"/>
          <p:cNvPicPr/>
          <p:nvPr/>
        </p:nvPicPr>
        <p:blipFill dpi="0">
          <a:blip r:embed="rId2"/>
          <a:stretch/>
        </p:blipFill>
        <p:spPr>
          <a:xfrm>
            <a:off x="10960100" y="6351588"/>
            <a:ext cx="993775" cy="177800"/>
          </a:xfrm>
          <a:prstGeom prst="rect">
            <a:avLst/>
          </a:prstGeom>
          <a:noFill/>
          <a:ln w="9525">
            <a:noFill/>
            <a:miter lim="800000"/>
          </a:ln>
          <a:effectLst/>
        </p:spPr>
      </p:pic>
      <p:pic>
        <p:nvPicPr>
          <p:cNvPr id="2052" name="Picture 2"/>
          <p:cNvPicPr/>
          <p:nvPr/>
        </p:nvPicPr>
        <p:blipFill dpi="0">
          <a:blip r:embed="rId3"/>
          <a:srcRect t="16471" b="2"/>
          <a:stretch/>
        </p:blipFill>
        <p:spPr>
          <a:xfrm>
            <a:off x="0" y="6810375"/>
            <a:ext cx="12192000" cy="44450"/>
          </a:xfrm>
          <a:prstGeom prst="rect">
            <a:avLst/>
          </a:prstGeom>
          <a:noFill/>
          <a:ln w="9525">
            <a:noFill/>
            <a:miter lim="800000"/>
          </a:ln>
          <a:effectLst/>
        </p:spPr>
      </p:pic>
      <p:pic>
        <p:nvPicPr>
          <p:cNvPr id="2053" name="Picture 8"/>
          <p:cNvPicPr/>
          <p:nvPr/>
        </p:nvPicPr>
        <p:blipFill dpi="0">
          <a:blip r:embed="rId3"/>
          <a:srcRect t="16471" b="2"/>
          <a:stretch/>
        </p:blipFill>
        <p:spPr>
          <a:xfrm>
            <a:off x="0" y="6810375"/>
            <a:ext cx="12192000" cy="44450"/>
          </a:xfrm>
          <a:prstGeom prst="rect">
            <a:avLst/>
          </a:prstGeom>
          <a:noFill/>
          <a:ln w="9525">
            <a:noFill/>
            <a:miter lim="800000"/>
          </a:ln>
          <a:effectLst/>
        </p:spPr>
      </p:pic>
      <p:pic>
        <p:nvPicPr>
          <p:cNvPr id="2054" name="Picture 2"/>
          <p:cNvPicPr/>
          <p:nvPr/>
        </p:nvPicPr>
        <p:blipFill dpi="0">
          <a:blip r:embed="rId3"/>
          <a:srcRect t="16471" b="2"/>
          <a:stretch/>
        </p:blipFill>
        <p:spPr>
          <a:xfrm>
            <a:off x="0" y="6823075"/>
            <a:ext cx="12192000" cy="44450"/>
          </a:xfrm>
          <a:prstGeom prst="rect">
            <a:avLst/>
          </a:prstGeom>
          <a:noFill/>
          <a:ln w="9525">
            <a:noFill/>
            <a:miter lim="800000"/>
          </a:ln>
          <a:effectLst/>
        </p:spPr>
      </p:pic>
      <p:sp>
        <p:nvSpPr>
          <p:cNvPr id="2055"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2056"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
        <p:nvSpPr>
          <p:cNvPr id="2057" name="Slide Number Placeholder 5"/>
          <p:cNvSpPr/>
          <p:nvPr>
            <p:ph type="sldNum" sz="quarter" idx="4"/>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6A38AB06-774D-47FE-A70E-F0F4AE11B796}" type="slidenum">
              <a:rPr sz="1000">
                <a:solidFill>
                  <a:srgbClr val="7F7F7F"/>
                </a:solidFill>
                <a:effectLst/>
              </a:rPr>
              <a:t>*</a:t>
            </a:fld>
            <a:endParaRPr sz="1000">
              <a:solidFill>
                <a:srgbClr val="7F7F7F"/>
              </a:solidFill>
              <a:effectLst/>
            </a:endParaRPr>
          </a:p>
        </p:txBody>
      </p:sp>
    </p:spTree>
  </p:cSld>
  <p:clrMap bg1="lt1" tx1="dk1" bg2="lt2" tx2="dk2" accent1="accent1" accent2="accent2" accent3="accent3" accent4="accent4" accent5="accent5" accent6="accent6" hlink="hlink" folHlink="folHlink"/>
  <p:sldLayoutIdLst>
    <p:sldLayoutId id="2147483898" r:id="rId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3.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a:effectLst/>
      </p:grpSpPr>
      <p:sp>
        <p:nvSpPr>
          <p:cNvPr id="3074" name="TextBox 11"/>
          <p:cNvSpPr/>
          <p:nvPr/>
        </p:nvSpPr>
        <p:spPr>
          <a:xfrm>
            <a:off x="11139488" y="6538912"/>
            <a:ext cx="585788" cy="215900"/>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a:t>
            </a:r>
            <a:r>
              <a:rPr sz="800">
                <a:solidFill>
                  <a:srgbClr val="595959"/>
                </a:solidFill>
                <a:effectLst/>
              </a:rPr>
              <a:t>2021</a:t>
            </a:r>
            <a:endParaRPr sz="800">
              <a:solidFill>
                <a:srgbClr val="595959"/>
              </a:solidFill>
              <a:effectLst/>
            </a:endParaRPr>
          </a:p>
        </p:txBody>
      </p:sp>
      <p:pic>
        <p:nvPicPr>
          <p:cNvPr id="3075" name="Picture 4"/>
          <p:cNvPicPr/>
          <p:nvPr/>
        </p:nvPicPr>
        <p:blipFill dpi="0">
          <a:blip r:embed="rId1"/>
          <a:stretch/>
        </p:blipFill>
        <p:spPr>
          <a:xfrm>
            <a:off x="10960100" y="6351588"/>
            <a:ext cx="993775" cy="177800"/>
          </a:xfrm>
          <a:prstGeom prst="rect">
            <a:avLst/>
          </a:prstGeom>
          <a:noFill/>
          <a:ln w="9525">
            <a:noFill/>
            <a:miter lim="800000"/>
          </a:ln>
          <a:effectLst/>
        </p:spPr>
      </p:pic>
      <p:pic>
        <p:nvPicPr>
          <p:cNvPr id="3076" name="Picture 2"/>
          <p:cNvPicPr/>
          <p:nvPr/>
        </p:nvPicPr>
        <p:blipFill dpi="0">
          <a:blip r:embed="rId2"/>
          <a:srcRect t="16471" b="2"/>
          <a:stretch/>
        </p:blipFill>
        <p:spPr>
          <a:xfrm>
            <a:off x="0" y="6810375"/>
            <a:ext cx="12192000" cy="44450"/>
          </a:xfrm>
          <a:prstGeom prst="rect">
            <a:avLst/>
          </a:prstGeom>
          <a:noFill/>
          <a:ln w="9525">
            <a:noFill/>
            <a:miter lim="800000"/>
          </a:ln>
          <a:effectLst/>
        </p:spPr>
      </p:pic>
      <p:cxnSp>
        <p:nvCxnSpPr>
          <p:cNvPr id="3077" name="Straight Connector 7"/>
          <p:cNvCxnSpPr/>
          <p:nvPr/>
        </p:nvCxnSpPr>
        <p:spPr>
          <a:xfrm>
            <a:off x="915988" y="3462338"/>
            <a:ext cx="10358438" cy="0"/>
          </a:xfrm>
          <a:prstGeom prst="line">
            <a:avLst/>
          </a:prstGeom>
          <a:noFill/>
          <a:ln w="25400">
            <a:solidFill>
              <a:schemeClr val="bg2"/>
            </a:solidFill>
            <a:miter lim="800000"/>
          </a:ln>
          <a:effectLst/>
        </p:spPr>
      </p:cxnSp>
      <p:pic>
        <p:nvPicPr>
          <p:cNvPr id="3078" name="Picture 2"/>
          <p:cNvPicPr/>
          <p:nvPr/>
        </p:nvPicPr>
        <p:blipFill dpi="0">
          <a:blip r:embed="rId2"/>
          <a:srcRect t="16471" b="2"/>
          <a:stretch/>
        </p:blipFill>
        <p:spPr>
          <a:xfrm>
            <a:off x="0" y="6810375"/>
            <a:ext cx="12192000" cy="44450"/>
          </a:xfrm>
          <a:prstGeom prst="rect">
            <a:avLst/>
          </a:prstGeom>
          <a:noFill/>
          <a:ln w="9525">
            <a:noFill/>
            <a:miter lim="800000"/>
          </a:ln>
          <a:effectLst/>
        </p:spPr>
      </p:pic>
      <p:sp>
        <p:nvSpPr>
          <p:cNvPr id="3079"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3080"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
        <p:nvSpPr>
          <p:cNvPr id="3081" name="Slide Number Placeholder 2"/>
          <p:cNvSpPr/>
          <p:nvPr>
            <p:ph type="sldNum" sz="quarter" idx="4"/>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58C99821-1DF1-4C73-84CA-929E8921F00D}" type="slidenum">
              <a:rPr sz="1000">
                <a:solidFill>
                  <a:srgbClr val="7F7F7F"/>
                </a:solidFill>
                <a:effectLst/>
              </a:rPr>
              <a:t>*</a:t>
            </a:fld>
            <a:endParaRPr sz="1000">
              <a:solidFill>
                <a:srgbClr val="7F7F7F"/>
              </a:solidFill>
              <a:effectLst/>
            </a:endParaRPr>
          </a:p>
        </p:txBody>
      </p:sp>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4.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solidFill>
          <a:schemeClr val="bg1"/>
        </a:solidFill>
      </p:bgPr>
    </p:bg>
    <p:spTree>
      <p:nvGrpSpPr>
        <p:cNvPr id="1" name=""/>
        <p:cNvGrpSpPr/>
        <p:nvPr/>
      </p:nvGrpSpPr>
      <p:grpSpPr>
        <a:effectLst/>
      </p:grpSpPr>
      <p:sp>
        <p:nvSpPr>
          <p:cNvPr id="2050" name="TextBox 11"/>
          <p:cNvSpPr/>
          <p:nvPr/>
        </p:nvSpPr>
        <p:spPr>
          <a:xfrm>
            <a:off x="11138904" y="6538912"/>
            <a:ext cx="586373" cy="213573"/>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2021</a:t>
            </a:r>
          </a:p>
        </p:txBody>
      </p:sp>
      <p:pic>
        <p:nvPicPr>
          <p:cNvPr id="2051" name="Picture 4"/>
          <p:cNvPicPr/>
          <p:nvPr/>
        </p:nvPicPr>
        <p:blipFill dpi="0">
          <a:blip r:embed="rId2"/>
          <a:stretch/>
        </p:blipFill>
        <p:spPr>
          <a:xfrm>
            <a:off x="10960100" y="6351588"/>
            <a:ext cx="993775" cy="177800"/>
          </a:xfrm>
          <a:prstGeom prst="rect">
            <a:avLst/>
          </a:prstGeom>
          <a:noFill/>
          <a:ln w="9525">
            <a:noFill/>
            <a:miter lim="800000"/>
          </a:ln>
          <a:effectLst/>
        </p:spPr>
      </p:pic>
      <p:sp>
        <p:nvSpPr>
          <p:cNvPr id="2052" name="TextBox 6"/>
          <p:cNvSpPr/>
          <p:nvPr/>
        </p:nvSpPr>
        <p:spPr>
          <a:xfrm>
            <a:off x="914400" y="2559050"/>
            <a:ext cx="5898693" cy="457657"/>
          </a:xfrm>
          <a:prstGeom prst="rect">
            <a:avLst/>
          </a:prstGeom>
          <a:noFill/>
          <a:ln w="9525">
            <a:noFill/>
            <a:miter lim="800000"/>
          </a:ln>
          <a:effectLst/>
        </p:spPr>
        <p:txBody>
          <a:bodyPr lIns="0">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eaLnBrk="1" hangingPunct="1"/>
            <a:r>
              <a:rPr sz="2400">
                <a:solidFill>
                  <a:srgbClr val="7F7F7F"/>
                </a:solidFill>
                <a:effectLst/>
              </a:rPr>
              <a:t>Results and Analysis</a:t>
            </a:r>
          </a:p>
        </p:txBody>
      </p:sp>
      <p:pic>
        <p:nvPicPr>
          <p:cNvPr id="2053" name="Picture 8"/>
          <p:cNvPicPr/>
          <p:nvPr/>
        </p:nvPicPr>
        <p:blipFill dpi="0">
          <a:blip r:embed="rId3"/>
          <a:srcRect t="16471" b="2"/>
          <a:stretch/>
        </p:blipFill>
        <p:spPr>
          <a:xfrm>
            <a:off x="919162" y="5665788"/>
            <a:ext cx="10423525" cy="92075"/>
          </a:xfrm>
          <a:prstGeom prst="rect">
            <a:avLst/>
          </a:prstGeom>
          <a:noFill/>
          <a:ln w="9525">
            <a:noFill/>
            <a:miter lim="800000"/>
          </a:ln>
          <a:effectLst/>
        </p:spPr>
      </p:pic>
      <p:sp>
        <p:nvSpPr>
          <p:cNvPr id="2054"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2055"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899" r:id="rId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5.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solidFill>
          <a:schemeClr val="bg1"/>
        </a:solidFill>
      </p:bgPr>
    </p:bg>
    <p:spTree>
      <p:nvGrpSpPr>
        <p:cNvPr id="1" name=""/>
        <p:cNvGrpSpPr/>
        <p:nvPr/>
      </p:nvGrpSpPr>
      <p:grpSpPr>
        <a:effectLst/>
      </p:grpSpPr>
      <p:sp>
        <p:nvSpPr>
          <p:cNvPr id="3074" name="TextBox 11"/>
          <p:cNvSpPr/>
          <p:nvPr/>
        </p:nvSpPr>
        <p:spPr>
          <a:xfrm>
            <a:off x="11138904" y="6538912"/>
            <a:ext cx="586373" cy="213573"/>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2021</a:t>
            </a:r>
          </a:p>
        </p:txBody>
      </p:sp>
      <p:pic>
        <p:nvPicPr>
          <p:cNvPr id="3075" name="Picture 4"/>
          <p:cNvPicPr/>
          <p:nvPr/>
        </p:nvPicPr>
        <p:blipFill dpi="0">
          <a:blip r:embed="rId2"/>
          <a:stretch/>
        </p:blipFill>
        <p:spPr>
          <a:xfrm>
            <a:off x="10960100" y="6351588"/>
            <a:ext cx="993775" cy="177800"/>
          </a:xfrm>
          <a:prstGeom prst="rect">
            <a:avLst/>
          </a:prstGeom>
          <a:noFill/>
          <a:ln w="9525">
            <a:noFill/>
            <a:miter lim="800000"/>
          </a:ln>
          <a:effectLst/>
        </p:spPr>
      </p:pic>
      <p:cxnSp>
        <p:nvCxnSpPr>
          <p:cNvPr id="3076" name="Straight Connector 6"/>
          <p:cNvCxnSpPr/>
          <p:nvPr/>
        </p:nvCxnSpPr>
        <p:spPr>
          <a:xfrm>
            <a:off x="923925" y="1236662"/>
            <a:ext cx="10369550" cy="0"/>
          </a:xfrm>
          <a:prstGeom prst="line">
            <a:avLst/>
          </a:prstGeom>
          <a:noFill/>
          <a:ln w="25400">
            <a:solidFill>
              <a:srgbClr val="D9D9D9"/>
            </a:solidFill>
            <a:miter lim="800000"/>
          </a:ln>
          <a:effectLst/>
        </p:spPr>
      </p:cxnSp>
      <p:pic>
        <p:nvPicPr>
          <p:cNvPr id="3077" name="Picture 8"/>
          <p:cNvPicPr/>
          <p:nvPr/>
        </p:nvPicPr>
        <p:blipFill dpi="0">
          <a:blip r:embed="rId3"/>
          <a:srcRect t="16471" b="2"/>
          <a:stretch/>
        </p:blipFill>
        <p:spPr>
          <a:xfrm>
            <a:off x="0" y="6810375"/>
            <a:ext cx="12192000" cy="44450"/>
          </a:xfrm>
          <a:prstGeom prst="rect">
            <a:avLst/>
          </a:prstGeom>
          <a:noFill/>
          <a:ln w="9525">
            <a:noFill/>
            <a:miter lim="800000"/>
          </a:ln>
          <a:effectLst/>
        </p:spPr>
      </p:pic>
      <p:sp>
        <p:nvSpPr>
          <p:cNvPr id="3078"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3079"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
        <p:nvSpPr>
          <p:cNvPr id="3080" name="Slide Number Placeholder 5"/>
          <p:cNvSpPr/>
          <p:nvPr>
            <p:ph type="sldNum" sz="quarter" idx="4"/>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25566C76-E2A8-4035-830C-35F5811ADC12}" type="slidenum">
              <a:rPr sz="1000">
                <a:solidFill>
                  <a:srgbClr val="7F7F7F"/>
                </a:solidFill>
                <a:effectLst/>
              </a:rPr>
              <a:t>*</a:t>
            </a:fld>
          </a:p>
        </p:txBody>
      </p:sp>
    </p:spTree>
  </p:cSld>
  <p:clrMap bg1="lt1" tx1="dk1" bg2="lt2" tx2="dk2" accent1="accent1" accent2="accent2" accent3="accent3" accent4="accent4" accent5="accent5" accent6="accent6" hlink="hlink" folHlink="folHlink"/>
  <p:sldLayoutIdLst>
    <p:sldLayoutId id="2147483901" r:id="rId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6.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solidFill>
          <a:schemeClr val="bg1"/>
        </a:solidFill>
      </p:bgPr>
    </p:bg>
    <p:spTree>
      <p:nvGrpSpPr>
        <p:cNvPr id="1" name=""/>
        <p:cNvGrpSpPr/>
        <p:nvPr/>
      </p:nvGrpSpPr>
      <p:grpSpPr>
        <a:effectLst/>
      </p:grpSpPr>
      <p:sp>
        <p:nvSpPr>
          <p:cNvPr id="6146" name="TextBox 11"/>
          <p:cNvSpPr/>
          <p:nvPr/>
        </p:nvSpPr>
        <p:spPr>
          <a:xfrm>
            <a:off x="11138904" y="6538912"/>
            <a:ext cx="586373" cy="213573"/>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2021</a:t>
            </a:r>
          </a:p>
        </p:txBody>
      </p:sp>
      <p:pic>
        <p:nvPicPr>
          <p:cNvPr id="6147" name="Picture 4"/>
          <p:cNvPicPr/>
          <p:nvPr/>
        </p:nvPicPr>
        <p:blipFill dpi="0">
          <a:blip r:embed="rId2"/>
          <a:stretch/>
        </p:blipFill>
        <p:spPr>
          <a:xfrm>
            <a:off x="10960100" y="6351588"/>
            <a:ext cx="993775" cy="177800"/>
          </a:xfrm>
          <a:prstGeom prst="rect">
            <a:avLst/>
          </a:prstGeom>
          <a:noFill/>
          <a:ln w="9525">
            <a:noFill/>
            <a:miter lim="800000"/>
          </a:ln>
          <a:effectLst/>
        </p:spPr>
      </p:pic>
      <p:cxnSp>
        <p:nvCxnSpPr>
          <p:cNvPr id="6148" name="Straight Connector 6"/>
          <p:cNvCxnSpPr/>
          <p:nvPr/>
        </p:nvCxnSpPr>
        <p:spPr>
          <a:xfrm>
            <a:off x="915988" y="3462338"/>
            <a:ext cx="10358438" cy="0"/>
          </a:xfrm>
          <a:prstGeom prst="line">
            <a:avLst/>
          </a:prstGeom>
          <a:noFill/>
          <a:ln w="25400">
            <a:solidFill>
              <a:schemeClr val="bg2"/>
            </a:solidFill>
            <a:miter lim="800000"/>
          </a:ln>
          <a:effectLst/>
        </p:spPr>
      </p:cxnSp>
      <p:sp>
        <p:nvSpPr>
          <p:cNvPr id="6149"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6150"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
        <p:nvSpPr>
          <p:cNvPr id="6151" name="Slide Number Placeholder 2"/>
          <p:cNvSpPr/>
          <p:nvPr>
            <p:ph type="sldNum" sz="quarter" idx="4"/>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84E14382-93C2-4927-9010-F23257232EBB}" type="slidenum">
              <a:rPr sz="1000">
                <a:solidFill>
                  <a:srgbClr val="7F7F7F"/>
                </a:solidFill>
                <a:effectLst/>
              </a:rPr>
              <a:t>*</a:t>
            </a:fld>
          </a:p>
        </p:txBody>
      </p:sp>
    </p:spTree>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Masters/slideMaster7.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solidFill>
          <a:schemeClr val="bg1"/>
        </a:solidFill>
      </p:bgPr>
    </p:bg>
    <p:spTree>
      <p:nvGrpSpPr>
        <p:cNvPr id="1" name=""/>
        <p:cNvGrpSpPr/>
        <p:nvPr/>
      </p:nvGrpSpPr>
      <p:grpSpPr>
        <a:effectLst/>
      </p:grpSpPr>
      <p:sp>
        <p:nvSpPr>
          <p:cNvPr id="5122" name="TextBox 11"/>
          <p:cNvSpPr/>
          <p:nvPr/>
        </p:nvSpPr>
        <p:spPr>
          <a:xfrm>
            <a:off x="11138904" y="6538912"/>
            <a:ext cx="586373" cy="213573"/>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defTabSz="455612" eaLnBrk="1" hangingPunct="1"/>
            <a:r>
              <a:rPr sz="800">
                <a:solidFill>
                  <a:srgbClr val="595959"/>
                </a:solidFill>
                <a:effectLst/>
              </a:rPr>
              <a:t>© 2021</a:t>
            </a:r>
          </a:p>
        </p:txBody>
      </p:sp>
      <p:pic>
        <p:nvPicPr>
          <p:cNvPr id="5123" name="Picture 4"/>
          <p:cNvPicPr/>
          <p:nvPr/>
        </p:nvPicPr>
        <p:blipFill dpi="0">
          <a:blip r:embed="rId2"/>
          <a:stretch/>
        </p:blipFill>
        <p:spPr>
          <a:xfrm>
            <a:off x="10960100" y="6351588"/>
            <a:ext cx="993775" cy="177800"/>
          </a:xfrm>
          <a:prstGeom prst="rect">
            <a:avLst/>
          </a:prstGeom>
          <a:noFill/>
          <a:ln w="9525">
            <a:noFill/>
            <a:miter lim="800000"/>
          </a:ln>
          <a:effectLst/>
        </p:spPr>
      </p:pic>
      <p:sp>
        <p:nvSpPr>
          <p:cNvPr id="5124" name="Rectangle 6"/>
          <p:cNvSpPr/>
          <p:nvPr/>
        </p:nvSpPr>
        <p:spPr>
          <a:xfrm>
            <a:off x="0" y="0"/>
            <a:ext cx="12192000" cy="6858000"/>
          </a:xfrm>
          <a:prstGeom prst="rect">
            <a:avLst/>
          </a:prstGeom>
          <a:solidFill>
            <a:schemeClr val="bg1"/>
          </a:solidFill>
          <a:ln w="9525">
            <a:no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eaLnBrk="1" hangingPunct="1"/>
            <a:endParaRPr sz="2400">
              <a:solidFill>
                <a:srgbClr val="FFFFFF"/>
              </a:solidFill>
              <a:effectLst/>
            </a:endParaRPr>
          </a:p>
        </p:txBody>
      </p:sp>
      <p:cxnSp>
        <p:nvCxnSpPr>
          <p:cNvPr id="5125" name="Straight Connector 7"/>
          <p:cNvCxnSpPr/>
          <p:nvPr/>
        </p:nvCxnSpPr>
        <p:spPr>
          <a:xfrm>
            <a:off x="5726112" y="2513012"/>
            <a:ext cx="0" cy="2271712"/>
          </a:xfrm>
          <a:prstGeom prst="line">
            <a:avLst/>
          </a:prstGeom>
          <a:noFill/>
          <a:ln w="3175">
            <a:solidFill>
              <a:srgbClr val="7F7F7F"/>
            </a:solidFill>
            <a:miter lim="800000"/>
          </a:ln>
          <a:effectLst/>
        </p:spPr>
      </p:cxnSp>
      <p:grpSp>
        <p:nvGrpSpPr>
          <p:cNvPr id="5126" name="Group 9"/>
          <p:cNvGrpSpPr/>
          <p:nvPr/>
        </p:nvGrpSpPr>
        <p:grpSpPr>
          <a:xfrm>
            <a:off x="5926138" y="3251200"/>
            <a:ext cx="3325812" cy="792162"/>
            <a:chOff x="4685402" y="3341554"/>
            <a:chExt cx="2495154" cy="594985"/>
          </a:xfrm>
          <a:effectLst/>
        </p:grpSpPr>
        <p:sp>
          <p:nvSpPr>
            <p:cNvPr id="5130" name="Rectangle 9"/>
            <p:cNvSpPr/>
            <p:nvPr/>
          </p:nvSpPr>
          <p:spPr>
            <a:xfrm>
              <a:off x="4685402" y="3651566"/>
              <a:ext cx="1678850" cy="274993"/>
            </a:xfrm>
            <a:prstGeom prst="rect">
              <a:avLst/>
            </a:prstGeom>
            <a:noFill/>
            <a:ln w="9525">
              <a:noFill/>
              <a:miter lim="800000"/>
            </a:ln>
            <a:effectLst/>
          </p:spPr>
          <p:txBody>
            <a:bodyPr wrap="none">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eaLnBrk="1" hangingPunct="1"/>
              <a:r>
                <a:rPr>
                  <a:solidFill>
                    <a:srgbClr val="7F7F7F"/>
                  </a:solidFill>
                  <a:effectLst/>
                </a:rPr>
                <a:t>www.sogosurvey.com</a:t>
              </a:r>
            </a:p>
          </p:txBody>
        </p:sp>
        <p:sp>
          <p:nvSpPr>
            <p:cNvPr id="5131" name="Rectangle 10"/>
            <p:cNvSpPr/>
            <p:nvPr/>
          </p:nvSpPr>
          <p:spPr>
            <a:xfrm>
              <a:off x="4685402" y="3341555"/>
              <a:ext cx="2396551" cy="274993"/>
            </a:xfrm>
            <a:prstGeom prst="rect">
              <a:avLst/>
            </a:prstGeom>
            <a:noFill/>
            <a:ln w="9525">
              <a:noFill/>
              <a:miter lim="800000"/>
            </a:ln>
            <a:effectLst/>
          </p:spPr>
          <p:txBody>
            <a:bodyPr wrap="none">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eaLnBrk="1" hangingPunct="1"/>
              <a:r>
                <a:rPr>
                  <a:solidFill>
                    <a:srgbClr val="7F7F7F"/>
                  </a:solidFill>
                  <a:effectLst/>
                </a:rPr>
                <a:t>Get social with us @SoGoSurvey</a:t>
              </a:r>
            </a:p>
          </p:txBody>
        </p:sp>
      </p:grpSp>
      <p:pic>
        <p:nvPicPr>
          <p:cNvPr id="5127" name="Picture 13" descr="A close up of a logo&#10;&#10;Description automatically generated"/>
          <p:cNvPicPr/>
          <p:nvPr/>
        </p:nvPicPr>
        <p:blipFill dpi="0">
          <a:blip r:embed="rId3"/>
          <a:stretch/>
        </p:blipFill>
        <p:spPr>
          <a:xfrm>
            <a:off x="2986088" y="3460750"/>
            <a:ext cx="2438400" cy="406400"/>
          </a:xfrm>
          <a:prstGeom prst="rect">
            <a:avLst/>
          </a:prstGeom>
          <a:noFill/>
          <a:ln w="9525">
            <a:noFill/>
            <a:miter lim="800000"/>
          </a:ln>
          <a:effectLst/>
        </p:spPr>
      </p:pic>
      <p:sp>
        <p:nvSpPr>
          <p:cNvPr id="5128" name="Title Placeholder 1"/>
          <p:cNvSpPr/>
          <p:nvPr>
            <p:ph type="title"/>
          </p:nvPr>
        </p:nvSpPr>
        <p:spPr>
          <a:xfrm>
            <a:off x="919162" y="698500"/>
            <a:ext cx="10358438" cy="515938"/>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r>
              <a:t>Click to edit Master title style</a:t>
            </a:r>
          </a:p>
        </p:txBody>
      </p:sp>
      <p:sp>
        <p:nvSpPr>
          <p:cNvPr id="5129" name="Text Placeholder 2"/>
          <p:cNvSpPr/>
          <p:nvPr>
            <p:ph type="body" idx="1"/>
          </p:nvPr>
        </p:nvSpPr>
        <p:spPr>
          <a:xfrm>
            <a:off x="919162" y="1600200"/>
            <a:ext cx="10353675" cy="4340225"/>
          </a:xfrm>
          <a:prstGeom prst="rect">
            <a:avLst/>
          </a:prstGeom>
          <a:noFill/>
          <a:ln w="9525">
            <a:noFill/>
            <a:miter lim="800000"/>
          </a:ln>
          <a:effectLst/>
        </p:spPr>
        <p:txBody>
          <a:bodyPr lIns="0" tIns="0" rIns="0" bIns="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lvl="0"/>
            <a:r>
              <a:t>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905" r:id="rId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xStyles>
    <p:title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p:titleStyle>
    <p:body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p:bodyStyle>
    <p:other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oleObject" Target="../embeddings/oleObject1.xls" TargetMode="Internal" /><Relationship Id="rId3" Type="http://schemas.openxmlformats.org/officeDocument/2006/relationships/image" Target="../media/image6.png" /><Relationship Id="rId4" Type="http://schemas.openxmlformats.org/officeDocument/2006/relationships/vmlDrawing" Target="../drawings/vmlDrawing1.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oleObject" Target="../embeddings/oleObject2.xls" TargetMode="Internal" /><Relationship Id="rId3" Type="http://schemas.openxmlformats.org/officeDocument/2006/relationships/image" Target="../media/image7.png" /><Relationship Id="rId4" Type="http://schemas.openxmlformats.org/officeDocument/2006/relationships/vmlDrawing" Target="../drawings/vmlDrawing2.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oleObject" Target="../embeddings/oleObject3.xls" TargetMode="Internal" /><Relationship Id="rId3" Type="http://schemas.openxmlformats.org/officeDocument/2006/relationships/image" Target="../media/image8.png" /><Relationship Id="rId4" Type="http://schemas.openxmlformats.org/officeDocument/2006/relationships/vmlDrawing" Target="../drawings/vmlDrawing3.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8194" name="Title 1" descr="PPTHeadtext"/>
          <p:cNvSpPr/>
          <p:nvPr>
            <p:ph type="ctrTitle" idx="4294967295"/>
          </p:nvPr>
        </p:nvSpPr>
        <p:spPr>
          <a:xfrm>
            <a:off x="909638" y="1154112"/>
            <a:ext cx="10363200" cy="1339850"/>
          </a:xfrm>
          <a:prstGeom prst="rect">
            <a:avLst/>
          </a:prstGeom>
          <a:noFill/>
          <a:ln w="9525">
            <a:miter lim="800000"/>
          </a:ln>
          <a:effectLst/>
        </p:spPr>
        <p:txBody>
          <a:bodyPr vert="horz" wrap="square" lIns="0" tIns="0" rIns="0" bIns="0" anchor="b" anchorCtr="0">
            <a:noAutofit/>
          </a:bodyPr>
          <a:lstStyle/>
          <a:p>
            <a:pPr lvl="0" algn="l" eaLnBrk="1" hangingPunct="1"/>
            <a:r>
              <a:rPr sz="3000">
                <a:solidFill>
                  <a:srgbClr val="64AD44"/>
                </a:solidFill>
                <a:effectLst/>
                <a:latin typeface="Calibri"/>
              </a:rPr>
              <a:t>Engagement Report Engagement Survey</a:t>
            </a:r>
          </a:p>
        </p:txBody>
      </p:sp>
      <p:sp>
        <p:nvSpPr>
          <p:cNvPr id="8195" name="Text Placeholder 3" descr="DistName"/>
          <p:cNvSpPr/>
          <p:nvPr>
            <p:ph type="body" sz="quarter" idx="4294967295"/>
          </p:nvPr>
        </p:nvSpPr>
        <p:spPr>
          <a:xfrm>
            <a:off x="919162" y="3444875"/>
            <a:ext cx="8524875" cy="260350"/>
          </a:xfrm>
          <a:prstGeom prst="rect">
            <a:avLst/>
          </a:prstGeom>
          <a:noFill/>
          <a:ln w="9525">
            <a:miter lim="800000"/>
          </a:ln>
          <a:effectLst/>
        </p:spPr>
        <p:txBody>
          <a:bodyPr vert="horz" wrap="square" lIns="0" tIns="0" rIns="0" bIns="0" anchor="t" anchorCtr="0">
            <a:noAutofit/>
          </a:bodyPr>
          <a:lstStyle>
            <a:lvl1pPr>
              <a:defRPr sz="1000">
                <a:effectLst/>
              </a:defRPr>
            </a:lvl1pPr>
            <a:lvl2pPr>
              <a:defRPr sz="1000">
                <a:effectLst/>
              </a:defRPr>
            </a:lvl2pPr>
            <a:lvl3pPr>
              <a:defRPr sz="1000">
                <a:effectLst/>
              </a:defRPr>
            </a:lvl3pPr>
            <a:lvl4pPr>
              <a:defRPr sz="1000">
                <a:effectLst/>
              </a:defRPr>
            </a:lvl4pPr>
            <a:lvl5pPr>
              <a:defRPr sz="1000">
                <a:effectLst/>
              </a:defRPr>
            </a:lvl5pPr>
          </a:lstStyle>
          <a:p>
            <a:pPr lvl="0" algn="l" eaLnBrk="1" hangingPunct="1"/>
            <a:r>
              <a:rPr sz="1400">
                <a:solidFill>
                  <a:srgbClr val="BFBFBF"/>
                </a:solidFill>
                <a:effectLst/>
                <a:latin typeface="Calibri"/>
              </a:rPr>
              <a:t>Sogo</a:t>
            </a:r>
          </a:p>
        </p:txBody>
      </p:sp>
      <p:sp>
        <p:nvSpPr>
          <p:cNvPr id="8196" name="Text Placeholder 4" descr="DateText"/>
          <p:cNvSpPr/>
          <p:nvPr>
            <p:ph type="body" sz="quarter" idx="4294967295"/>
          </p:nvPr>
        </p:nvSpPr>
        <p:spPr>
          <a:xfrm>
            <a:off x="919162" y="3727450"/>
            <a:ext cx="8524875" cy="260350"/>
          </a:xfrm>
          <a:prstGeom prst="rect">
            <a:avLst/>
          </a:prstGeom>
          <a:noFill/>
          <a:ln w="9525">
            <a:miter lim="800000"/>
          </a:ln>
          <a:effectLst/>
        </p:spPr>
        <p:txBody>
          <a:bodyPr vert="horz" wrap="square" lIns="0" tIns="0" rIns="0" bIns="0" anchor="t" anchorCtr="0">
            <a:noAutofit/>
          </a:bodyPr>
          <a:lstStyle>
            <a:lvl1pPr>
              <a:defRPr sz="1000">
                <a:effectLst/>
              </a:defRPr>
            </a:lvl1pPr>
            <a:lvl2pPr>
              <a:defRPr sz="1000">
                <a:effectLst/>
              </a:defRPr>
            </a:lvl2pPr>
            <a:lvl3pPr>
              <a:defRPr sz="1000">
                <a:effectLst/>
              </a:defRPr>
            </a:lvl3pPr>
            <a:lvl4pPr>
              <a:defRPr sz="1000">
                <a:effectLst/>
              </a:defRPr>
            </a:lvl4pPr>
            <a:lvl5pPr>
              <a:defRPr sz="1000">
                <a:effectLst/>
              </a:defRPr>
            </a:lvl5pPr>
          </a:lstStyle>
          <a:p>
            <a:pPr lvl="0" algn="l" eaLnBrk="1" hangingPunct="1"/>
            <a:r>
              <a:rPr sz="1400">
                <a:solidFill>
                  <a:srgbClr val="BFBFBF"/>
                </a:solidFill>
                <a:effectLst/>
                <a:latin typeface="Calibri"/>
              </a:rPr>
              <a:t>September 2018 - September 2028</a:t>
            </a:r>
          </a:p>
        </p:txBody>
      </p:sp>
      <p:sp>
        <p:nvSpPr>
          <p:cNvPr id="8197" name="Rounded Rectangle 5" descr="DistLogo"/>
          <p:cNvSpPr/>
          <p:nvPr/>
        </p:nvSpPr>
        <p:spPr>
          <a:xfrm>
            <a:off x="838200" y="4191000"/>
            <a:ext cx="2743200" cy="1143000"/>
          </a:xfrm>
          <a:prstGeom prst="roundRect">
            <a:avLst>
              <a:gd name="adj" fmla="val 16667"/>
            </a:avLst>
          </a:prstGeom>
          <a:blipFill dpi="0" rotWithShape="0">
            <a:blip r:embed="rId2"/>
            <a:stretch/>
          </a:blipFill>
          <a:ln w="25400">
            <a:solidFill>
              <a:schemeClr val="bg1"/>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eaLnBrk="1" hangingPunct="1"/>
            <a:endParaRPr>
              <a:solidFill>
                <a:srgbClr val="FFFFFF"/>
              </a:solidFill>
              <a:effectLst/>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2290" name="Title 1" descr="QuestionTitle"/>
          <p:cNvSpPr/>
          <p:nvPr>
            <p:ph type="title" idx="4294967295"/>
          </p:nvPr>
        </p:nvSpPr>
        <p:spPr>
          <a:xfrm>
            <a:off x="931862" y="703262"/>
            <a:ext cx="10353675" cy="515938"/>
          </a:xfrm>
          <a:prstGeom prst="rect">
            <a:avLst/>
          </a:prstGeom>
          <a:noFill/>
          <a:ln w="9525">
            <a:miter lim="800000"/>
          </a:ln>
          <a:effectLst/>
        </p:spPr>
        <p:txBody>
          <a:bodyPr vert="horz" wrap="square" lIns="0" tIns="0" rIns="0" bIns="45720" anchor="b"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eaLnBrk="1" hangingPunct="1"/>
            <a:r>
              <a:t>Focus Areas to Improve Engagement </a:t>
            </a:r>
          </a:p>
        </p:txBody>
      </p:sp>
      <p:sp>
        <p:nvSpPr>
          <p:cNvPr id="12291" name="Slide Number Placeholder 3"/>
          <p:cNvSpPr/>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718A3A6F-DD33-4ECC-B0CE-47C639C7E513}" type="slidenum">
              <a:rPr sz="1000">
                <a:solidFill>
                  <a:srgbClr val="7F7F7F"/>
                </a:solidFill>
                <a:effectLst/>
              </a:rPr>
              <a:t>*</a:t>
            </a:fld>
          </a:p>
        </p:txBody>
      </p:sp>
      <p:sp>
        <p:nvSpPr>
          <p:cNvPr id="12292" name="Content Placeholder 3"/>
          <p:cNvSpPr/>
          <p:nvPr>
            <p:ph idx="4294967295"/>
          </p:nvPr>
        </p:nvSpPr>
        <p:spPr>
          <a:xfrm>
            <a:off x="919162" y="1600200"/>
            <a:ext cx="10353675" cy="4340225"/>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eaLnBrk="1" hangingPunct="1"/>
            <a:r>
              <a:t>Multiple drivers were used to assess the workplace environment and identify opportunities to increase engagement. Each item was rated on a five-point scale, with higher values indicating stronger agreement. </a:t>
            </a:r>
          </a:p>
          <a:p>
            <a:pPr marL="0" lvl="0" indent="0" eaLnBrk="1" hangingPunct="1"/>
          </a:p>
          <a:p>
            <a:pPr marL="0" lvl="0" indent="0" eaLnBrk="1" hangingPunct="1"/>
            <a:r>
              <a:t>The relationship between each responses (driver ratings) and his or her overall engagement score was also analyzed. To do this, the strength of the relationship (the correlation coefficient) between the engagement scores and each driver was calculated. Values can range from -1.0 to +1.0. The closer to +/-1.0, the stronger the relationship.</a:t>
            </a:r>
          </a:p>
          <a:p>
            <a:pPr marL="0" lvl="0" indent="0" eaLnBrk="1" hangingPunct="1"/>
          </a:p>
          <a:p>
            <a:pPr marL="0" lvl="0" indent="0" eaLnBrk="1" hangingPunct="1"/>
            <a:r>
              <a:t>Driver ratings were classified as high or low based on the median. Correlations to engagement were classified as strong or weak based on the median. </a:t>
            </a:r>
          </a:p>
          <a:p>
            <a:pPr marL="0" lvl="0" indent="0" eaLnBrk="1" hangingPunct="1"/>
          </a:p>
          <a:p>
            <a:pPr marL="0" lvl="0" indent="0" eaLnBrk="1" hangingPunct="1"/>
            <a:r>
              <a:t>The primary focus area (red) is for Items that rated low but have a strong correlation to engagement. The secondary focus area (yellow) is for items that received high ratings and have a strong correlation to engagement.</a:t>
            </a:r>
          </a:p>
          <a:p>
            <a:pPr marL="0" lvl="0" indent="0" eaLnBrk="1" hangingPunct="1"/>
          </a:p>
        </p:txBody>
      </p:sp>
      <p:graphicFrame>
        <p:nvGraphicFramePr>
          <p:cNvPr id="12293" name="New Table"/>
          <p:cNvGraphicFramePr>
            <a:graphicFrameLocks noGrp="1"/>
          </p:cNvGraphicFramePr>
          <p:nvPr/>
        </p:nvGraphicFramePr>
        <p:xfrm>
          <a:off x="3206750" y="4552950"/>
          <a:ext cx="5778500" cy="1906586"/>
        </p:xfrm>
        <a:graphic>
          <a:graphicData uri="http://schemas.openxmlformats.org/drawingml/2006/table">
            <a:tbl>
              <a:tblPr>
                <a:effectLst/>
              </a:tblPr>
              <a:tblGrid>
                <a:gridCol w="1320800"/>
                <a:gridCol w="825500"/>
                <a:gridCol w="1816100"/>
                <a:gridCol w="1816100"/>
              </a:tblGrid>
              <a:tr h="330200">
                <a:tc gridSpan="4">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Correlation To Engagement</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E3E6EA"/>
                    </a:solidFill>
                  </a:tcPr>
                </a:tc>
                <a:tc hMerge="1">
                  <a:txBody>
                    <a:bodyPr/>
                    <a:lstStyle/>
                    <a:p/>
                  </a:txBody>
                  <a:tcPr/>
                </a:tc>
                <a:tc hMerge="1">
                  <a:txBody>
                    <a:bodyPr/>
                    <a:lstStyle/>
                    <a:p/>
                  </a:txBody>
                  <a:tcPr/>
                </a:tc>
                <a:tc hMerge="1">
                  <a:txBody>
                    <a:bodyPr/>
                    <a:lstStyle/>
                    <a:p/>
                  </a:txBody>
                  <a:tcPr/>
                </a:tc>
              </a:tr>
              <a:tr h="525462">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endParaRPr sz="1600">
                        <a:effectLst/>
                        <a:ea typeface="ＭＳ Ｐゴシック" pitchFamily="34" charset="-128"/>
                      </a:endParaRP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endParaRPr sz="1600">
                        <a:effectLst/>
                        <a:ea typeface="ＭＳ Ｐゴシック" pitchFamily="34" charset="-128"/>
                      </a:endParaRP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Strong</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Weak</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r>
              <a:tr h="525462">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Driver Rating</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Low</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Primary Focus</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E84425"/>
                    </a:solid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endParaRPr sz="1600">
                        <a:effectLst/>
                        <a:ea typeface="ＭＳ Ｐゴシック" pitchFamily="34" charset="-128"/>
                      </a:endParaRP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0887C9"/>
                    </a:solidFill>
                  </a:tcPr>
                </a:tc>
              </a:tr>
              <a:tr h="525462">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endParaRPr sz="1600">
                        <a:effectLst/>
                        <a:ea typeface="ＭＳ Ｐゴシック" pitchFamily="34" charset="-128"/>
                      </a:endParaRP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High</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r>
                        <a:rPr sz="1600">
                          <a:effectLst/>
                          <a:ea typeface="ＭＳ Ｐゴシック" pitchFamily="34" charset="-128"/>
                        </a:rPr>
                        <a:t>Secondary Focus</a:t>
                      </a: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FEB81F"/>
                    </a:solidFill>
                  </a:tcPr>
                </a:tc>
                <a:tc>
                  <a:txBody>
                    <a:bodyPr lIns="91418" tIns="0" rIns="127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ctr"/>
                      <a:endParaRPr sz="1600">
                        <a:effectLst/>
                        <a:ea typeface="ＭＳ Ｐゴシック" pitchFamily="34" charset="-128"/>
                      </a:endParaRPr>
                    </a:p>
                  </a:txBody>
                  <a:tcPr marL="91418" marR="1270" marT="0" marB="0" anchor="ctr">
                    <a:lnL w="9525" cap="flat" cmpd="sng" algn="ctr">
                      <a:solidFill>
                        <a:srgbClr val="B5BBC6"/>
                      </a:solidFill>
                      <a:prstDash val="solid"/>
                      <a:round/>
                      <a:headEnd type="none" w="med" len="med"/>
                      <a:tailEnd type="none" w="med" len="med"/>
                    </a:lnL>
                    <a:lnR w="9525" cap="flat" cmpd="sng" algn="ctr">
                      <a:solidFill>
                        <a:srgbClr val="B5BBC6"/>
                      </a:solidFill>
                      <a:prstDash val="solid"/>
                      <a:round/>
                      <a:headEnd type="none" w="med" len="med"/>
                      <a:tailEnd type="none" w="med" len="med"/>
                    </a:lnR>
                    <a:lnT w="9525" cap="flat" cmpd="sng" algn="ctr">
                      <a:solidFill>
                        <a:srgbClr val="B5BBC6"/>
                      </a:solidFill>
                      <a:prstDash val="solid"/>
                      <a:round/>
                      <a:headEnd type="none" w="med" len="med"/>
                      <a:tailEnd type="none" w="med" len="med"/>
                    </a:lnT>
                    <a:lnB w="9525" cap="flat" cmpd="sng" algn="ctr">
                      <a:solidFill>
                        <a:srgbClr val="B5BBC6"/>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63AD4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E22133AB-BBEA-4458-80CB-5346A89E2205}" type="slidenum">
              <a:rPr sz="1000">
                <a:solidFill>
                  <a:srgbClr val="7F7F7F"/>
                </a:solidFill>
                <a:effectLst/>
              </a:rPr>
              <a:t>*</a:t>
            </a:fld>
          </a:p>
        </p:txBody>
      </p:sp>
      <p:sp>
        <p:nvSpPr>
          <p:cNvPr id="5123" name="New shape"/>
          <p:cNvSpPr/>
          <p:nvPr/>
        </p:nvSpPr>
        <p:spPr>
          <a:xfrm>
            <a:off x="1016000" y="931906"/>
            <a:ext cx="10678668" cy="54918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000">
                <a:solidFill>
                  <a:srgbClr val="64AD44"/>
                </a:solidFill>
                <a:effectLst/>
                <a:latin typeface="Calibri"/>
              </a:rPr>
              <a:t>Where Should Efforts be Focused to Improve Engagement?</a:t>
            </a:r>
          </a:p>
        </p:txBody>
      </p:sp>
      <p:graphicFrame>
        <p:nvGraphicFramePr>
          <p:cNvPr id="5124" name="New Table"/>
          <p:cNvGraphicFramePr>
            <a:graphicFrameLocks noGrp="1"/>
          </p:cNvGraphicFramePr>
          <p:nvPr/>
        </p:nvGraphicFramePr>
        <p:xfrm>
          <a:off x="6350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a:rPr>
                        <a:t> 2.69</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a:rPr>
                        <a:t> -1.00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1270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1270000" y="1714500"/>
          <a:ext cx="8445500" cy="7315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buNone/>
                      </a:pPr>
                      <a:r>
                        <a:rPr sz="1200">
                          <a:effectLst/>
                          <a:latin typeface="Calibri"/>
                        </a:rPr>
                        <a:t>In our school, related learning support services are provided for all students based on their needs.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0.60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lgn="ctr">
                        <a:buNone/>
                      </a:pPr>
                      <a:r>
                        <a:rPr sz="1200">
                          <a:effectLst/>
                          <a:latin typeface="Calibri"/>
                        </a:rPr>
                        <a:t>-1.00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E22133AB-BBEA-4458-80CB-5346A89E2205}" type="slidenum">
              <a:rPr sz="1000">
                <a:solidFill>
                  <a:srgbClr val="7F7F7F"/>
                </a:solidFill>
                <a:effectLst/>
              </a:rPr>
              <a:t>*</a:t>
            </a:fld>
          </a:p>
        </p:txBody>
      </p:sp>
      <p:sp>
        <p:nvSpPr>
          <p:cNvPr id="5123" name="New shape"/>
          <p:cNvSpPr/>
          <p:nvPr/>
        </p:nvSpPr>
        <p:spPr>
          <a:xfrm>
            <a:off x="1016000" y="931906"/>
            <a:ext cx="10678668" cy="54918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000">
                <a:solidFill>
                  <a:srgbClr val="64AD44"/>
                </a:solidFill>
                <a:effectLst/>
                <a:latin typeface="Calibri"/>
              </a:rPr>
              <a:t>Where Should Efforts be Focused to Improve Engagement?</a:t>
            </a:r>
          </a:p>
        </p:txBody>
      </p:sp>
      <p:graphicFrame>
        <p:nvGraphicFramePr>
          <p:cNvPr id="5124" name="New Table"/>
          <p:cNvGraphicFramePr>
            <a:graphicFrameLocks noGrp="1"/>
          </p:cNvGraphicFramePr>
          <p:nvPr/>
        </p:nvGraphicFramePr>
        <p:xfrm>
          <a:off x="6350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a:rPr>
                        <a:t> 2.69</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a:rPr>
                        <a:t> -1.00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1270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1270000" y="1714500"/>
          <a:ext cx="8445500" cy="16459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Food services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2.54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Administrative support staff, such as clerical</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2.59</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Teacher</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2.61</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Facilities and operations support staff</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2.78</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Paraprofessional</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3.04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Psychologist, social worker, speech pathologist or other auxiliary certified staff</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3.11</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a:rPr>
                        <a:t>Guidance counselor, media specialist, or other certified instructional specialist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a:rPr>
                        <a:t>3.27</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a:rPr>
                        <a:t>NA</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9218" name="Title 1"/>
          <p:cNvSpPr/>
          <p:nvPr>
            <p:ph type="title" idx="4294967295"/>
          </p:nvPr>
        </p:nvSpPr>
        <p:spPr>
          <a:xfrm>
            <a:off x="931862" y="720725"/>
            <a:ext cx="10353675" cy="515938"/>
          </a:xfrm>
          <a:prstGeom prst="rect">
            <a:avLst/>
          </a:prstGeom>
          <a:noFill/>
          <a:ln w="9525">
            <a:miter lim="800000"/>
          </a:ln>
          <a:effectLst/>
        </p:spPr>
        <p:txBody>
          <a:bodyPr vert="horz" wrap="square" lIns="0" tIns="0" rIns="0" bIns="45720" anchor="b"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eaLnBrk="1" hangingPunct="1"/>
            <a:r>
              <a:t>Project Overview</a:t>
            </a:r>
          </a:p>
        </p:txBody>
      </p:sp>
      <p:sp>
        <p:nvSpPr>
          <p:cNvPr id="9219" name="Content Placeholder 2"/>
          <p:cNvSpPr/>
          <p:nvPr>
            <p:ph idx="4294967295"/>
          </p:nvPr>
        </p:nvSpPr>
        <p:spPr>
          <a:xfrm>
            <a:off x="919162" y="1600200"/>
            <a:ext cx="10353675" cy="1258888"/>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eaLnBrk="1" hangingPunct="1"/>
            <a:r>
              <a:rPr sz="2000">
                <a:effectLst/>
              </a:rPr>
              <a:t>Engagement is the connection that individuals have with their profession in general, and their current jobs in particular. Many factors may impact an engagement, including quality of communication, clarity of purpose and direction, career growth and training opportunities, work environment, and feedback and recognition.</a:t>
            </a:r>
          </a:p>
        </p:txBody>
      </p:sp>
      <p:sp>
        <p:nvSpPr>
          <p:cNvPr id="9220" name="Slide Number Placeholder 3"/>
          <p:cNvSpPr/>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75FB15EA-13E8-4BDF-93D6-E3581A924E66}" type="slidenum">
              <a:rPr sz="1000">
                <a:solidFill>
                  <a:srgbClr val="7F7F7F"/>
                </a:solidFill>
                <a:effectLst/>
              </a:rPr>
              <a:t>*</a:t>
            </a:fld>
          </a:p>
        </p:txBody>
      </p:sp>
      <p:sp>
        <p:nvSpPr>
          <p:cNvPr id="9221" name="Content Placeholder 2"/>
          <p:cNvSpPr/>
          <p:nvPr/>
        </p:nvSpPr>
        <p:spPr>
          <a:xfrm>
            <a:off x="931862" y="5318125"/>
            <a:ext cx="10353675" cy="10906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defTabSz="457200" eaLnBrk="1" hangingPunct="1"/>
            <a:r>
              <a:rPr sz="2000">
                <a:effectLst/>
              </a:rPr>
              <a:t>This report provides an organization-level overview of the survey results.</a:t>
            </a:r>
          </a:p>
        </p:txBody>
      </p:sp>
      <p:sp>
        <p:nvSpPr>
          <p:cNvPr id="9222" name="Content Placeholder 2"/>
          <p:cNvSpPr/>
          <p:nvPr/>
        </p:nvSpPr>
        <p:spPr>
          <a:xfrm>
            <a:off x="931862" y="3151188"/>
            <a:ext cx="10353675" cy="407988"/>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defTabSz="457200" eaLnBrk="1" hangingPunct="1"/>
            <a:r>
              <a:rPr sz="2000">
                <a:effectLst/>
              </a:rPr>
              <a:t>This Engagement survey had three goals:</a:t>
            </a:r>
          </a:p>
        </p:txBody>
      </p:sp>
      <p:sp>
        <p:nvSpPr>
          <p:cNvPr id="9223" name="Content Placeholder 2" descr="OverViewDate"/>
          <p:cNvSpPr/>
          <p:nvPr/>
        </p:nvSpPr>
        <p:spPr>
          <a:xfrm>
            <a:off x="919162" y="4897438"/>
            <a:ext cx="10353675" cy="407988"/>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algn="l" defTabSz="457200" eaLnBrk="1" hangingPunct="1"/>
            <a:r>
              <a:rPr sz="2000">
                <a:solidFill>
                  <a:srgbClr val="5C5C5C"/>
                </a:solidFill>
                <a:effectLst/>
                <a:latin typeface="Calibri"/>
              </a:rPr>
              <a:t>This survey was open from September 2018 to September 2028.</a:t>
            </a:r>
          </a:p>
        </p:txBody>
      </p:sp>
      <p:sp>
        <p:nvSpPr>
          <p:cNvPr id="9224" name="Content Placeholder 2" descr="OverViewpt1"/>
          <p:cNvSpPr/>
          <p:nvPr/>
        </p:nvSpPr>
        <p:spPr>
          <a:xfrm>
            <a:off x="1284288" y="3571875"/>
            <a:ext cx="9583738" cy="407988"/>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algn="l" defTabSz="457200" eaLnBrk="1" hangingPunct="1"/>
            <a:r>
              <a:rPr sz="2000">
                <a:solidFill>
                  <a:srgbClr val="5C5C5C"/>
                </a:solidFill>
                <a:effectLst/>
                <a:latin typeface="Calibri"/>
              </a:rPr>
              <a:t>Measure the level of engagement among Engagement Report.</a:t>
            </a:r>
          </a:p>
        </p:txBody>
      </p:sp>
      <p:sp>
        <p:nvSpPr>
          <p:cNvPr id="9225" name="Content Placeholder 2" descr="OverViewpt2"/>
          <p:cNvSpPr/>
          <p:nvPr/>
        </p:nvSpPr>
        <p:spPr>
          <a:xfrm>
            <a:off x="1284288" y="3906838"/>
            <a:ext cx="9586912" cy="406400"/>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algn="l" defTabSz="457200" eaLnBrk="1" hangingPunct="1"/>
            <a:r>
              <a:rPr sz="2000">
                <a:solidFill>
                  <a:srgbClr val="5C5C5C"/>
                </a:solidFill>
                <a:effectLst/>
                <a:latin typeface="Calibri"/>
              </a:rPr>
              <a:t>Classify Engagement Report as highly engaged, engaged, or less engaged.</a:t>
            </a:r>
          </a:p>
        </p:txBody>
      </p:sp>
      <p:sp>
        <p:nvSpPr>
          <p:cNvPr id="9226" name="Content Placeholder 2" descr="OverViewpt3"/>
          <p:cNvSpPr/>
          <p:nvPr/>
        </p:nvSpPr>
        <p:spPr>
          <a:xfrm>
            <a:off x="1284288" y="4211638"/>
            <a:ext cx="9586912" cy="406400"/>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algn="l" defTabSz="457200" eaLnBrk="1" hangingPunct="1"/>
            <a:r>
              <a:rPr sz="2000">
                <a:solidFill>
                  <a:srgbClr val="5C5C5C"/>
                </a:solidFill>
                <a:effectLst/>
                <a:latin typeface="Calibri"/>
              </a:rPr>
              <a:t>Identify areas where Engagement Report engagement can be improved.</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0242" name="Title 1"/>
          <p:cNvSpPr/>
          <p:nvPr>
            <p:ph type="title" idx="4294967295"/>
          </p:nvPr>
        </p:nvSpPr>
        <p:spPr>
          <a:xfrm>
            <a:off x="931862" y="720725"/>
            <a:ext cx="10353675" cy="515938"/>
          </a:xfrm>
          <a:prstGeom prst="rect">
            <a:avLst/>
          </a:prstGeom>
          <a:noFill/>
          <a:ln w="9525">
            <a:miter lim="800000"/>
          </a:ln>
          <a:effectLst/>
        </p:spPr>
        <p:txBody>
          <a:bodyPr vert="horz" wrap="square" lIns="0" tIns="0" rIns="0" bIns="45720" anchor="b"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eaLnBrk="1" hangingPunct="1"/>
            <a:r>
              <a:t>Understanding Results</a:t>
            </a:r>
          </a:p>
        </p:txBody>
      </p:sp>
      <p:sp>
        <p:nvSpPr>
          <p:cNvPr id="10243" name="Content Placeholder 2"/>
          <p:cNvSpPr/>
          <p:nvPr>
            <p:ph idx="4294967295"/>
          </p:nvPr>
        </p:nvSpPr>
        <p:spPr>
          <a:xfrm>
            <a:off x="919162" y="1600200"/>
            <a:ext cx="10353675" cy="4340225"/>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eaLnBrk="1" hangingPunct="1"/>
            <a:r>
              <a:rPr sz="2000">
                <a:effectLst/>
              </a:rPr>
              <a:t>Responses to the items were averaged to find an engagement score for each respondent. </a:t>
            </a:r>
          </a:p>
          <a:p>
            <a:pPr marL="0" lvl="0" indent="0" eaLnBrk="1" hangingPunct="1"/>
            <a:r>
              <a:rPr sz="2000">
                <a:effectLst/>
              </a:rPr>
              <a:t>The five response options were: Strongly Disagree, Disagree, Neither Disagree nor Agree, Agree, and Strongly Agree. To calculate the engagement score, each response option was given a weight, ranging from 1 (Strongly Disagree) to 5 (Strongly Agree).</a:t>
            </a:r>
          </a:p>
          <a:p>
            <a:pPr marL="0" lvl="0" indent="0" eaLnBrk="1" hangingPunct="1"/>
            <a:endParaRPr sz="2000">
              <a:effectLst/>
            </a:endParaRPr>
          </a:p>
          <a:p>
            <a:pPr marL="0" lvl="0" indent="0" eaLnBrk="1" hangingPunct="1"/>
            <a:r>
              <a:rPr sz="2000">
                <a:effectLst/>
              </a:rPr>
              <a:t>Results do not reflect random sampling; therefore, they should not be generalized to all respondent. Rather, results reflect only the perceptions and opinions of survey participants.</a:t>
            </a:r>
          </a:p>
          <a:p>
            <a:pPr marL="0" lvl="0" indent="0" eaLnBrk="1" hangingPunct="1"/>
            <a:endParaRPr sz="2000">
              <a:effectLst/>
            </a:endParaRPr>
          </a:p>
          <a:p>
            <a:pPr marL="0" lvl="0" indent="0" eaLnBrk="1" hangingPunct="1"/>
            <a:r>
              <a:rPr sz="2000">
                <a:effectLst/>
              </a:rPr>
              <a:t>Findings for each item in the report exclude participants who did not answer. Data labels less than 5 percent are not shown in charts and graphs. Percentages may not add up to 100 because of rounding.</a:t>
            </a:r>
          </a:p>
        </p:txBody>
      </p:sp>
      <p:sp>
        <p:nvSpPr>
          <p:cNvPr id="10244" name="Slide Number Placeholder 3"/>
          <p:cNvSpPr/>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CD5F2584-5198-42F7-9073-EFA5036D852A}" type="slidenum">
              <a:rPr sz="1000">
                <a:solidFill>
                  <a:srgbClr val="7F7F7F"/>
                </a:solidFill>
                <a:effectLst/>
              </a:rPr>
              <a:t>*</a:t>
            </a:fld>
          </a:p>
        </p:txBody>
      </p:sp>
      <p:sp>
        <p:nvSpPr>
          <p:cNvPr id="10245" name="Content Placeholder 2" descr="ResultHead"/>
          <p:cNvSpPr/>
          <p:nvPr/>
        </p:nvSpPr>
        <p:spPr>
          <a:xfrm>
            <a:off x="931862" y="1600200"/>
            <a:ext cx="10353675" cy="407988"/>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defTabSz="457200" eaLnBrk="1" hangingPunct="1"/>
            <a:endParaRPr sz="2000">
              <a:effectLst/>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1266" name="Title 1"/>
          <p:cNvSpPr/>
          <p:nvPr>
            <p:ph type="title" idx="4294967295"/>
          </p:nvPr>
        </p:nvSpPr>
        <p:spPr>
          <a:xfrm>
            <a:off x="931862" y="720725"/>
            <a:ext cx="10353675" cy="515938"/>
          </a:xfrm>
          <a:prstGeom prst="rect">
            <a:avLst/>
          </a:prstGeom>
          <a:noFill/>
          <a:ln w="9525">
            <a:miter lim="800000"/>
          </a:ln>
          <a:effectLst/>
        </p:spPr>
        <p:txBody>
          <a:bodyPr vert="horz" wrap="square" lIns="0" tIns="0" rIns="0" bIns="45720" anchor="b"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eaLnBrk="1" hangingPunct="1"/>
            <a:r>
              <a:t>Study Design</a:t>
            </a:r>
          </a:p>
        </p:txBody>
      </p:sp>
      <p:sp>
        <p:nvSpPr>
          <p:cNvPr id="11267" name="Content Placeholder 2"/>
          <p:cNvSpPr/>
          <p:nvPr>
            <p:ph idx="4294967295"/>
          </p:nvPr>
        </p:nvSpPr>
        <p:spPr>
          <a:xfrm>
            <a:off x="919162" y="1600200"/>
            <a:ext cx="10353675" cy="4340225"/>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1pPr>
            <a:lvl2pPr marL="319088"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2pPr>
            <a:lvl3pPr marL="593725"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3pPr>
            <a:lvl4pPr marL="868362"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4pPr>
            <a:lvl5pPr marL="1143000" indent="0" algn="l" defTabSz="457200" rtl="0" eaLnBrk="0" fontAlgn="base" hangingPunct="0">
              <a:lnSpc>
                <a:spcPct val="100000"/>
              </a:lnSpc>
              <a:spcBef>
                <a:spcPts val="200"/>
              </a:spcBef>
              <a:spcAft>
                <a:spcPct val="0"/>
              </a:spcAft>
              <a:buClr>
                <a:srgbClr val="F5B81F"/>
              </a:buClr>
              <a:buSzPct val="90000"/>
              <a:buFont typeface="Wingdings" pitchFamily="2" charset="2"/>
              <a:buNone/>
              <a:defRPr kumimoji="0" sz="1400" b="0" i="0" u="none">
                <a:solidFill>
                  <a:srgbClr val="595959"/>
                </a:solidFill>
                <a:effectLst/>
                <a:latin typeface="Calibri"/>
                <a:ea typeface="Arial"/>
              </a:defRPr>
            </a:lvl5pPr>
          </a:lstStyle>
          <a:p>
            <a:pPr marL="0" lvl="0" indent="0" eaLnBrk="1" hangingPunct="1"/>
            <a:r>
              <a:t>The Engagement Survey consists of three parts:</a:t>
            </a:r>
          </a:p>
          <a:p>
            <a:pPr marL="0" lvl="0" indent="0" eaLnBrk="1" hangingPunct="1"/>
          </a:p>
          <a:p>
            <a:pPr marL="319088" lvl="1" indent="0" eaLnBrk="1" hangingPunct="1"/>
            <a:r>
              <a:rPr b="1">
                <a:effectLst/>
              </a:rPr>
              <a:t>Overall Engagement </a:t>
            </a:r>
            <a:r>
              <a:t>is composed of items that are designed to measure each participant’s level of engagement. Based on the average</a:t>
            </a:r>
            <a:r>
              <a:rPr b="1">
                <a:effectLst/>
              </a:rPr>
              <a:t> </a:t>
            </a:r>
          </a:p>
          <a:p>
            <a:pPr marL="319088" lvl="1" indent="0" eaLnBrk="1" hangingPunct="1"/>
            <a:r>
              <a:t>of the responses to these items, an engagement score is calculated for each survey participant. Engagement scores are classified as less engaged (&lt;3.5), engaged (3.5 to 4.5) or highly engaged (&gt;4.5).</a:t>
            </a:r>
          </a:p>
          <a:p>
            <a:pPr marL="319088" lvl="1" indent="0" eaLnBrk="1" hangingPunct="1"/>
          </a:p>
          <a:p>
            <a:pPr marL="319088" lvl="1" indent="0" eaLnBrk="1" hangingPunct="1"/>
            <a:r>
              <a:rPr b="1">
                <a:effectLst/>
              </a:rPr>
              <a:t>Engagement Drivers </a:t>
            </a:r>
            <a:r>
              <a:t>are items about different aspects of the work environment that may affect engagement. Participants answered each item using the 5-point Likert scale. Engagement drivers are organized into six dimensions:</a:t>
            </a:r>
          </a:p>
          <a:p>
            <a:pPr marL="319088" lvl="1" indent="0" eaLnBrk="1" hangingPunct="1">
              <a:buFont typeface="Wingdings" pitchFamily="2" charset="2"/>
              <a:buChar char="§"/>
            </a:pPr>
            <a:r>
              <a:t>Shared values</a:t>
            </a:r>
          </a:p>
          <a:p>
            <a:pPr marL="319088" lvl="1" indent="0" eaLnBrk="1" hangingPunct="1">
              <a:buFont typeface="Wingdings" pitchFamily="2" charset="2"/>
              <a:buChar char="§"/>
            </a:pPr>
            <a:r>
              <a:t>Leadership</a:t>
            </a:r>
          </a:p>
          <a:p>
            <a:pPr marL="319088" lvl="1" indent="0" eaLnBrk="1" hangingPunct="1">
              <a:buFont typeface="Wingdings" pitchFamily="2" charset="2"/>
              <a:buChar char="§"/>
            </a:pPr>
            <a:r>
              <a:t>Communication</a:t>
            </a:r>
          </a:p>
          <a:p>
            <a:pPr marL="319088" lvl="1" indent="0" eaLnBrk="1" hangingPunct="1">
              <a:buFont typeface="Wingdings" pitchFamily="2" charset="2"/>
              <a:buChar char="§"/>
            </a:pPr>
            <a:r>
              <a:t>Feedback and recognition</a:t>
            </a:r>
          </a:p>
          <a:p>
            <a:pPr marL="319088" lvl="1" indent="0" eaLnBrk="1" hangingPunct="1">
              <a:buFont typeface="Wingdings" pitchFamily="2" charset="2"/>
              <a:buChar char="§"/>
            </a:pPr>
            <a:r>
              <a:t>Work environment</a:t>
            </a:r>
          </a:p>
          <a:p>
            <a:pPr marL="319088" lvl="1" indent="0" eaLnBrk="1" hangingPunct="1">
              <a:buFont typeface="Wingdings" pitchFamily="2" charset="2"/>
              <a:buChar char="§"/>
            </a:pPr>
            <a:r>
              <a:t>Career growth and training opportunities</a:t>
            </a:r>
          </a:p>
          <a:p>
            <a:pPr marL="319088" lvl="1" indent="0" eaLnBrk="1" hangingPunct="1"/>
          </a:p>
          <a:p>
            <a:pPr marL="319088" lvl="1" indent="0" eaLnBrk="1" hangingPunct="1"/>
            <a:r>
              <a:rPr b="1">
                <a:effectLst/>
              </a:rPr>
              <a:t>Demographic Questions </a:t>
            </a:r>
            <a:r>
              <a:t>provide information about participants, such as location and job classification.</a:t>
            </a:r>
          </a:p>
          <a:p>
            <a:pPr marL="0" lvl="0" indent="0" eaLnBrk="1" hangingPunct="1"/>
          </a:p>
          <a:p>
            <a:pPr marL="0" lvl="0" indent="0" eaLnBrk="1" hangingPunct="1"/>
            <a:endParaRPr sz="2000">
              <a:effectLst/>
            </a:endParaRPr>
          </a:p>
        </p:txBody>
      </p:sp>
      <p:sp>
        <p:nvSpPr>
          <p:cNvPr id="11268" name="Slide Number Placeholder 3"/>
          <p:cNvSpPr/>
          <p:nvPr/>
        </p:nvSpPr>
        <p:spPr>
          <a:xfrm>
            <a:off x="201612" y="6457950"/>
            <a:ext cx="534988" cy="188912"/>
          </a:xfrm>
          <a:prstGeom prst="rect">
            <a:avLst/>
          </a:prstGeom>
          <a:noFill/>
          <a:ln w="9525">
            <a:noFill/>
            <a:miter lim="800000"/>
          </a:ln>
          <a:effectLst/>
        </p:spPr>
        <p:txBody>
          <a:bodyPr lIns="0" tIns="0" rIns="0" bIns="0">
            <a:noAutofit/>
          </a:bodyPr>
          <a:lstStyle>
            <a:defPPr algn="l" rtl="0" eaLnBrk="0" hangingPunct="0">
              <a:defRPr kumimoji="0">
                <a:effectLst/>
              </a:defRPr>
            </a:defPPr>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7C87BF63-1E26-44EC-BEDF-32E7D577E6AE}" type="slidenum">
              <a:rPr sz="1000">
                <a:solidFill>
                  <a:srgbClr val="7F7F7F"/>
                </a:solidFill>
                <a:effectLst/>
              </a:rPr>
              <a:t>*</a:t>
            </a:fld>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1pPr>
            <a:lvl2pPr marL="4572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2pPr>
            <a:lvl3pPr marL="9144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3pPr>
            <a:lvl4pPr marL="13716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4pPr>
            <a:lvl5pPr marL="1828800" indent="0" algn="l" defTabSz="4572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a:ea typeface="Arial"/>
              </a:defRPr>
            </a:lvl5pPr>
          </a:lstStyle>
          <a:p>
            <a:pPr marL="0" lvl="0" indent="0" algn="r" eaLnBrk="1" hangingPunct="1"/>
            <a:fld id="{E22133AB-BBEA-4458-80CB-5346A89E2205}" type="slidenum">
              <a:rPr sz="1000">
                <a:solidFill>
                  <a:srgbClr val="7F7F7F"/>
                </a:solidFill>
                <a:effectLst/>
              </a:rPr>
              <a:t>*</a:t>
            </a:fld>
          </a:p>
        </p:txBody>
      </p:sp>
      <p:sp>
        <p:nvSpPr>
          <p:cNvPr id="5123" name="New shape"/>
          <p:cNvSpPr/>
          <p:nvPr/>
        </p:nvSpPr>
        <p:spPr>
          <a:xfrm>
            <a:off x="889000" y="677906"/>
            <a:ext cx="10932923" cy="54918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000">
                <a:solidFill>
                  <a:srgbClr val="64AD44"/>
                </a:solidFill>
                <a:effectLst/>
                <a:latin typeface="Calibri (Heading)"/>
              </a:rPr>
              <a:t>Response Rate</a:t>
            </a:r>
          </a:p>
        </p:txBody>
      </p:sp>
      <p:graphicFrame>
        <p:nvGraphicFramePr>
          <p:cNvPr id="5124" name="OleObject"/>
          <p:cNvGraphicFramePr>
            <a:graphicFrameLocks noChangeAspect="1"/>
          </p:cNvGraphicFramePr>
          <p:nvPr/>
        </p:nvGraphicFramePr>
        <p:xfrm>
          <a:off x="889000" y="1524000"/>
          <a:ext cx="10287000" cy="2159000"/>
        </p:xfrm>
        <a:graphic>
          <a:graphicData uri="http://schemas.openxmlformats.org/presentationml/2006/ole">
            <mc:AlternateContent xmlns:mc="http://schemas.openxmlformats.org/markup-compatibility/2006">
              <mc:Choice xmlns:v="urn:schemas-microsoft-com:vml" Requires="v">
                <p:oleObj spid="_x0000_s1038" r:id="rId2" progId="Excel.Sheet.8">
                  <p:embed/>
                </p:oleObj>
              </mc:Choice>
              <mc:Fallback>
                <p:oleObj spid="_x0000_s1038" r:id="rId2" progId="Excel.Sheet.8">
                  <p:embed/>
                  <p:pic>
                    <p:nvPicPr>
                      <p:cNvPr id="0" name="OLE substitute image"/>
                      <p:cNvPicPr/>
                      <p:nvPr/>
                    </p:nvPicPr>
                    <p:blipFill dpi="0">
                      <a:blip r:embed="rId3"/>
                      <a:stretch/>
                    </p:blipFill>
                    <p:spPr>
                      <a:xfrm>
                        <a:off x="889000" y="1524000"/>
                        <a:ext cx="10287000" cy="2159000"/>
                      </a:xfrm>
                      <a:prstGeom prst="rect">
                        <a:avLst/>
                      </a:prstGeom>
                      <a:effectLst/>
                    </p:spPr>
                  </p:pic>
                </p:oleObj>
              </mc:Fallback>
            </mc:AlternateContent>
          </a:graphicData>
        </a:graphic>
      </p:graphicFrame>
      <p:sp>
        <p:nvSpPr>
          <p:cNvPr id="5125" name="New shape"/>
          <p:cNvSpPr/>
          <p:nvPr/>
        </p:nvSpPr>
        <p:spPr>
          <a:xfrm>
            <a:off x="4699000" y="1270000"/>
            <a:ext cx="2540000" cy="127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b="1">
                <a:effectLst/>
                <a:latin typeface="Calibri (Heading)"/>
              </a:rPr>
              <a:t>Response Rate = 50%</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3314" name="Title 1" descr="HeaderText"/>
          <p:cNvSpPr/>
          <p:nvPr>
            <p:ph type="title" idx="4294967295"/>
          </p:nvPr>
        </p:nvSpPr>
        <p:spPr>
          <a:xfrm>
            <a:off x="915988" y="2913062"/>
            <a:ext cx="10358438" cy="515938"/>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lgn="l"/>
            <a:r>
              <a:rPr sz="3000">
                <a:solidFill>
                  <a:srgbClr val="64AD44"/>
                </a:solidFill>
                <a:effectLst/>
                <a:latin typeface="Calibri (Body)"/>
              </a:rPr>
              <a:t>Overall Engagement</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3314" name="Title 1" descr="HeaderText"/>
          <p:cNvSpPr/>
          <p:nvPr>
            <p:ph type="title" idx="4294967295"/>
          </p:nvPr>
        </p:nvSpPr>
        <p:spPr>
          <a:xfrm>
            <a:off x="915988" y="2913062"/>
            <a:ext cx="10358438" cy="515938"/>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lgn="l"/>
            <a:r>
              <a:rPr sz="3000">
                <a:solidFill>
                  <a:srgbClr val="64AD44"/>
                </a:solidFill>
                <a:effectLst/>
                <a:latin typeface="Calibri (Body)"/>
              </a:rPr>
              <a:t>Overall Engagement</a:t>
            </a:r>
          </a:p>
        </p:txBody>
      </p:sp>
      <p:sp>
        <p:nvSpPr>
          <p:cNvPr id="13315" name="New shape"/>
          <p:cNvSpPr/>
          <p:nvPr/>
        </p:nvSpPr>
        <p:spPr>
          <a:xfrm>
            <a:off x="889000" y="677906"/>
            <a:ext cx="10932923" cy="54918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000">
                <a:solidFill>
                  <a:srgbClr val="64AD44"/>
                </a:solidFill>
                <a:effectLst/>
                <a:latin typeface="Calibri (Heading)"/>
              </a:rPr>
              <a:t>Engagement Scale Items</a:t>
            </a:r>
          </a:p>
        </p:txBody>
      </p:sp>
      <p:graphicFrame>
        <p:nvGraphicFramePr>
          <p:cNvPr id="13316" name="OleObject"/>
          <p:cNvGraphicFramePr>
            <a:graphicFrameLocks noChangeAspect="1"/>
          </p:cNvGraphicFramePr>
          <p:nvPr/>
        </p:nvGraphicFramePr>
        <p:xfrm>
          <a:off x="889000" y="1524000"/>
          <a:ext cx="10287000" cy="4699000"/>
        </p:xfrm>
        <a:graphic>
          <a:graphicData uri="http://schemas.openxmlformats.org/presentationml/2006/ole">
            <mc:AlternateContent xmlns:mc="http://schemas.openxmlformats.org/markup-compatibility/2006">
              <mc:Choice xmlns:v="urn:schemas-microsoft-com:vml" Requires="v">
                <p:oleObj spid="_x0000_s1039" r:id="rId2" progId="Excel.Sheet.8">
                  <p:embed/>
                </p:oleObj>
              </mc:Choice>
              <mc:Fallback>
                <p:oleObj spid="_x0000_s1039" r:id="rId2" progId="Excel.Sheet.8">
                  <p:embed/>
                  <p:pic>
                    <p:nvPicPr>
                      <p:cNvPr id="0" name="OLE substitute image"/>
                      <p:cNvPicPr/>
                      <p:nvPr/>
                    </p:nvPicPr>
                    <p:blipFill dpi="0">
                      <a:blip r:embed="rId3"/>
                      <a:stretch/>
                    </p:blipFill>
                    <p:spPr>
                      <a:xfrm>
                        <a:off x="889000" y="1524000"/>
                        <a:ext cx="10287000" cy="4699000"/>
                      </a:xfrm>
                      <a:prstGeom prst="rect">
                        <a:avLst/>
                      </a:prstGeom>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3314" name="Title 1" descr="HeaderText"/>
          <p:cNvSpPr/>
          <p:nvPr>
            <p:ph type="title" idx="4294967295"/>
          </p:nvPr>
        </p:nvSpPr>
        <p:spPr>
          <a:xfrm>
            <a:off x="915988" y="2913062"/>
            <a:ext cx="10358438" cy="515938"/>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lgn="l"/>
            <a:r>
              <a:rPr sz="3000">
                <a:solidFill>
                  <a:srgbClr val="64AD44"/>
                </a:solidFill>
                <a:effectLst/>
                <a:latin typeface="Calibri (Body)"/>
              </a:rPr>
              <a:t>Overall Engagement</a:t>
            </a:r>
          </a:p>
        </p:txBody>
      </p:sp>
      <p:sp>
        <p:nvSpPr>
          <p:cNvPr id="13315" name="New shape"/>
          <p:cNvSpPr/>
          <p:nvPr/>
        </p:nvSpPr>
        <p:spPr>
          <a:xfrm>
            <a:off x="889000" y="677906"/>
            <a:ext cx="10932923" cy="54918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000">
                <a:solidFill>
                  <a:srgbClr val="64AD44"/>
                </a:solidFill>
                <a:effectLst/>
                <a:latin typeface="Calibri (Heading)"/>
              </a:rPr>
              <a:t>Overall Level of Engagement</a:t>
            </a:r>
          </a:p>
        </p:txBody>
      </p:sp>
      <p:graphicFrame>
        <p:nvGraphicFramePr>
          <p:cNvPr id="13316" name="OleObject"/>
          <p:cNvGraphicFramePr>
            <a:graphicFrameLocks noChangeAspect="1"/>
          </p:cNvGraphicFramePr>
          <p:nvPr/>
        </p:nvGraphicFramePr>
        <p:xfrm>
          <a:off x="889000" y="1524000"/>
          <a:ext cx="10287000" cy="3048000"/>
        </p:xfrm>
        <a:graphic>
          <a:graphicData uri="http://schemas.openxmlformats.org/presentationml/2006/ole">
            <mc:AlternateContent xmlns:mc="http://schemas.openxmlformats.org/markup-compatibility/2006">
              <mc:Choice xmlns:v="urn:schemas-microsoft-com:vml" Requires="v">
                <p:oleObj spid="_x0000_s1040" r:id="rId2" progId="Excel.Sheet.8">
                  <p:embed/>
                </p:oleObj>
              </mc:Choice>
              <mc:Fallback>
                <p:oleObj spid="_x0000_s1040" r:id="rId2" progId="Excel.Sheet.8">
                  <p:embed/>
                  <p:pic>
                    <p:nvPicPr>
                      <p:cNvPr id="0" name="OLE substitute image"/>
                      <p:cNvPicPr/>
                      <p:nvPr/>
                    </p:nvPicPr>
                    <p:blipFill dpi="0">
                      <a:blip r:embed="rId3"/>
                      <a:stretch/>
                    </p:blipFill>
                    <p:spPr>
                      <a:xfrm>
                        <a:off x="889000" y="1524000"/>
                        <a:ext cx="10287000" cy="3048000"/>
                      </a:xfrm>
                      <a:prstGeom prst="rect">
                        <a:avLst/>
                      </a:prstGeom>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3314" name="Title 1" descr="HeaderText"/>
          <p:cNvSpPr/>
          <p:nvPr>
            <p:ph type="title" idx="4294967295"/>
          </p:nvPr>
        </p:nvSpPr>
        <p:spPr>
          <a:xfrm>
            <a:off x="915988" y="2913062"/>
            <a:ext cx="10358438" cy="515938"/>
          </a:xfrm>
          <a:prstGeom prst="rect">
            <a:avLst/>
          </a:prstGeom>
          <a:noFill/>
          <a:ln w="9525">
            <a:miter lim="800000"/>
          </a:ln>
          <a:effectLst/>
        </p:spPr>
        <p:txBody>
          <a:bodyPr vert="horz" wrap="square" lIns="0" tIns="0" rIns="0" bIns="0" anchor="t" anchorCtr="0">
            <a:noAutofit/>
          </a:bodyPr>
          <a:lstStyle>
            <a:lvl1pPr marL="0" indent="0" algn="l" defTabSz="457200" rtl="0" eaLnBrk="0" fontAlgn="base" hangingPunct="0">
              <a:lnSpc>
                <a:spcPct val="100000"/>
              </a:lnSpc>
              <a:spcBef>
                <a:spcPct val="0"/>
              </a:spcBef>
              <a:spcAft>
                <a:spcPct val="0"/>
              </a:spcAft>
              <a:buClrTx/>
              <a:buSzTx/>
              <a:buFontTx/>
              <a:buNone/>
              <a:defRPr kumimoji="0" sz="3000" b="1" i="0" u="none">
                <a:solidFill>
                  <a:srgbClr val="63AD44"/>
                </a:solidFill>
                <a:effectLst/>
                <a:latin typeface="Calibri"/>
                <a:ea typeface="Arial"/>
              </a:defRPr>
            </a:lvl1pPr>
          </a:lstStyle>
          <a:p>
            <a:pPr lvl="0" algn="l"/>
            <a:r>
              <a:rPr sz="3000">
                <a:solidFill>
                  <a:srgbClr val="64AD44"/>
                </a:solidFill>
                <a:effectLst/>
                <a:latin typeface="Calibri (Body)"/>
              </a:rPr>
              <a:t>Focus Areas</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sld>
</file>

<file path=ppt/tags/tag1.xml><?xml version="1.0" encoding="utf-8"?>
<p:tagLst xmlns:p="http://schemas.openxmlformats.org/presentationml/2006/main">
  <p:tag name="AS_NET" val="4.0.30319.42000"/>
  <p:tag name="AS_OS" val="Microsoft Windows NT 10.0.17763.0"/>
  <p:tag name="AS_RELEASE_DATE" val="2015.01.30"/>
  <p:tag name="AS_TITLE" val="Aspose.Slides for .NET 3.5"/>
  <p:tag name="AS_VERSION" val="15.1.0.0"/>
</p:tagLst>
</file>

<file path=ppt/theme/theme1.xml><?xml version="1.0" encoding="utf-8"?>
<a:theme xmlns:r="http://schemas.openxmlformats.org/officeDocument/2006/relationships" xmlns:a="http://schemas.openxmlformats.org/drawingml/2006/main" name="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2.xml><?xml version="1.0" encoding="utf-8"?>
<a:theme xmlns:r="http://schemas.openxmlformats.org/officeDocument/2006/relationships" xmlns:a="http://schemas.openxmlformats.org/drawingml/2006/main" name="1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3.xml><?xml version="1.0" encoding="utf-8"?>
<a:theme xmlns:r="http://schemas.openxmlformats.org/officeDocument/2006/relationships" xmlns:a="http://schemas.openxmlformats.org/drawingml/2006/main" name="2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4.xml><?xml version="1.0" encoding="utf-8"?>
<a:theme xmlns:r="http://schemas.openxmlformats.org/officeDocument/2006/relationships" xmlns:a="http://schemas.openxmlformats.org/drawingml/2006/main" name="1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5.xml><?xml version="1.0" encoding="utf-8"?>
<a:theme xmlns:r="http://schemas.openxmlformats.org/officeDocument/2006/relationships" xmlns:a="http://schemas.openxmlformats.org/drawingml/2006/main" name="2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6.xml><?xml version="1.0" encoding="utf-8"?>
<a:theme xmlns:r="http://schemas.openxmlformats.org/officeDocument/2006/relationships" xmlns:a="http://schemas.openxmlformats.org/drawingml/2006/main" name="5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7.xml><?xml version="1.0" encoding="utf-8"?>
<a:theme xmlns:r="http://schemas.openxmlformats.org/officeDocument/2006/relationships" xmlns:a="http://schemas.openxmlformats.org/drawingml/2006/main" name="4_Default Theme">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docProps/app.xml><?xml version="1.0" encoding="utf-8"?>
<Properties xmlns="http://schemas.openxmlformats.org/officeDocument/2006/extended-properties">
  <Template>Default Theme</Template>
  <Manager/>
  <Company/>
  <PresentationFormat/>
  <TotalTime>1443</TotalTime>
  <SharedDoc>0</SharedDoc>
  <Application>Microsoft Office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melissa krut</dc:creator>
  <cp:lastModifiedBy>Mukesh Mishra</cp:lastModifiedBy>
  <cp:revision>153</cp:revision>
  <cp:lastPrinted>2021-09-29T13:37:51.396</cp:lastPrinted>
  <dcterms:created xsi:type="dcterms:W3CDTF">2016-10-21T13:16:32Z</dcterms:created>
  <dcterms:modified xsi:type="dcterms:W3CDTF">2021-08-21T12:52:31Z</dcterms:modified>
</cp:coreProperties>
</file>