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63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294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E438-BC97-4C89-8B1D-0989505881BC}" type="datetimeFigureOut">
              <a:rPr lang="en-US" smtClean="0"/>
              <a:pPr/>
              <a:t>11/1/2011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91B6-EEA6-4A82-9EEC-A1B176894B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E438-BC97-4C89-8B1D-0989505881BC}" type="datetimeFigureOut">
              <a:rPr lang="en-US" smtClean="0"/>
              <a:pPr/>
              <a:t>11/1/2011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91B6-EEA6-4A82-9EEC-A1B176894B2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E438-BC97-4C89-8B1D-0989505881BC}" type="datetimeFigureOut">
              <a:rPr lang="en-US" smtClean="0"/>
              <a:pPr/>
              <a:t>11/1/2011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91B6-EEA6-4A82-9EEC-A1B176894B2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E438-BC97-4C89-8B1D-0989505881BC}" type="datetimeFigureOut">
              <a:rPr lang="en-US" smtClean="0"/>
              <a:pPr/>
              <a:t>11/1/2011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91B6-EEA6-4A82-9EEC-A1B176894B2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E438-BC97-4C89-8B1D-0989505881BC}" type="datetimeFigureOut">
              <a:rPr lang="en-US" smtClean="0"/>
              <a:pPr/>
              <a:t>11/1/2011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8B8791B6-EEA6-4A82-9EEC-A1B176894B2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E438-BC97-4C89-8B1D-0989505881BC}" type="datetimeFigureOut">
              <a:rPr lang="en-US" smtClean="0"/>
              <a:pPr/>
              <a:t>11/1/2011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91B6-EEA6-4A82-9EEC-A1B176894B2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E438-BC97-4C89-8B1D-0989505881BC}" type="datetimeFigureOut">
              <a:rPr lang="en-US" smtClean="0"/>
              <a:pPr/>
              <a:t>11/1/2011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91B6-EEA6-4A82-9EEC-A1B176894B2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E438-BC97-4C89-8B1D-0989505881BC}" type="datetimeFigureOut">
              <a:rPr lang="en-US" smtClean="0"/>
              <a:pPr/>
              <a:t>11/1/2011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91B6-EEA6-4A82-9EEC-A1B176894B2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E438-BC97-4C89-8B1D-0989505881BC}" type="datetimeFigureOut">
              <a:rPr lang="en-US" smtClean="0"/>
              <a:pPr/>
              <a:t>11/1/2011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91B6-EEA6-4A82-9EEC-A1B176894B2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E438-BC97-4C89-8B1D-0989505881BC}" type="datetimeFigureOut">
              <a:rPr lang="en-US" smtClean="0"/>
              <a:pPr/>
              <a:t>11/1/2011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91B6-EEA6-4A82-9EEC-A1B176894B2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E438-BC97-4C89-8B1D-0989505881BC}" type="datetimeFigureOut">
              <a:rPr lang="en-US" smtClean="0"/>
              <a:pPr/>
              <a:t>11/1/2011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91B6-EEA6-4A82-9EEC-A1B176894B2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C4FE438-BC97-4C89-8B1D-0989505881BC}" type="datetimeFigureOut">
              <a:rPr lang="en-US" smtClean="0"/>
              <a:pPr/>
              <a:t>11/1/2011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B8791B6-EEA6-4A82-9EEC-A1B176894B2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mplesofresume.org/nurse-resume.html" TargetMode="External"/><Relationship Id="rId2" Type="http://schemas.openxmlformats.org/officeDocument/2006/relationships/hyperlink" Target="http://www.samplesofresume.org/accounting-resum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amplesofresume.org/construction-resume.html" TargetMode="External"/><Relationship Id="rId4" Type="http://schemas.openxmlformats.org/officeDocument/2006/relationships/hyperlink" Target="http://www.samplesofresume.org/entry-level-resume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samplesofresume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57400"/>
            <a:ext cx="8229600" cy="1600200"/>
          </a:xfrm>
        </p:spPr>
        <p:txBody>
          <a:bodyPr/>
          <a:lstStyle/>
          <a:p>
            <a:r>
              <a:rPr lang="en-US" dirty="0" smtClean="0"/>
              <a:t>Resume Sample…</a:t>
            </a:r>
            <a:br>
              <a:rPr lang="en-US" dirty="0" smtClean="0"/>
            </a:br>
            <a:r>
              <a:rPr lang="en-US" dirty="0" smtClean="0"/>
              <a:t>                                  </a:t>
            </a:r>
            <a:r>
              <a:rPr lang="en-US" sz="1800" dirty="0" smtClean="0"/>
              <a:t>Key for success</a:t>
            </a:r>
            <a:endParaRPr lang="en-US" sz="18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239000" y="685800"/>
            <a:ext cx="1524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04800"/>
            <a:ext cx="8229600" cy="9144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Resume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05000"/>
            <a:ext cx="7772400" cy="1752600"/>
          </a:xfrm>
        </p:spPr>
        <p:txBody>
          <a:bodyPr/>
          <a:lstStyle/>
          <a:p>
            <a:r>
              <a:rPr lang="en-US" dirty="0" smtClean="0">
                <a:latin typeface="Verdana" pitchFamily="34" charset="0"/>
              </a:rPr>
              <a:t>A resume is a written document that lists your work experience, skills, and educational background.</a:t>
            </a:r>
            <a:endParaRPr lang="en-US" dirty="0">
              <a:latin typeface="Verdana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5600" y="3886201"/>
            <a:ext cx="21717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Types of Resume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Verdana" pitchFamily="34" charset="0"/>
              </a:rPr>
              <a:t>1) Chronological Resume: </a:t>
            </a:r>
            <a:r>
              <a:rPr lang="en-US" sz="1800" dirty="0" smtClean="0">
                <a:latin typeface="Verdana" pitchFamily="34" charset="0"/>
              </a:rPr>
              <a:t>Provide history of your work   </a:t>
            </a:r>
            <a:r>
              <a:rPr lang="en-US" sz="1800" dirty="0" smtClean="0">
                <a:latin typeface="Verdana" pitchFamily="34" charset="0"/>
              </a:rPr>
              <a:t>experience</a:t>
            </a:r>
            <a:r>
              <a:rPr lang="en-US" sz="1800" dirty="0" smtClean="0">
                <a:latin typeface="Verdana" pitchFamily="34" charset="0"/>
              </a:rPr>
              <a:t>.</a:t>
            </a:r>
          </a:p>
          <a:p>
            <a:endParaRPr lang="en-US" sz="2000" dirty="0" smtClean="0">
              <a:latin typeface="Verdana" pitchFamily="34" charset="0"/>
            </a:endParaRPr>
          </a:p>
          <a:p>
            <a:pPr>
              <a:buNone/>
            </a:pPr>
            <a:r>
              <a:rPr lang="en-US" sz="2000" dirty="0" smtClean="0">
                <a:latin typeface="Verdana" pitchFamily="34" charset="0"/>
              </a:rPr>
              <a:t>2) Functional </a:t>
            </a:r>
            <a:r>
              <a:rPr lang="en-US" sz="2000" dirty="0" smtClean="0">
                <a:latin typeface="Verdana" pitchFamily="34" charset="0"/>
              </a:rPr>
              <a:t>Resume: </a:t>
            </a:r>
            <a:r>
              <a:rPr lang="en-US" sz="1800" dirty="0" smtClean="0">
                <a:latin typeface="Verdana" pitchFamily="34" charset="0"/>
              </a:rPr>
              <a:t>This </a:t>
            </a:r>
            <a:r>
              <a:rPr lang="en-US" sz="1800" dirty="0" smtClean="0">
                <a:latin typeface="Verdana" pitchFamily="34" charset="0"/>
              </a:rPr>
              <a:t>allows the reader to see all of the </a:t>
            </a:r>
            <a:r>
              <a:rPr lang="en-US" sz="1800" dirty="0" smtClean="0">
                <a:latin typeface="Verdana" pitchFamily="34" charset="0"/>
              </a:rPr>
              <a:t>accomplishments and </a:t>
            </a:r>
            <a:r>
              <a:rPr lang="en-US" sz="1800" dirty="0" smtClean="0">
                <a:latin typeface="Verdana" pitchFamily="34" charset="0"/>
              </a:rPr>
              <a:t>qualifications of the job applicant </a:t>
            </a:r>
            <a:r>
              <a:rPr lang="en-US" sz="1800" dirty="0" smtClean="0">
                <a:latin typeface="Verdana" pitchFamily="34" charset="0"/>
              </a:rPr>
              <a:t>presented </a:t>
            </a:r>
            <a:r>
              <a:rPr lang="en-US" sz="1800" dirty="0" smtClean="0">
                <a:latin typeface="Verdana" pitchFamily="34" charset="0"/>
              </a:rPr>
              <a:t>in a logical fashion</a:t>
            </a:r>
            <a:r>
              <a:rPr lang="en-US" sz="2000" dirty="0" smtClean="0">
                <a:latin typeface="Verdana" pitchFamily="34" charset="0"/>
              </a:rPr>
              <a:t>.</a:t>
            </a:r>
            <a:endParaRPr lang="en-US" sz="2000" dirty="0" smtClean="0">
              <a:latin typeface="Verdana" pitchFamily="34" charset="0"/>
            </a:endParaRPr>
          </a:p>
          <a:p>
            <a:endParaRPr lang="en-US" sz="2000" dirty="0" smtClean="0">
              <a:latin typeface="Verdana" pitchFamily="34" charset="0"/>
            </a:endParaRPr>
          </a:p>
          <a:p>
            <a:pPr>
              <a:buNone/>
            </a:pPr>
            <a:r>
              <a:rPr lang="en-US" sz="2000" dirty="0" smtClean="0">
                <a:latin typeface="Verdana" pitchFamily="34" charset="0"/>
              </a:rPr>
              <a:t>3) Combinational Resume: </a:t>
            </a:r>
            <a:r>
              <a:rPr lang="en-US" sz="1800" dirty="0" smtClean="0">
                <a:latin typeface="Verdana" pitchFamily="34" charset="0"/>
              </a:rPr>
              <a:t>Present the knowledge, skills </a:t>
            </a:r>
            <a:r>
              <a:rPr lang="en-US" sz="1800" dirty="0" smtClean="0">
                <a:latin typeface="Verdana" pitchFamily="34" charset="0"/>
              </a:rPr>
              <a:t>and </a:t>
            </a:r>
            <a:r>
              <a:rPr lang="en-US" sz="1800" dirty="0" smtClean="0">
                <a:latin typeface="Verdana" pitchFamily="34" charset="0"/>
              </a:rPr>
              <a:t>abilities gained from work in a </a:t>
            </a:r>
            <a:r>
              <a:rPr lang="en-US" sz="1800" dirty="0" smtClean="0">
                <a:latin typeface="Verdana" pitchFamily="34" charset="0"/>
              </a:rPr>
              <a:t>reverse-chronological order</a:t>
            </a:r>
            <a:r>
              <a:rPr lang="en-US" sz="1800" dirty="0" smtClean="0">
                <a:latin typeface="Verdana" pitchFamily="34" charset="0"/>
              </a:rPr>
              <a:t>. </a:t>
            </a:r>
            <a:endParaRPr lang="en-US" sz="1800" dirty="0"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Some Resume Categories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000" dirty="0" smtClean="0">
              <a:latin typeface="Verdana" pitchFamily="34" charset="0"/>
            </a:endParaRPr>
          </a:p>
          <a:p>
            <a:pPr>
              <a:buNone/>
            </a:pPr>
            <a:r>
              <a:rPr lang="en-US" sz="2000" dirty="0" smtClean="0">
                <a:latin typeface="Verdana" pitchFamily="34" charset="0"/>
              </a:rPr>
              <a:t>1) Accounting Resume:</a:t>
            </a:r>
          </a:p>
          <a:p>
            <a:pPr>
              <a:buNone/>
            </a:pPr>
            <a:r>
              <a:rPr lang="en-US" sz="2000" dirty="0" smtClean="0">
                <a:latin typeface="Verdana" pitchFamily="34" charset="0"/>
              </a:rPr>
              <a:t>	</a:t>
            </a: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Verdana" pitchFamily="34" charset="0"/>
                <a:hlinkClick r:id="rId2"/>
              </a:rPr>
              <a:t>http</a:t>
            </a: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Verdana" pitchFamily="34" charset="0"/>
                <a:hlinkClick r:id="rId2"/>
              </a:rPr>
              <a:t>://</a:t>
            </a: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Verdana" pitchFamily="34" charset="0"/>
                <a:hlinkClick r:id="rId2"/>
              </a:rPr>
              <a:t>www.samplesofresume.org/accounting-resume.html</a:t>
            </a:r>
            <a:endParaRPr lang="en-US" sz="1800" dirty="0" smtClean="0">
              <a:solidFill>
                <a:schemeClr val="accent3">
                  <a:lumMod val="75000"/>
                </a:schemeClr>
              </a:solidFill>
              <a:latin typeface="Verdana" pitchFamily="34" charset="0"/>
            </a:endParaRPr>
          </a:p>
          <a:p>
            <a:pPr>
              <a:buNone/>
            </a:pPr>
            <a:r>
              <a:rPr lang="en-US" sz="2000" dirty="0" smtClean="0">
                <a:latin typeface="Verdana" pitchFamily="34" charset="0"/>
              </a:rPr>
              <a:t>2) Nurse Resume:</a:t>
            </a:r>
          </a:p>
          <a:p>
            <a:pPr>
              <a:buNone/>
            </a:pPr>
            <a:r>
              <a:rPr lang="en-US" sz="2000" dirty="0" smtClean="0">
                <a:latin typeface="Verdana" pitchFamily="34" charset="0"/>
              </a:rPr>
              <a:t>	</a:t>
            </a:r>
            <a:r>
              <a:rPr lang="en-US" sz="1800" dirty="0" smtClean="0">
                <a:latin typeface="Verdana" pitchFamily="34" charset="0"/>
                <a:hlinkClick r:id="rId3"/>
              </a:rPr>
              <a:t>http</a:t>
            </a:r>
            <a:r>
              <a:rPr lang="en-US" sz="1800" dirty="0" smtClean="0">
                <a:latin typeface="Verdana" pitchFamily="34" charset="0"/>
                <a:hlinkClick r:id="rId3"/>
              </a:rPr>
              <a:t>://</a:t>
            </a:r>
            <a:r>
              <a:rPr lang="en-US" sz="1800" dirty="0" smtClean="0">
                <a:latin typeface="Verdana" pitchFamily="34" charset="0"/>
                <a:hlinkClick r:id="rId3"/>
              </a:rPr>
              <a:t>www.samplesofresume.org/nurse-resume.html</a:t>
            </a:r>
            <a:endParaRPr lang="en-US" sz="1800" dirty="0" smtClean="0">
              <a:latin typeface="Verdana" pitchFamily="34" charset="0"/>
            </a:endParaRPr>
          </a:p>
          <a:p>
            <a:pPr>
              <a:buNone/>
            </a:pPr>
            <a:r>
              <a:rPr lang="en-US" sz="2000" dirty="0" smtClean="0">
                <a:latin typeface="Verdana" pitchFamily="34" charset="0"/>
              </a:rPr>
              <a:t>3) Entry Level Resume:</a:t>
            </a:r>
          </a:p>
          <a:p>
            <a:pPr>
              <a:buNone/>
            </a:pPr>
            <a:r>
              <a:rPr lang="en-US" sz="2000" dirty="0" smtClean="0">
                <a:latin typeface="Verdana" pitchFamily="34" charset="0"/>
              </a:rPr>
              <a:t>	</a:t>
            </a:r>
            <a:r>
              <a:rPr lang="en-US" sz="1800" dirty="0" smtClean="0">
                <a:latin typeface="Verdana" pitchFamily="34" charset="0"/>
                <a:hlinkClick r:id="rId4"/>
              </a:rPr>
              <a:t>http</a:t>
            </a:r>
            <a:r>
              <a:rPr lang="en-US" sz="1800" dirty="0" smtClean="0">
                <a:latin typeface="Verdana" pitchFamily="34" charset="0"/>
                <a:hlinkClick r:id="rId4"/>
              </a:rPr>
              <a:t>://</a:t>
            </a:r>
            <a:r>
              <a:rPr lang="en-US" sz="1800" dirty="0" smtClean="0">
                <a:latin typeface="Verdana" pitchFamily="34" charset="0"/>
                <a:hlinkClick r:id="rId4"/>
              </a:rPr>
              <a:t>www.samplesofresume.org/entry-level-resume.html</a:t>
            </a:r>
            <a:endParaRPr lang="en-US" sz="1800" dirty="0" smtClean="0">
              <a:latin typeface="Verdana" pitchFamily="34" charset="0"/>
            </a:endParaRPr>
          </a:p>
          <a:p>
            <a:pPr>
              <a:buNone/>
            </a:pPr>
            <a:r>
              <a:rPr lang="en-US" sz="2000" dirty="0" smtClean="0">
                <a:latin typeface="Verdana" pitchFamily="34" charset="0"/>
              </a:rPr>
              <a:t>4) Construction Resume:</a:t>
            </a:r>
          </a:p>
          <a:p>
            <a:pPr>
              <a:buNone/>
            </a:pPr>
            <a:r>
              <a:rPr lang="en-US" sz="1800" dirty="0" smtClean="0">
                <a:latin typeface="Verdana" pitchFamily="34" charset="0"/>
              </a:rPr>
              <a:t>	</a:t>
            </a:r>
            <a:r>
              <a:rPr lang="en-US" sz="1800" dirty="0" smtClean="0">
                <a:latin typeface="Verdana" pitchFamily="34" charset="0"/>
                <a:hlinkClick r:id="rId5"/>
              </a:rPr>
              <a:t>http://</a:t>
            </a:r>
            <a:r>
              <a:rPr lang="en-US" sz="1800" dirty="0" smtClean="0">
                <a:latin typeface="Verdana" pitchFamily="34" charset="0"/>
                <a:hlinkClick r:id="rId5"/>
              </a:rPr>
              <a:t>www.samplesofresume.org/construction-resume.html</a:t>
            </a:r>
            <a:endParaRPr lang="en-US" sz="1800" dirty="0" smtClean="0">
              <a:latin typeface="Verdana" pitchFamily="34" charset="0"/>
            </a:endParaRPr>
          </a:p>
          <a:p>
            <a:pPr>
              <a:buNone/>
            </a:pPr>
            <a:endParaRPr lang="en-US" sz="1800" dirty="0"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 Resume Format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7091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Verdana" pitchFamily="34" charset="0"/>
              </a:rPr>
              <a:t>1) Details: name, address, phone no., </a:t>
            </a:r>
            <a:r>
              <a:rPr lang="en-US" sz="2000" dirty="0" smtClean="0">
                <a:latin typeface="Verdana" pitchFamily="34" charset="0"/>
              </a:rPr>
              <a:t>email Id</a:t>
            </a:r>
            <a:endParaRPr lang="en-US" sz="2000" dirty="0" smtClean="0">
              <a:latin typeface="Verdana" pitchFamily="34" charset="0"/>
            </a:endParaRPr>
          </a:p>
          <a:p>
            <a:pPr>
              <a:buNone/>
            </a:pPr>
            <a:endParaRPr lang="en-US" sz="2000" dirty="0" smtClean="0">
              <a:latin typeface="Verdana" pitchFamily="34" charset="0"/>
            </a:endParaRPr>
          </a:p>
          <a:p>
            <a:pPr>
              <a:buNone/>
            </a:pPr>
            <a:r>
              <a:rPr lang="en-US" sz="2000" dirty="0" smtClean="0">
                <a:latin typeface="Verdana" pitchFamily="34" charset="0"/>
              </a:rPr>
              <a:t>2</a:t>
            </a:r>
            <a:r>
              <a:rPr lang="en-US" sz="2000" dirty="0" smtClean="0">
                <a:latin typeface="Verdana" pitchFamily="34" charset="0"/>
              </a:rPr>
              <a:t>) Objective  Statement</a:t>
            </a:r>
          </a:p>
          <a:p>
            <a:pPr>
              <a:buNone/>
            </a:pPr>
            <a:endParaRPr lang="en-US" sz="2000" dirty="0" smtClean="0">
              <a:latin typeface="Verdana" pitchFamily="34" charset="0"/>
            </a:endParaRPr>
          </a:p>
          <a:p>
            <a:pPr>
              <a:buNone/>
            </a:pPr>
            <a:r>
              <a:rPr lang="en-US" sz="2000" dirty="0" smtClean="0">
                <a:latin typeface="Verdana" pitchFamily="34" charset="0"/>
              </a:rPr>
              <a:t>3</a:t>
            </a:r>
            <a:r>
              <a:rPr lang="en-US" sz="2000" dirty="0" smtClean="0">
                <a:latin typeface="Verdana" pitchFamily="34" charset="0"/>
              </a:rPr>
              <a:t>) </a:t>
            </a:r>
            <a:r>
              <a:rPr lang="en-US" sz="2000" dirty="0" smtClean="0">
                <a:latin typeface="Verdana" pitchFamily="34" charset="0"/>
              </a:rPr>
              <a:t>Education Details</a:t>
            </a:r>
            <a:endParaRPr lang="en-US" sz="2000" dirty="0" smtClean="0">
              <a:latin typeface="Verdana" pitchFamily="34" charset="0"/>
            </a:endParaRPr>
          </a:p>
          <a:p>
            <a:pPr>
              <a:buNone/>
            </a:pPr>
            <a:endParaRPr lang="en-US" sz="2000" dirty="0" smtClean="0">
              <a:latin typeface="Verdana" pitchFamily="34" charset="0"/>
            </a:endParaRPr>
          </a:p>
          <a:p>
            <a:pPr>
              <a:buNone/>
            </a:pPr>
            <a:r>
              <a:rPr lang="en-US" sz="2000" dirty="0" smtClean="0">
                <a:latin typeface="Verdana" pitchFamily="34" charset="0"/>
              </a:rPr>
              <a:t>4</a:t>
            </a:r>
            <a:r>
              <a:rPr lang="en-US" sz="2000" dirty="0" smtClean="0">
                <a:latin typeface="Verdana" pitchFamily="34" charset="0"/>
              </a:rPr>
              <a:t>) Work Experience</a:t>
            </a:r>
          </a:p>
          <a:p>
            <a:pPr>
              <a:buNone/>
            </a:pPr>
            <a:endParaRPr lang="en-US" sz="2000" dirty="0" smtClean="0">
              <a:latin typeface="Verdana" pitchFamily="34" charset="0"/>
            </a:endParaRPr>
          </a:p>
          <a:p>
            <a:pPr>
              <a:buNone/>
            </a:pPr>
            <a:r>
              <a:rPr lang="en-US" sz="2000" dirty="0" smtClean="0">
                <a:latin typeface="Verdana" pitchFamily="34" charset="0"/>
              </a:rPr>
              <a:t>5</a:t>
            </a:r>
            <a:r>
              <a:rPr lang="en-US" sz="2000" dirty="0" smtClean="0">
                <a:latin typeface="Verdana" pitchFamily="34" charset="0"/>
              </a:rPr>
              <a:t>) Skills and Abilities</a:t>
            </a:r>
            <a:endParaRPr lang="en-US" sz="2000" dirty="0"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Example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990600"/>
            <a:ext cx="8763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Resume Tips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Verdana" pitchFamily="34" charset="0"/>
              </a:rPr>
              <a:t>Top resume tips for choosing a resume format</a:t>
            </a:r>
          </a:p>
          <a:p>
            <a:pPr>
              <a:buNone/>
            </a:pPr>
            <a:r>
              <a:rPr lang="en-US" sz="2200" dirty="0" smtClean="0">
                <a:latin typeface="Verdana" pitchFamily="34" charset="0"/>
              </a:rPr>
              <a:t>	1) Easy and Understandable</a:t>
            </a:r>
          </a:p>
          <a:p>
            <a:pPr>
              <a:buNone/>
            </a:pPr>
            <a:r>
              <a:rPr lang="en-US" sz="2200" dirty="0" smtClean="0">
                <a:latin typeface="Verdana" pitchFamily="34" charset="0"/>
              </a:rPr>
              <a:t>	2) Use effective titles</a:t>
            </a:r>
          </a:p>
          <a:p>
            <a:pPr>
              <a:buNone/>
            </a:pPr>
            <a:r>
              <a:rPr lang="en-US" sz="2200" dirty="0" smtClean="0">
                <a:latin typeface="Verdana" pitchFamily="34" charset="0"/>
              </a:rPr>
              <a:t>	3) Use bullet points</a:t>
            </a:r>
          </a:p>
          <a:p>
            <a:pPr>
              <a:buNone/>
            </a:pPr>
            <a:r>
              <a:rPr lang="en-US" sz="2200" dirty="0" smtClean="0">
                <a:latin typeface="Verdana" pitchFamily="34" charset="0"/>
              </a:rPr>
              <a:t>	4) Avoid negativity</a:t>
            </a:r>
          </a:p>
          <a:p>
            <a:pPr>
              <a:buNone/>
            </a:pPr>
            <a:r>
              <a:rPr lang="en-US" sz="2200" dirty="0" smtClean="0">
                <a:latin typeface="Verdana" pitchFamily="34" charset="0"/>
              </a:rPr>
              <a:t>	5) Avoid age discrimination</a:t>
            </a:r>
          </a:p>
          <a:p>
            <a:pPr>
              <a:buNone/>
            </a:pPr>
            <a:r>
              <a:rPr lang="en-US" sz="2200" dirty="0" smtClean="0">
                <a:latin typeface="Verdana" pitchFamily="34" charset="0"/>
              </a:rPr>
              <a:t>	6) One or two pages</a:t>
            </a:r>
          </a:p>
          <a:p>
            <a:pPr>
              <a:buNone/>
            </a:pPr>
            <a:r>
              <a:rPr lang="en-US" sz="2200" dirty="0" smtClean="0">
                <a:latin typeface="Verdana" pitchFamily="34" charset="0"/>
              </a:rPr>
              <a:t>	7) No hobbies</a:t>
            </a:r>
          </a:p>
          <a:p>
            <a:pPr>
              <a:buNone/>
            </a:pPr>
            <a:r>
              <a:rPr lang="en-US" sz="2200" dirty="0" smtClean="0">
                <a:latin typeface="Verdana" pitchFamily="34" charset="0"/>
              </a:rPr>
              <a:t>	8) Selecting a resume font</a:t>
            </a:r>
          </a:p>
          <a:p>
            <a:pPr>
              <a:buNone/>
            </a:pPr>
            <a:r>
              <a:rPr lang="en-US" sz="2200" dirty="0" smtClean="0">
                <a:latin typeface="Verdana" pitchFamily="34" charset="0"/>
              </a:rPr>
              <a:t>	9) Check grammar mistakes</a:t>
            </a:r>
          </a:p>
          <a:p>
            <a:pPr>
              <a:buNone/>
            </a:pPr>
            <a:r>
              <a:rPr lang="en-US" sz="2200" dirty="0" smtClean="0">
                <a:latin typeface="Verdana" pitchFamily="34" charset="0"/>
              </a:rPr>
              <a:t>	10) No lies, please</a:t>
            </a:r>
          </a:p>
          <a:p>
            <a:pPr>
              <a:buNone/>
            </a:pPr>
            <a:endParaRPr lang="en-US" sz="2200" dirty="0" smtClean="0">
              <a:latin typeface="Verdana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133600"/>
            <a:ext cx="73914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 For more Information please visit: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276600"/>
            <a:ext cx="8229600" cy="2743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 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FFFF00"/>
                </a:solidFill>
                <a:hlinkClick r:id="rId2"/>
              </a:rPr>
              <a:t>http://www.samplesofresume.org</a:t>
            </a:r>
            <a:r>
              <a:rPr lang="en-US" dirty="0" smtClean="0">
                <a:solidFill>
                  <a:srgbClr val="FFFF00"/>
                </a:solidFill>
                <a:hlinkClick r:id="rId2"/>
              </a:rPr>
              <a:t>/</a:t>
            </a:r>
            <a:endParaRPr lang="en-US" dirty="0" smtClean="0">
              <a:solidFill>
                <a:srgbClr val="FFFF00"/>
              </a:solidFill>
            </a:endParaRPr>
          </a:p>
          <a:p>
            <a:pPr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4600" y="152400"/>
            <a:ext cx="26289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113</TotalTime>
  <Words>148</Words>
  <Application>Microsoft Office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Apex</vt:lpstr>
      <vt:lpstr>Resume Sample…                                   Key for success</vt:lpstr>
      <vt:lpstr>Resume</vt:lpstr>
      <vt:lpstr>Types of Resume</vt:lpstr>
      <vt:lpstr>Some Resume Categories</vt:lpstr>
      <vt:lpstr> Resume Format</vt:lpstr>
      <vt:lpstr>Example</vt:lpstr>
      <vt:lpstr>Resume Tips</vt:lpstr>
      <vt:lpstr> For more Information please visit: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u5</dc:creator>
  <cp:lastModifiedBy>u5</cp:lastModifiedBy>
  <cp:revision>55</cp:revision>
  <dcterms:created xsi:type="dcterms:W3CDTF">2011-10-31T10:14:37Z</dcterms:created>
  <dcterms:modified xsi:type="dcterms:W3CDTF">2011-11-01T06:16:22Z</dcterms:modified>
</cp:coreProperties>
</file>